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rlito" panose="020B060402020202020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EB Garamond" panose="00000500000000000000" pitchFamily="2" charset="0"/>
      <p:regular r:id="rId24"/>
      <p:bold r:id="rId25"/>
      <p:italic r:id="rId26"/>
      <p:boldItalic r:id="rId27"/>
    </p:embeddedFont>
    <p:embeddedFont>
      <p:font typeface="Public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31505A-0994-4FD8-A0E5-67D6CED4AB54}">
  <a:tblStyle styleId="{6431505A-0994-4FD8-A0E5-67D6CED4AB5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  <a:fill>
          <a:solidFill>
            <a:srgbClr val="CFD7E7"/>
          </a:solidFill>
        </a:fill>
      </a:tcStyle>
    </a:band2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" name="Google Shape;2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" name="Google Shape;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03015b0e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2603015b0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3015b0e3_0_3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2603015b0e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52679" y="2692810"/>
            <a:ext cx="3534959" cy="1236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4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“</a:t>
            </a:r>
            <a:r>
              <a:rPr lang="en-US" sz="2400" b="1" dirty="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BLOG WEBSITE</a:t>
            </a:r>
            <a:r>
              <a:rPr lang="en-US" sz="2400" b="1" i="0" u="none" strike="noStrike" cap="none" dirty="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”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" marR="0" lvl="0" indent="0" algn="l" rtl="0">
              <a:lnSpc>
                <a:spcPct val="117458"/>
              </a:lnSpc>
              <a:spcBef>
                <a:spcPts val="285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- 1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-4502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234709" y="825129"/>
            <a:ext cx="2026400" cy="36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IN" sz="1850" b="1" dirty="0">
                <a:solidFill>
                  <a:srgbClr val="C88C32"/>
                </a:solidFill>
                <a:latin typeface="Carlito"/>
                <a:ea typeface="Carlito"/>
                <a:cs typeface="Carlito"/>
                <a:sym typeface="Carlito"/>
              </a:rPr>
              <a:t>B</a:t>
            </a:r>
            <a:r>
              <a:rPr lang="en-US" sz="1850" b="1" dirty="0">
                <a:solidFill>
                  <a:srgbClr val="C88C32"/>
                </a:solidFill>
                <a:latin typeface="Carlito"/>
                <a:ea typeface="Carlito"/>
                <a:cs typeface="Carlito"/>
                <a:sym typeface="Carlito"/>
              </a:rPr>
              <a:t>LOG WEBSITE</a:t>
            </a:r>
            <a:endParaRPr sz="1800" b="0" i="0" u="none" strike="noStrike" cap="none" dirty="0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236135" y="1345038"/>
            <a:ext cx="215428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528185" y="1345038"/>
            <a:ext cx="3889200" cy="77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5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300" dirty="0">
                <a:solidFill>
                  <a:schemeClr val="lt2"/>
                </a:solidFill>
                <a:latin typeface="Carlito"/>
                <a:ea typeface="Carlito"/>
                <a:cs typeface="Carlito"/>
                <a:sym typeface="Carlito"/>
              </a:rPr>
              <a:t>The main purpose of blog website is to convey information in a way that is more formal or conversational than other long-form written content.</a:t>
            </a:r>
            <a:endParaRPr lang="en-US" sz="1300" dirty="0">
              <a:solidFill>
                <a:schemeClr val="lt2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36;p4"/>
          <p:cNvGraphicFramePr/>
          <p:nvPr>
            <p:extLst>
              <p:ext uri="{D42A27DB-BD31-4B8C-83A1-F6EECF244321}">
                <p14:modId xmlns:p14="http://schemas.microsoft.com/office/powerpoint/2010/main" val="3850189962"/>
              </p:ext>
            </p:extLst>
          </p:nvPr>
        </p:nvGraphicFramePr>
        <p:xfrm>
          <a:off x="141042" y="2741367"/>
          <a:ext cx="4263650" cy="1636475"/>
        </p:xfrm>
        <a:graphic>
          <a:graphicData uri="http://schemas.openxmlformats.org/drawingml/2006/table">
            <a:tbl>
              <a:tblPr firstRow="1" bandRow="1">
                <a:noFill/>
                <a:tableStyleId>{6431505A-0994-4FD8-A0E5-67D6CED4AB54}</a:tableStyleId>
              </a:tblPr>
              <a:tblGrid>
                <a:gridCol w="17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0" u="none" strike="noStrike" cap="none" dirty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</a:rPr>
                        <a:t>u111420243004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0" u="none" strike="noStrike" cap="none" dirty="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</a:rPr>
                        <a:t>handru</a:t>
                      </a: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</a:rPr>
                        <a:t> S V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</a:rPr>
                        <a:t>CA11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a</a:t>
                      </a:r>
                      <a:r>
                        <a:rPr lang="en-US" sz="1200" u="none" strike="noStrike" cap="none" dirty="0"/>
                        <a:t>u111420243005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D</a:t>
                      </a:r>
                      <a:r>
                        <a:rPr lang="en-US" sz="1200" u="none" strike="noStrike" cap="none" dirty="0" err="1"/>
                        <a:t>eepa</a:t>
                      </a:r>
                      <a:r>
                        <a:rPr lang="en-US" sz="1200" u="none" strike="noStrike" cap="none" dirty="0"/>
                        <a:t> R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</a:rPr>
                        <a:t>CA11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a</a:t>
                      </a:r>
                      <a:r>
                        <a:rPr lang="en-US" sz="1200" u="none" strike="noStrike" cap="none" dirty="0"/>
                        <a:t>u111420243023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S</a:t>
                      </a:r>
                      <a:r>
                        <a:rPr lang="en-US" sz="1200" u="none" strike="noStrike" cap="none" dirty="0" err="1"/>
                        <a:t>wetha</a:t>
                      </a:r>
                      <a:r>
                        <a:rPr lang="en-US" sz="1200" u="none" strike="noStrike" cap="none" dirty="0"/>
                        <a:t> S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</a:rPr>
                        <a:t>CA11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a</a:t>
                      </a:r>
                      <a:r>
                        <a:rPr lang="en-US" sz="1200" u="none" strike="noStrike" cap="none" dirty="0"/>
                        <a:t>u111420243301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H</a:t>
                      </a:r>
                      <a:r>
                        <a:rPr lang="en-US" sz="1200" u="none" strike="noStrike" cap="none" dirty="0"/>
                        <a:t>arish D P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</a:rPr>
                        <a:t>CA11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537203" y="264755"/>
            <a:ext cx="3466784" cy="29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37508" y="3252930"/>
            <a:ext cx="3366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our task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/>
        </p:nvSpPr>
        <p:spPr>
          <a:xfrm>
            <a:off x="775607" y="651508"/>
            <a:ext cx="820365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400"/>
              <a:buFont typeface="Calibri"/>
              <a:buAutoNum type="arabicPeriod"/>
            </a:pPr>
            <a:r>
              <a:rPr lang="en-US" sz="1400" b="1" i="0" u="none" strike="noStrike" cap="none" dirty="0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endParaRPr sz="1800" b="0" i="0" u="none" strike="noStrike" cap="none" dirty="0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IN" sz="1400" b="0" i="0" u="none" strike="noStrike" cap="none" dirty="0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Clearly outline the purpose of a blog. Determine the niche and target audien</a:t>
            </a:r>
            <a:r>
              <a:rPr lang="en-IN" dirty="0">
                <a:solidFill>
                  <a:srgbClr val="223669"/>
                </a:solidFill>
              </a:rPr>
              <a:t>ce for the specific content.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400"/>
              <a:buFont typeface="Calibri"/>
              <a:buAutoNum type="arabicPeriod"/>
            </a:pPr>
            <a:r>
              <a:rPr lang="en-US" sz="1400" b="1" i="0" u="none" strike="noStrike" cap="none" dirty="0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Functional Requirements:</a:t>
            </a:r>
            <a:endParaRPr sz="1800" b="0" i="0" u="none" strike="noStrike" cap="none" dirty="0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   Detail the core features of the </a:t>
            </a:r>
            <a:r>
              <a:rPr lang="en-US" dirty="0">
                <a:solidFill>
                  <a:srgbClr val="223669"/>
                </a:solidFill>
              </a:rPr>
              <a:t>Blog</a:t>
            </a:r>
            <a:r>
              <a:rPr lang="en-US" sz="1400" b="0" i="0" u="none" strike="noStrike" cap="none" dirty="0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Website, including Authentication, Admin Page, Create &amp; Edit posts, Commenting system, </a:t>
            </a:r>
            <a:r>
              <a:rPr lang="en-US" dirty="0">
                <a:solidFill>
                  <a:srgbClr val="223669"/>
                </a:solidFill>
              </a:rPr>
              <a:t>Content Management System </a:t>
            </a:r>
            <a:r>
              <a:rPr lang="en-US" sz="1400" b="0" i="0" u="none" strike="noStrike" cap="none" dirty="0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and User Profiles.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400"/>
              <a:buFont typeface="Calibri"/>
              <a:buAutoNum type="arabicPeriod"/>
            </a:pPr>
            <a:r>
              <a:rPr lang="en-US" sz="1400" b="1" i="0" u="none" strike="noStrike" cap="none" dirty="0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Non-Functional Requirements:</a:t>
            </a:r>
            <a:endParaRPr sz="1800" b="0" i="0" u="none" strike="noStrike" cap="none" dirty="0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   Specify Performance, Security, Scalability, Backup &amp; Recovery, Monitoring &amp; Logging for the </a:t>
            </a:r>
            <a:r>
              <a:rPr lang="en-US" dirty="0">
                <a:solidFill>
                  <a:srgbClr val="223669"/>
                </a:solidFill>
              </a:rPr>
              <a:t>Blog website.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400"/>
              <a:buFont typeface="Calibri"/>
              <a:buAutoNum type="arabicPeriod"/>
            </a:pPr>
            <a:r>
              <a:rPr lang="en-US" sz="1400" b="1" i="0" u="none" strike="noStrike" cap="none" dirty="0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sz="1800" b="0" i="0" u="none" strike="noStrike" cap="none" dirty="0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   Describe common user interactions, such as Account Creation, Social Media Posts and search functionality.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724200" y="3530125"/>
            <a:ext cx="7826400" cy="1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88C32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dirty="0">
                <a:solidFill>
                  <a:srgbClr val="C88C32"/>
                </a:solidFill>
                <a:latin typeface="Calibri"/>
                <a:ea typeface="Calibri"/>
                <a:cs typeface="Calibri"/>
                <a:sym typeface="Calibri"/>
              </a:rPr>
              <a:t>Blog Webs</a:t>
            </a:r>
            <a:r>
              <a:rPr lang="en-US" sz="1400" b="0" i="0" u="none" strike="noStrike" cap="none" dirty="0">
                <a:solidFill>
                  <a:srgbClr val="C88C32"/>
                </a:solidFill>
                <a:latin typeface="Calibri"/>
                <a:ea typeface="Calibri"/>
                <a:cs typeface="Calibri"/>
                <a:sym typeface="Calibri"/>
              </a:rPr>
              <a:t>ite serves as a user-friendly platform for sharing their blogs. Its functional requirements include user authentication, an admin page, create &amp; edit posts, Content Management System for managing the blogs, and user profiles. Non-functional requirements encompass performance, security, scalability, </a:t>
            </a:r>
            <a:r>
              <a:rPr lang="en-US" dirty="0">
                <a:solidFill>
                  <a:srgbClr val="C88C32"/>
                </a:solidFill>
                <a:latin typeface="Calibri"/>
                <a:ea typeface="Calibri"/>
                <a:cs typeface="Calibri"/>
                <a:sym typeface="Calibri"/>
              </a:rPr>
              <a:t>backup &amp; recovery, monitoring &amp; logging.</a:t>
            </a:r>
            <a:r>
              <a:rPr lang="en-US" sz="1400" b="0" i="0" u="none" strike="noStrike" cap="none" dirty="0">
                <a:solidFill>
                  <a:srgbClr val="C88C32"/>
                </a:solidFill>
                <a:latin typeface="Calibri"/>
                <a:ea typeface="Calibri"/>
                <a:cs typeface="Calibri"/>
                <a:sym typeface="Calibri"/>
              </a:rPr>
              <a:t> Common use cases involve account creation, social media posts and efficient search functionality.</a:t>
            </a:r>
            <a:endParaRPr sz="1400" b="0" i="0" u="none" strike="noStrike" cap="none" dirty="0">
              <a:solidFill>
                <a:srgbClr val="C88C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0" y="-2286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537202" y="264755"/>
            <a:ext cx="2998319" cy="35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Creation of Github account</a:t>
            </a:r>
            <a:endParaRPr sz="1800" b="1" i="0" u="none" strike="noStrike" cap="non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638227" y="2954755"/>
            <a:ext cx="2997959" cy="35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Summary of your task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666063" y="666407"/>
            <a:ext cx="6356099" cy="10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GitHub Account Creation:</a:t>
            </a:r>
            <a:endParaRPr sz="1600" b="0" i="0" u="none" strike="noStrike" cap="non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Visiting the GitHub website at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</a:t>
            </a:r>
            <a:r>
              <a:rPr lang="en-US" sz="1400" b="0" i="0" u="none" strike="noStrike" cap="non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Clicking the "Sign up" button and following the on-screen instructions to create account.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Verifying email address.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700735" y="3233837"/>
            <a:ext cx="8193599" cy="83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Allows you to host, collaborate on, and manage software projects using Git, a distributed version control system. You can use GitHub to create repositories, collaborate with others, track changes, and manage your project's codebase.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537204" y="264756"/>
            <a:ext cx="26667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Git commands</a:t>
            </a:r>
            <a:endParaRPr sz="1800" b="1" i="0" u="none" strike="noStrike" cap="non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638228" y="2954756"/>
            <a:ext cx="2997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Summary of your task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700735" y="3233837"/>
            <a:ext cx="8192880" cy="55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commands are just the basics. we can explore more Git commands and workflows as we become more familiar with version control and collaboration using Git and GitHub.</a:t>
            </a:r>
            <a:endParaRPr sz="1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666063" y="666407"/>
            <a:ext cx="8405616" cy="109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r>
              <a:rPr lang="en-US" sz="1400" b="0" i="0" u="none" strike="noStrike" cap="non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: Initialize a new Git repository.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clone</a:t>
            </a:r>
            <a:r>
              <a:rPr lang="en-US" sz="1400" b="0" i="0" u="none" strike="noStrike" cap="non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&lt;repository URL&gt; : Clone a remote repository to your local machine.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add &lt;file&gt; </a:t>
            </a:r>
            <a:r>
              <a:rPr lang="en-US" sz="1400" b="0" i="0" u="none" strike="noStrike" cap="non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: Stage changes for commit.</a:t>
            </a:r>
            <a:endParaRPr sz="1400" b="0" i="0" u="none" strike="noStrike" cap="non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remote add origin &lt;link&gt; </a:t>
            </a:r>
            <a:r>
              <a:rPr lang="en-US" sz="1400" b="0" i="0" u="none" strike="noStrike" cap="non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: Choose the the remote url for repo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commit -m "Message" </a:t>
            </a:r>
            <a:r>
              <a:rPr lang="en-US" sz="1400" b="0" i="0" u="none" strike="noStrike" cap="non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: Commit changes with a descriptive message.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899592" y="195486"/>
            <a:ext cx="713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537199" y="264750"/>
            <a:ext cx="3700800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SRS FOR </a:t>
            </a:r>
            <a:r>
              <a:rPr lang="en-US" sz="1800" b="1" dirty="0">
                <a:solidFill>
                  <a:srgbClr val="223669"/>
                </a:solidFill>
              </a:rPr>
              <a:t>Blog </a:t>
            </a:r>
            <a:r>
              <a:rPr lang="en-US" sz="1800" b="1" i="0" u="none" strike="noStrike" cap="none" dirty="0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endParaRPr sz="1800" b="1" i="0" u="none" strike="noStrike" cap="none" dirty="0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537203" y="629672"/>
            <a:ext cx="8199719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400"/>
            </a:pP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Requirement Specification (SRS): </a:t>
            </a:r>
            <a:r>
              <a:rPr lang="en-US" b="1" dirty="0">
                <a:solidFill>
                  <a:schemeClr val="dk2"/>
                </a:solidFill>
              </a:rPr>
              <a:t>Blog Website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r>
              <a:rPr lang="en-US" sz="1400" b="0" i="0" u="none" strike="noStrike" cap="none" dirty="0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In the digital technology, we are embarking on a blog website where words weave stories, ideas find expression, and a community of passionate minds converges. Our blog is more than a collection of posts, and it’s a dynamic space where insights unfold, and conversations spark.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-US" sz="1400" b="0" i="0" u="none" strike="noStrike" cap="none" dirty="0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This SRS outlines functional and non-functional requirements for the </a:t>
            </a:r>
            <a:r>
              <a:rPr lang="en-US" dirty="0">
                <a:solidFill>
                  <a:srgbClr val="CB923C"/>
                </a:solidFill>
              </a:rPr>
              <a:t>Blog </a:t>
            </a:r>
            <a:r>
              <a:rPr lang="en-US" sz="1400" b="0" i="0" u="none" strike="noStrike" cap="none" dirty="0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Website to ensure it meets user expectations.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Requirements: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923C"/>
              </a:buClr>
              <a:buSzPts val="18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Operating System Compatibility:</a:t>
            </a:r>
            <a:r>
              <a:rPr lang="en-US" sz="1400" b="0" i="0" u="none" strike="noStrike" cap="none" dirty="0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Windows, macOS, Linux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923C"/>
              </a:buClr>
              <a:buSzPts val="18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Browser Support:</a:t>
            </a:r>
            <a:r>
              <a:rPr lang="en-US" sz="1400" b="0" i="0" u="none" strike="noStrike" cap="none" dirty="0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Chrome, </a:t>
            </a:r>
            <a:r>
              <a:rPr lang="en-US" dirty="0">
                <a:solidFill>
                  <a:srgbClr val="CB923C"/>
                </a:solidFill>
              </a:rPr>
              <a:t>Brave</a:t>
            </a:r>
            <a:r>
              <a:rPr lang="en-US" sz="1400" b="0" i="0" u="none" strike="noStrike" cap="none" dirty="0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, Edge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Hardware Requirements:</a:t>
            </a:r>
            <a:endParaRPr sz="1400" b="0" i="0" u="none" strike="noStrike" cap="none" dirty="0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923C"/>
              </a:buClr>
              <a:buSzPts val="18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Mobile Application:</a:t>
            </a:r>
            <a:r>
              <a:rPr lang="en-US" sz="1400" b="0" i="0" u="none" strike="noStrike" cap="none" dirty="0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2GB RAM, 50MB storage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923C"/>
              </a:buClr>
              <a:buSzPts val="18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Web Application:</a:t>
            </a:r>
            <a:r>
              <a:rPr lang="en-US" sz="1400" b="0" i="0" u="none" strike="noStrike" cap="none" dirty="0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Standard hardware for web access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899592" y="195486"/>
            <a:ext cx="713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537203" y="264755"/>
            <a:ext cx="4251983" cy="35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SRS FOR E-Commerce Website</a:t>
            </a:r>
            <a:endParaRPr sz="1800" b="1" i="0" u="none" strike="noStrike" cap="non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83568" y="564817"/>
            <a:ext cx="8209079" cy="37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Requirements: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7793" marR="0" lvl="0" indent="-217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Registration and Login:</a:t>
            </a:r>
            <a:r>
              <a:rPr lang="en-US" sz="1200" b="0" i="0" u="none" strike="noStrike" cap="none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cap="none" dirty="0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Users should be able to create accounts, log in, and manage their profiles.</a:t>
            </a:r>
            <a:endParaRPr sz="1400" b="0" i="0" u="none" strike="noStrike" cap="none" dirty="0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7793" marR="0" lvl="0" indent="-217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IN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and Edit Posts:</a:t>
            </a:r>
            <a:endParaRPr lang="en-IN" sz="1200" b="0" i="0" u="none" strike="noStrike" cap="none" dirty="0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Allow users to create, edit, and delete blog posters with features like text formatting, image uploading &amp; categorization.</a:t>
            </a:r>
            <a:endParaRPr sz="1400" b="0" i="0" u="none" strike="noStrike" cap="none" dirty="0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7793" marR="0" lvl="0" indent="-217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IN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Commenting System:</a:t>
            </a:r>
            <a:endParaRPr sz="1200" b="0" i="0" u="none" strike="noStrike" cap="none" dirty="0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 dirty="0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Implemen</a:t>
            </a:r>
            <a:r>
              <a:rPr lang="en-IN" sz="1200" dirty="0">
                <a:solidFill>
                  <a:srgbClr val="C88C32"/>
                </a:solidFill>
              </a:rPr>
              <a:t>t a system for users to create comment on blog posters with features like replies, Upvoting, etc</a:t>
            </a:r>
            <a:endParaRPr sz="1200" b="0" i="0" u="none" strike="noStrike" cap="none" dirty="0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7793" marR="0" lvl="0" indent="-217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dirty="0">
                <a:solidFill>
                  <a:schemeClr val="dk2"/>
                </a:solidFill>
              </a:rPr>
              <a:t>Content Management System:</a:t>
            </a:r>
            <a:endParaRPr sz="1200" b="0" i="0" u="none" strike="noStrike" cap="none" dirty="0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88C32"/>
                </a:solidFill>
              </a:rPr>
              <a:t>Creating, Organizing and Maintaining the content effectively</a:t>
            </a:r>
            <a:r>
              <a:rPr lang="en-US" sz="1200" b="0" i="0" u="none" strike="noStrike" cap="none" dirty="0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Non-Functional Requirements:</a:t>
            </a:r>
            <a:endParaRPr sz="1200" b="1" i="0" u="none" strike="noStrike" cap="none" dirty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7793" marR="0" lvl="0" indent="-217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Performance:</a:t>
            </a:r>
            <a:r>
              <a:rPr lang="en-US" sz="1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The website should load quickly, with response times that meet user expectations, even during high traffic periods. For instance, pages should load within 3 seconds.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7793" marR="0" lvl="0" indent="-217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Scalability:</a:t>
            </a:r>
            <a:r>
              <a:rPr lang="en-US" sz="1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The system should be able to handle increased loads, both in terms of user traffic and data, without significant performance degradation.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7793" marR="0" lvl="0" indent="-217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lang="en-US" sz="1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Implement measures to ensure the security of user data, including encryption of sensitive information</a:t>
            </a:r>
            <a:r>
              <a:rPr lang="en-US" sz="1200" dirty="0">
                <a:solidFill>
                  <a:srgbClr val="C88C32"/>
                </a:solidFill>
              </a:rPr>
              <a:t>.</a:t>
            </a:r>
            <a:endParaRPr sz="1200" b="0" i="0" u="none" strike="noStrike" cap="none" dirty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3629445" y="894406"/>
            <a:ext cx="21834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/>
          </a:p>
        </p:txBody>
      </p:sp>
      <p:sp>
        <p:nvSpPr>
          <p:cNvPr id="87" name="Google Shape;87;p10"/>
          <p:cNvSpPr txBox="1"/>
          <p:nvPr/>
        </p:nvSpPr>
        <p:spPr>
          <a:xfrm>
            <a:off x="4067944" y="2317513"/>
            <a:ext cx="2890800" cy="5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ttps://github.com/c</a:t>
            </a:r>
            <a:r>
              <a:rPr lang="en-US" b="1" dirty="0">
                <a:solidFill>
                  <a:srgbClr val="002060"/>
                </a:solidFill>
              </a:rPr>
              <a:t>handru0827/Blog_Website.git</a:t>
            </a:r>
            <a:endParaRPr sz="14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750</Words>
  <Application>Microsoft Office PowerPoint</Application>
  <PresentationFormat>On-screen Show (16:9)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Consolas</vt:lpstr>
      <vt:lpstr>Arial</vt:lpstr>
      <vt:lpstr>Calibri</vt:lpstr>
      <vt:lpstr>Public Sans</vt:lpstr>
      <vt:lpstr>EB Garamond</vt:lpstr>
      <vt:lpstr>Carlito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swetha leelavathi</cp:lastModifiedBy>
  <cp:revision>2</cp:revision>
  <dcterms:modified xsi:type="dcterms:W3CDTF">2023-11-09T19:29:07Z</dcterms:modified>
</cp:coreProperties>
</file>