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2"/>
  </p:notesMasterIdLst>
  <p:sldIdLst>
    <p:sldId id="263" r:id="rId3"/>
    <p:sldId id="257" r:id="rId4"/>
    <p:sldId id="258" r:id="rId5"/>
    <p:sldId id="267" r:id="rId6"/>
    <p:sldId id="265" r:id="rId7"/>
    <p:sldId id="266" r:id="rId8"/>
    <p:sldId id="271" r:id="rId9"/>
    <p:sldId id="261" r:id="rId10"/>
    <p:sldId id="262"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EB Garamond" panose="00000500000000000000" pitchFamily="2" charset="0"/>
      <p:regular r:id="rId17"/>
      <p:bold r:id="rId18"/>
      <p:italic r:id="rId19"/>
      <p:boldItalic r:id="rId20"/>
    </p:embeddedFont>
    <p:embeddedFont>
      <p:font typeface="Public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kf+797k21yl9NvNJa7HoRry/5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5CD8B-8379-4346-B697-FF005FB4B97D}">
  <a:tblStyle styleId="{8645CD8B-8379-4346-B697-FF005FB4B97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96" d="100"/>
          <a:sy n="96" d="100"/>
        </p:scale>
        <p:origin x="456" y="7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9.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2139c038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2139c0385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18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5381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24.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0924854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31" name="Google Shape;1831;g1f5d965ad35_0_1855"/>
          <p:cNvGrpSpPr/>
          <p:nvPr/>
        </p:nvGrpSpPr>
        <p:grpSpPr>
          <a:xfrm>
            <a:off x="270520" y="225967"/>
            <a:ext cx="175200" cy="4733543"/>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38"/>
        <p:cNvGrpSpPr/>
        <p:nvPr/>
      </p:nvGrpSpPr>
      <p:grpSpPr>
        <a:xfrm>
          <a:off x="0" y="0"/>
          <a:ext cx="0" cy="0"/>
          <a:chOff x="0" y="0"/>
          <a:chExt cx="0" cy="0"/>
        </a:xfrm>
      </p:grpSpPr>
      <p:pic>
        <p:nvPicPr>
          <p:cNvPr id="1839" name="Google Shape;1839;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40" name="Google Shape;1840;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41" name="Google Shape;1841;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42"/>
        <p:cNvGrpSpPr/>
        <p:nvPr/>
      </p:nvGrpSpPr>
      <p:grpSpPr>
        <a:xfrm>
          <a:off x="0" y="0"/>
          <a:ext cx="0" cy="0"/>
          <a:chOff x="0" y="0"/>
          <a:chExt cx="0" cy="0"/>
        </a:xfrm>
      </p:grpSpPr>
      <p:pic>
        <p:nvPicPr>
          <p:cNvPr id="1843" name="Google Shape;1843;g1f5d965ad35_0_1848"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844" name="Google Shape;1844;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45" name="Google Shape;1845;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6" name="Google Shape;1846;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7" name="Google Shape;1847;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8" name="Google Shape;1848;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7"/>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2" cy="4154882"/>
            <a:chOff x="2119847" y="-36707"/>
            <a:chExt cx="5217080" cy="5217080"/>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80" cy="5217080"/>
              <a:chOff x="2334961" y="334819"/>
              <a:chExt cx="4626301" cy="4626301"/>
            </a:xfrm>
          </p:grpSpPr>
          <p:grpSp>
            <p:nvGrpSpPr>
              <p:cNvPr id="2044" name="Google Shape;2044;g1f5d965ad35_0_2054"/>
              <p:cNvGrpSpPr/>
              <p:nvPr/>
            </p:nvGrpSpPr>
            <p:grpSpPr>
              <a:xfrm>
                <a:off x="2334961" y="334819"/>
                <a:ext cx="4626301" cy="4626301"/>
                <a:chOff x="2334961" y="334819"/>
                <a:chExt cx="4626301" cy="4626301"/>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2" cy="4154882"/>
            <a:chOff x="2119847" y="-36707"/>
            <a:chExt cx="5217080" cy="5217080"/>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80" cy="5217080"/>
              <a:chOff x="2334961" y="334819"/>
              <a:chExt cx="4626301" cy="4626301"/>
            </a:xfrm>
          </p:grpSpPr>
          <p:grpSp>
            <p:nvGrpSpPr>
              <p:cNvPr id="2056" name="Google Shape;2056;g1f5d965ad35_0_2066"/>
              <p:cNvGrpSpPr/>
              <p:nvPr/>
            </p:nvGrpSpPr>
            <p:grpSpPr>
              <a:xfrm>
                <a:off x="2334961" y="334819"/>
                <a:ext cx="4626301" cy="4626301"/>
                <a:chOff x="2334961" y="334819"/>
                <a:chExt cx="4626301" cy="4626301"/>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1" cy="825182"/>
            <a:chOff x="2257325" y="1871217"/>
            <a:chExt cx="560401" cy="825182"/>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1" cy="825182"/>
            <a:chOff x="6326276" y="1871217"/>
            <a:chExt cx="560401" cy="825182"/>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1" cy="910580"/>
          </a:xfrm>
        </p:grpSpPr>
        <p:grpSp>
          <p:nvGrpSpPr>
            <p:cNvPr id="2438" name="Google Shape;2438;g1f5d965ad35_0_2448"/>
            <p:cNvGrpSpPr/>
            <p:nvPr/>
          </p:nvGrpSpPr>
          <p:grpSpPr>
            <a:xfrm>
              <a:off x="1400848" y="1624076"/>
              <a:ext cx="560401" cy="825182"/>
              <a:chOff x="1342860" y="1647676"/>
              <a:chExt cx="560401" cy="825182"/>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1" cy="910580"/>
          </a:xfrm>
        </p:grpSpPr>
        <p:grpSp>
          <p:nvGrpSpPr>
            <p:cNvPr id="2444" name="Google Shape;2444;g1f5d965ad35_0_2448"/>
            <p:cNvGrpSpPr/>
            <p:nvPr/>
          </p:nvGrpSpPr>
          <p:grpSpPr>
            <a:xfrm>
              <a:off x="1400848" y="1624076"/>
              <a:ext cx="560401" cy="825182"/>
              <a:chOff x="1342860" y="1647676"/>
              <a:chExt cx="560401" cy="825182"/>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1" cy="910580"/>
          </a:xfrm>
        </p:grpSpPr>
        <p:grpSp>
          <p:nvGrpSpPr>
            <p:cNvPr id="2450" name="Google Shape;2450;g1f5d965ad35_0_2448"/>
            <p:cNvGrpSpPr/>
            <p:nvPr/>
          </p:nvGrpSpPr>
          <p:grpSpPr>
            <a:xfrm>
              <a:off x="1400848" y="1624076"/>
              <a:ext cx="560401" cy="825182"/>
              <a:chOff x="1342860" y="1647676"/>
              <a:chExt cx="560401" cy="825182"/>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1" cy="910580"/>
          </a:xfrm>
        </p:grpSpPr>
        <p:grpSp>
          <p:nvGrpSpPr>
            <p:cNvPr id="2456" name="Google Shape;2456;g1f5d965ad35_0_2448"/>
            <p:cNvGrpSpPr/>
            <p:nvPr/>
          </p:nvGrpSpPr>
          <p:grpSpPr>
            <a:xfrm>
              <a:off x="1400848" y="1624076"/>
              <a:ext cx="560401" cy="825182"/>
              <a:chOff x="1342860" y="1647676"/>
              <a:chExt cx="560401" cy="825182"/>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1" cy="910580"/>
          </a:xfrm>
        </p:grpSpPr>
        <p:grpSp>
          <p:nvGrpSpPr>
            <p:cNvPr id="2462" name="Google Shape;2462;g1f5d965ad35_0_2448"/>
            <p:cNvGrpSpPr/>
            <p:nvPr/>
          </p:nvGrpSpPr>
          <p:grpSpPr>
            <a:xfrm>
              <a:off x="1400848" y="1624076"/>
              <a:ext cx="560401" cy="825182"/>
              <a:chOff x="1342860" y="1647676"/>
              <a:chExt cx="560401" cy="825182"/>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1" cy="910580"/>
            </a:xfrm>
          </p:grpSpPr>
          <p:grpSp>
            <p:nvGrpSpPr>
              <p:cNvPr id="2478" name="Google Shape;2478;g1f5d965ad35_0_2487"/>
              <p:cNvGrpSpPr/>
              <p:nvPr/>
            </p:nvGrpSpPr>
            <p:grpSpPr>
              <a:xfrm>
                <a:off x="1400848" y="1624076"/>
                <a:ext cx="560401" cy="825182"/>
                <a:chOff x="1342860" y="1647676"/>
                <a:chExt cx="560401" cy="825182"/>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1" cy="910580"/>
            </a:xfrm>
          </p:grpSpPr>
          <p:grpSp>
            <p:nvGrpSpPr>
              <p:cNvPr id="2484" name="Google Shape;2484;g1f5d965ad35_0_2487"/>
              <p:cNvGrpSpPr/>
              <p:nvPr/>
            </p:nvGrpSpPr>
            <p:grpSpPr>
              <a:xfrm>
                <a:off x="1400848" y="1624076"/>
                <a:ext cx="560401" cy="825182"/>
                <a:chOff x="1342860" y="1647676"/>
                <a:chExt cx="560401" cy="825182"/>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1" cy="910580"/>
            </a:xfrm>
          </p:grpSpPr>
          <p:grpSp>
            <p:nvGrpSpPr>
              <p:cNvPr id="2490" name="Google Shape;2490;g1f5d965ad35_0_2487"/>
              <p:cNvGrpSpPr/>
              <p:nvPr/>
            </p:nvGrpSpPr>
            <p:grpSpPr>
              <a:xfrm>
                <a:off x="1400848" y="1624076"/>
                <a:ext cx="560401" cy="825182"/>
                <a:chOff x="1342860" y="1647676"/>
                <a:chExt cx="560401" cy="825182"/>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1" cy="910580"/>
            </a:xfrm>
          </p:grpSpPr>
          <p:grpSp>
            <p:nvGrpSpPr>
              <p:cNvPr id="2496" name="Google Shape;2496;g1f5d965ad35_0_2487"/>
              <p:cNvGrpSpPr/>
              <p:nvPr/>
            </p:nvGrpSpPr>
            <p:grpSpPr>
              <a:xfrm>
                <a:off x="1400848" y="1624076"/>
                <a:ext cx="560401" cy="825182"/>
                <a:chOff x="1342860" y="1647676"/>
                <a:chExt cx="560401" cy="825182"/>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1" cy="910580"/>
            </a:xfrm>
          </p:grpSpPr>
          <p:grpSp>
            <p:nvGrpSpPr>
              <p:cNvPr id="2502" name="Google Shape;2502;g1f5d965ad35_0_2487"/>
              <p:cNvGrpSpPr/>
              <p:nvPr/>
            </p:nvGrpSpPr>
            <p:grpSpPr>
              <a:xfrm>
                <a:off x="1400848" y="1624076"/>
                <a:ext cx="560401" cy="825182"/>
                <a:chOff x="1342860" y="1647676"/>
                <a:chExt cx="560401" cy="825182"/>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1" cy="910580"/>
            </a:xfrm>
          </p:grpSpPr>
          <p:grpSp>
            <p:nvGrpSpPr>
              <p:cNvPr id="2952" name="Google Shape;2952;g1f5d965ad35_0_2961"/>
              <p:cNvGrpSpPr/>
              <p:nvPr/>
            </p:nvGrpSpPr>
            <p:grpSpPr>
              <a:xfrm>
                <a:off x="1400848" y="1624076"/>
                <a:ext cx="560401" cy="825182"/>
                <a:chOff x="1342860" y="1647676"/>
                <a:chExt cx="560401" cy="825182"/>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1" cy="910580"/>
            </a:xfrm>
          </p:grpSpPr>
          <p:grpSp>
            <p:nvGrpSpPr>
              <p:cNvPr id="2958" name="Google Shape;2958;g1f5d965ad35_0_2961"/>
              <p:cNvGrpSpPr/>
              <p:nvPr/>
            </p:nvGrpSpPr>
            <p:grpSpPr>
              <a:xfrm>
                <a:off x="1400848" y="1624076"/>
                <a:ext cx="560401" cy="825182"/>
                <a:chOff x="1342860" y="1647676"/>
                <a:chExt cx="560401" cy="825182"/>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1" cy="910580"/>
            </a:xfrm>
          </p:grpSpPr>
          <p:grpSp>
            <p:nvGrpSpPr>
              <p:cNvPr id="2964" name="Google Shape;2964;g1f5d965ad35_0_2961"/>
              <p:cNvGrpSpPr/>
              <p:nvPr/>
            </p:nvGrpSpPr>
            <p:grpSpPr>
              <a:xfrm>
                <a:off x="1400848" y="1624076"/>
                <a:ext cx="560401" cy="825182"/>
                <a:chOff x="1342860" y="1647676"/>
                <a:chExt cx="560401" cy="825182"/>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1" cy="910580"/>
            </a:xfrm>
          </p:grpSpPr>
          <p:grpSp>
            <p:nvGrpSpPr>
              <p:cNvPr id="2970" name="Google Shape;2970;g1f5d965ad35_0_2961"/>
              <p:cNvGrpSpPr/>
              <p:nvPr/>
            </p:nvGrpSpPr>
            <p:grpSpPr>
              <a:xfrm>
                <a:off x="1400848" y="1624076"/>
                <a:ext cx="560401" cy="825182"/>
                <a:chOff x="1342860" y="1647676"/>
                <a:chExt cx="560401" cy="825182"/>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1" cy="910580"/>
            </a:xfrm>
          </p:grpSpPr>
          <p:grpSp>
            <p:nvGrpSpPr>
              <p:cNvPr id="2981" name="Google Shape;2981;g1f5d965ad35_0_2961"/>
              <p:cNvGrpSpPr/>
              <p:nvPr/>
            </p:nvGrpSpPr>
            <p:grpSpPr>
              <a:xfrm>
                <a:off x="1400848" y="1624076"/>
                <a:ext cx="560401" cy="825182"/>
                <a:chOff x="1342860" y="1647676"/>
                <a:chExt cx="560401" cy="825182"/>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1" cy="910580"/>
            </a:xfrm>
          </p:grpSpPr>
          <p:grpSp>
            <p:nvGrpSpPr>
              <p:cNvPr id="2987" name="Google Shape;2987;g1f5d965ad35_0_2961"/>
              <p:cNvGrpSpPr/>
              <p:nvPr/>
            </p:nvGrpSpPr>
            <p:grpSpPr>
              <a:xfrm>
                <a:off x="1400848" y="1624076"/>
                <a:ext cx="560401" cy="825182"/>
                <a:chOff x="1342860" y="1647676"/>
                <a:chExt cx="560401" cy="825182"/>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1" cy="910580"/>
            </a:xfrm>
          </p:grpSpPr>
          <p:grpSp>
            <p:nvGrpSpPr>
              <p:cNvPr id="2993" name="Google Shape;2993;g1f5d965ad35_0_2961"/>
              <p:cNvGrpSpPr/>
              <p:nvPr/>
            </p:nvGrpSpPr>
            <p:grpSpPr>
              <a:xfrm>
                <a:off x="1400848" y="1624076"/>
                <a:ext cx="560401" cy="825182"/>
                <a:chOff x="1342860" y="1647676"/>
                <a:chExt cx="560401" cy="825182"/>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1" cy="910580"/>
            </a:xfrm>
          </p:grpSpPr>
          <p:grpSp>
            <p:nvGrpSpPr>
              <p:cNvPr id="2999" name="Google Shape;2999;g1f5d965ad35_0_2961"/>
              <p:cNvGrpSpPr/>
              <p:nvPr/>
            </p:nvGrpSpPr>
            <p:grpSpPr>
              <a:xfrm>
                <a:off x="1400848" y="1624076"/>
                <a:ext cx="560401" cy="825182"/>
                <a:chOff x="1342860" y="1647676"/>
                <a:chExt cx="560401" cy="825182"/>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1" cy="910580"/>
            </a:xfrm>
          </p:grpSpPr>
          <p:grpSp>
            <p:nvGrpSpPr>
              <p:cNvPr id="3005" name="Google Shape;3005;g1f5d965ad35_0_2961"/>
              <p:cNvGrpSpPr/>
              <p:nvPr/>
            </p:nvGrpSpPr>
            <p:grpSpPr>
              <a:xfrm>
                <a:off x="1400848" y="1624076"/>
                <a:ext cx="560401" cy="825182"/>
                <a:chOff x="1342860" y="1647676"/>
                <a:chExt cx="560401" cy="825182"/>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1" cy="910580"/>
            </a:xfrm>
          </p:grpSpPr>
          <p:grpSp>
            <p:nvGrpSpPr>
              <p:cNvPr id="3021" name="Google Shape;3021;g1f5d965ad35_0_3030"/>
              <p:cNvGrpSpPr/>
              <p:nvPr/>
            </p:nvGrpSpPr>
            <p:grpSpPr>
              <a:xfrm>
                <a:off x="1400848" y="1624076"/>
                <a:ext cx="560401" cy="825182"/>
                <a:chOff x="1342860" y="1647676"/>
                <a:chExt cx="560401" cy="825182"/>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1" cy="910580"/>
            </a:xfrm>
          </p:grpSpPr>
          <p:grpSp>
            <p:nvGrpSpPr>
              <p:cNvPr id="3027" name="Google Shape;3027;g1f5d965ad35_0_3030"/>
              <p:cNvGrpSpPr/>
              <p:nvPr/>
            </p:nvGrpSpPr>
            <p:grpSpPr>
              <a:xfrm>
                <a:off x="1400848" y="1624076"/>
                <a:ext cx="560401" cy="825182"/>
                <a:chOff x="1342860" y="1647676"/>
                <a:chExt cx="560401" cy="825182"/>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1" cy="910580"/>
            </a:xfrm>
          </p:grpSpPr>
          <p:grpSp>
            <p:nvGrpSpPr>
              <p:cNvPr id="3033" name="Google Shape;3033;g1f5d965ad35_0_3030"/>
              <p:cNvGrpSpPr/>
              <p:nvPr/>
            </p:nvGrpSpPr>
            <p:grpSpPr>
              <a:xfrm>
                <a:off x="1400848" y="1624076"/>
                <a:ext cx="560401" cy="825182"/>
                <a:chOff x="1342860" y="1647676"/>
                <a:chExt cx="560401" cy="825182"/>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1" cy="910580"/>
            </a:xfrm>
          </p:grpSpPr>
          <p:grpSp>
            <p:nvGrpSpPr>
              <p:cNvPr id="3039" name="Google Shape;3039;g1f5d965ad35_0_3030"/>
              <p:cNvGrpSpPr/>
              <p:nvPr/>
            </p:nvGrpSpPr>
            <p:grpSpPr>
              <a:xfrm>
                <a:off x="1400848" y="1624076"/>
                <a:ext cx="560401" cy="825182"/>
                <a:chOff x="1342860" y="1647676"/>
                <a:chExt cx="560401" cy="825182"/>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1" cy="910580"/>
            </a:xfrm>
          </p:grpSpPr>
          <p:grpSp>
            <p:nvGrpSpPr>
              <p:cNvPr id="3050" name="Google Shape;3050;g1f5d965ad35_0_3030"/>
              <p:cNvGrpSpPr/>
              <p:nvPr/>
            </p:nvGrpSpPr>
            <p:grpSpPr>
              <a:xfrm>
                <a:off x="1400848" y="1624076"/>
                <a:ext cx="560401" cy="825182"/>
                <a:chOff x="1342860" y="1647676"/>
                <a:chExt cx="560401" cy="825182"/>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1" cy="910580"/>
            </a:xfrm>
          </p:grpSpPr>
          <p:grpSp>
            <p:nvGrpSpPr>
              <p:cNvPr id="3056" name="Google Shape;3056;g1f5d965ad35_0_3030"/>
              <p:cNvGrpSpPr/>
              <p:nvPr/>
            </p:nvGrpSpPr>
            <p:grpSpPr>
              <a:xfrm>
                <a:off x="1400848" y="1624076"/>
                <a:ext cx="560401" cy="825182"/>
                <a:chOff x="1342860" y="1647676"/>
                <a:chExt cx="560401" cy="825182"/>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1" cy="910580"/>
            </a:xfrm>
          </p:grpSpPr>
          <p:grpSp>
            <p:nvGrpSpPr>
              <p:cNvPr id="3062" name="Google Shape;3062;g1f5d965ad35_0_3030"/>
              <p:cNvGrpSpPr/>
              <p:nvPr/>
            </p:nvGrpSpPr>
            <p:grpSpPr>
              <a:xfrm>
                <a:off x="1400848" y="1624076"/>
                <a:ext cx="560401" cy="825182"/>
                <a:chOff x="1342860" y="1647676"/>
                <a:chExt cx="560401" cy="825182"/>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1" cy="910580"/>
            </a:xfrm>
          </p:grpSpPr>
          <p:grpSp>
            <p:nvGrpSpPr>
              <p:cNvPr id="3068" name="Google Shape;3068;g1f5d965ad35_0_3030"/>
              <p:cNvGrpSpPr/>
              <p:nvPr/>
            </p:nvGrpSpPr>
            <p:grpSpPr>
              <a:xfrm>
                <a:off x="1400848" y="1624076"/>
                <a:ext cx="560401" cy="825182"/>
                <a:chOff x="1342860" y="1647676"/>
                <a:chExt cx="560401" cy="825182"/>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1" cy="910580"/>
            </a:xfrm>
          </p:grpSpPr>
          <p:grpSp>
            <p:nvGrpSpPr>
              <p:cNvPr id="3074" name="Google Shape;3074;g1f5d965ad35_0_3030"/>
              <p:cNvGrpSpPr/>
              <p:nvPr/>
            </p:nvGrpSpPr>
            <p:grpSpPr>
              <a:xfrm>
                <a:off x="1400848" y="1624076"/>
                <a:ext cx="560401" cy="825182"/>
                <a:chOff x="1342860" y="1647676"/>
                <a:chExt cx="560401" cy="825182"/>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1" cy="910580"/>
            </a:xfrm>
          </p:grpSpPr>
          <p:grpSp>
            <p:nvGrpSpPr>
              <p:cNvPr id="3090" name="Google Shape;3090;g1f5d965ad35_0_3099"/>
              <p:cNvGrpSpPr/>
              <p:nvPr/>
            </p:nvGrpSpPr>
            <p:grpSpPr>
              <a:xfrm>
                <a:off x="1400848" y="1624076"/>
                <a:ext cx="560401" cy="825182"/>
                <a:chOff x="1342860" y="1647676"/>
                <a:chExt cx="560401" cy="825182"/>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1" cy="910580"/>
            </a:xfrm>
          </p:grpSpPr>
          <p:grpSp>
            <p:nvGrpSpPr>
              <p:cNvPr id="3096" name="Google Shape;3096;g1f5d965ad35_0_3099"/>
              <p:cNvGrpSpPr/>
              <p:nvPr/>
            </p:nvGrpSpPr>
            <p:grpSpPr>
              <a:xfrm>
                <a:off x="1400848" y="1624076"/>
                <a:ext cx="560401" cy="825182"/>
                <a:chOff x="1342860" y="1647676"/>
                <a:chExt cx="560401" cy="825182"/>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1" cy="910580"/>
            </a:xfrm>
          </p:grpSpPr>
          <p:grpSp>
            <p:nvGrpSpPr>
              <p:cNvPr id="3102" name="Google Shape;3102;g1f5d965ad35_0_3099"/>
              <p:cNvGrpSpPr/>
              <p:nvPr/>
            </p:nvGrpSpPr>
            <p:grpSpPr>
              <a:xfrm>
                <a:off x="1400848" y="1624076"/>
                <a:ext cx="560401" cy="825182"/>
                <a:chOff x="1342860" y="1647676"/>
                <a:chExt cx="560401" cy="825182"/>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1" cy="910580"/>
            </a:xfrm>
          </p:grpSpPr>
          <p:grpSp>
            <p:nvGrpSpPr>
              <p:cNvPr id="3108" name="Google Shape;3108;g1f5d965ad35_0_3099"/>
              <p:cNvGrpSpPr/>
              <p:nvPr/>
            </p:nvGrpSpPr>
            <p:grpSpPr>
              <a:xfrm>
                <a:off x="1400848" y="1624076"/>
                <a:ext cx="560401" cy="825182"/>
                <a:chOff x="1342860" y="1647676"/>
                <a:chExt cx="560401" cy="825182"/>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1" cy="910580"/>
            </a:xfrm>
          </p:grpSpPr>
          <p:grpSp>
            <p:nvGrpSpPr>
              <p:cNvPr id="3119" name="Google Shape;3119;g1f5d965ad35_0_3099"/>
              <p:cNvGrpSpPr/>
              <p:nvPr/>
            </p:nvGrpSpPr>
            <p:grpSpPr>
              <a:xfrm>
                <a:off x="1400848" y="1624076"/>
                <a:ext cx="560401" cy="825182"/>
                <a:chOff x="1342860" y="1647676"/>
                <a:chExt cx="560401" cy="825182"/>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1" cy="910580"/>
            </a:xfrm>
          </p:grpSpPr>
          <p:grpSp>
            <p:nvGrpSpPr>
              <p:cNvPr id="3125" name="Google Shape;3125;g1f5d965ad35_0_3099"/>
              <p:cNvGrpSpPr/>
              <p:nvPr/>
            </p:nvGrpSpPr>
            <p:grpSpPr>
              <a:xfrm>
                <a:off x="1400848" y="1624076"/>
                <a:ext cx="560401" cy="825182"/>
                <a:chOff x="1342860" y="1647676"/>
                <a:chExt cx="560401" cy="825182"/>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1" cy="910580"/>
            </a:xfrm>
          </p:grpSpPr>
          <p:grpSp>
            <p:nvGrpSpPr>
              <p:cNvPr id="3131" name="Google Shape;3131;g1f5d965ad35_0_3099"/>
              <p:cNvGrpSpPr/>
              <p:nvPr/>
            </p:nvGrpSpPr>
            <p:grpSpPr>
              <a:xfrm>
                <a:off x="1400848" y="1624076"/>
                <a:ext cx="560401" cy="825182"/>
                <a:chOff x="1342860" y="1647676"/>
                <a:chExt cx="560401" cy="825182"/>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1" cy="910580"/>
            </a:xfrm>
          </p:grpSpPr>
          <p:grpSp>
            <p:nvGrpSpPr>
              <p:cNvPr id="3137" name="Google Shape;3137;g1f5d965ad35_0_3099"/>
              <p:cNvGrpSpPr/>
              <p:nvPr/>
            </p:nvGrpSpPr>
            <p:grpSpPr>
              <a:xfrm>
                <a:off x="1400848" y="1624076"/>
                <a:ext cx="560401" cy="825182"/>
                <a:chOff x="1342860" y="1647676"/>
                <a:chExt cx="560401" cy="825182"/>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1" cy="910580"/>
            </a:xfrm>
          </p:grpSpPr>
          <p:grpSp>
            <p:nvGrpSpPr>
              <p:cNvPr id="3143" name="Google Shape;3143;g1f5d965ad35_0_3099"/>
              <p:cNvGrpSpPr/>
              <p:nvPr/>
            </p:nvGrpSpPr>
            <p:grpSpPr>
              <a:xfrm>
                <a:off x="1400848" y="1624076"/>
                <a:ext cx="560401" cy="825182"/>
                <a:chOff x="1342860" y="1647676"/>
                <a:chExt cx="560401" cy="825182"/>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1" cy="910580"/>
            </a:xfrm>
          </p:grpSpPr>
          <p:grpSp>
            <p:nvGrpSpPr>
              <p:cNvPr id="3159" name="Google Shape;3159;g1f5d965ad35_0_3168"/>
              <p:cNvGrpSpPr/>
              <p:nvPr/>
            </p:nvGrpSpPr>
            <p:grpSpPr>
              <a:xfrm>
                <a:off x="1400848" y="1624076"/>
                <a:ext cx="560401" cy="825182"/>
                <a:chOff x="1342860" y="1647676"/>
                <a:chExt cx="560401" cy="825182"/>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1" cy="910580"/>
            </a:xfrm>
          </p:grpSpPr>
          <p:grpSp>
            <p:nvGrpSpPr>
              <p:cNvPr id="3165" name="Google Shape;3165;g1f5d965ad35_0_3168"/>
              <p:cNvGrpSpPr/>
              <p:nvPr/>
            </p:nvGrpSpPr>
            <p:grpSpPr>
              <a:xfrm>
                <a:off x="1400848" y="1624076"/>
                <a:ext cx="560401" cy="825182"/>
                <a:chOff x="1342860" y="1647676"/>
                <a:chExt cx="560401" cy="825182"/>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1" cy="910580"/>
            </a:xfrm>
          </p:grpSpPr>
          <p:grpSp>
            <p:nvGrpSpPr>
              <p:cNvPr id="3171" name="Google Shape;3171;g1f5d965ad35_0_3168"/>
              <p:cNvGrpSpPr/>
              <p:nvPr/>
            </p:nvGrpSpPr>
            <p:grpSpPr>
              <a:xfrm>
                <a:off x="1400848" y="1624076"/>
                <a:ext cx="560401" cy="825182"/>
                <a:chOff x="1342860" y="1647676"/>
                <a:chExt cx="560401" cy="825182"/>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1" cy="910580"/>
            </a:xfrm>
          </p:grpSpPr>
          <p:grpSp>
            <p:nvGrpSpPr>
              <p:cNvPr id="3177" name="Google Shape;3177;g1f5d965ad35_0_3168"/>
              <p:cNvGrpSpPr/>
              <p:nvPr/>
            </p:nvGrpSpPr>
            <p:grpSpPr>
              <a:xfrm>
                <a:off x="1400848" y="1624076"/>
                <a:ext cx="560401" cy="825182"/>
                <a:chOff x="1342860" y="1647676"/>
                <a:chExt cx="560401" cy="825182"/>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1" cy="910580"/>
            </a:xfrm>
          </p:grpSpPr>
          <p:grpSp>
            <p:nvGrpSpPr>
              <p:cNvPr id="3183" name="Google Shape;3183;g1f5d965ad35_0_3168"/>
              <p:cNvGrpSpPr/>
              <p:nvPr/>
            </p:nvGrpSpPr>
            <p:grpSpPr>
              <a:xfrm>
                <a:off x="1400848" y="1624076"/>
                <a:ext cx="560401" cy="825182"/>
                <a:chOff x="1342860" y="1647676"/>
                <a:chExt cx="560401" cy="825182"/>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1" cy="910580"/>
            </a:xfrm>
          </p:grpSpPr>
          <p:grpSp>
            <p:nvGrpSpPr>
              <p:cNvPr id="3195" name="Google Shape;3195;g1f5d965ad35_0_3168"/>
              <p:cNvGrpSpPr/>
              <p:nvPr/>
            </p:nvGrpSpPr>
            <p:grpSpPr>
              <a:xfrm>
                <a:off x="1400848" y="1624076"/>
                <a:ext cx="560401" cy="825182"/>
                <a:chOff x="1342860" y="1647676"/>
                <a:chExt cx="560401" cy="825182"/>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1" cy="910580"/>
            </a:xfrm>
          </p:grpSpPr>
          <p:grpSp>
            <p:nvGrpSpPr>
              <p:cNvPr id="3201" name="Google Shape;3201;g1f5d965ad35_0_3168"/>
              <p:cNvGrpSpPr/>
              <p:nvPr/>
            </p:nvGrpSpPr>
            <p:grpSpPr>
              <a:xfrm>
                <a:off x="1400848" y="1624076"/>
                <a:ext cx="560401" cy="825182"/>
                <a:chOff x="1342860" y="1647676"/>
                <a:chExt cx="560401" cy="825182"/>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1" cy="910580"/>
            </a:xfrm>
          </p:grpSpPr>
          <p:grpSp>
            <p:nvGrpSpPr>
              <p:cNvPr id="3207" name="Google Shape;3207;g1f5d965ad35_0_3168"/>
              <p:cNvGrpSpPr/>
              <p:nvPr/>
            </p:nvGrpSpPr>
            <p:grpSpPr>
              <a:xfrm>
                <a:off x="1400848" y="1624076"/>
                <a:ext cx="560401" cy="825182"/>
                <a:chOff x="1342860" y="1647676"/>
                <a:chExt cx="560401" cy="825182"/>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1" cy="910580"/>
            </a:xfrm>
          </p:grpSpPr>
          <p:grpSp>
            <p:nvGrpSpPr>
              <p:cNvPr id="3213" name="Google Shape;3213;g1f5d965ad35_0_3168"/>
              <p:cNvGrpSpPr/>
              <p:nvPr/>
            </p:nvGrpSpPr>
            <p:grpSpPr>
              <a:xfrm>
                <a:off x="1400848" y="1624076"/>
                <a:ext cx="560401" cy="825182"/>
                <a:chOff x="1342860" y="1647676"/>
                <a:chExt cx="560401" cy="825182"/>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1" cy="910580"/>
            </a:xfrm>
          </p:grpSpPr>
          <p:grpSp>
            <p:nvGrpSpPr>
              <p:cNvPr id="3219" name="Google Shape;3219;g1f5d965ad35_0_3168"/>
              <p:cNvGrpSpPr/>
              <p:nvPr/>
            </p:nvGrpSpPr>
            <p:grpSpPr>
              <a:xfrm>
                <a:off x="1400848" y="1624076"/>
                <a:ext cx="560401" cy="825182"/>
                <a:chOff x="1342860" y="1647676"/>
                <a:chExt cx="560401" cy="825182"/>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86"/>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5" y="1546992"/>
            <a:ext cx="7497588" cy="2134098"/>
            <a:chOff x="822735" y="1506352"/>
            <a:chExt cx="7497588" cy="2134098"/>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5" y="1506352"/>
              <a:ext cx="7394841" cy="2000585"/>
              <a:chOff x="1565911"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5" y="1546992"/>
            <a:ext cx="7497588" cy="2134098"/>
            <a:chOff x="822735" y="1506352"/>
            <a:chExt cx="7497588" cy="2134098"/>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5" y="1506352"/>
              <a:ext cx="7394841" cy="2000585"/>
              <a:chOff x="1565911"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5" y="1546992"/>
            <a:ext cx="7497588" cy="2134098"/>
            <a:chOff x="822735" y="1506352"/>
            <a:chExt cx="7497588" cy="2134098"/>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5" y="1506352"/>
              <a:ext cx="7394841" cy="2000585"/>
              <a:chOff x="1565911"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3"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2"/>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117"/>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39.xml"/><Relationship Id="rId117" Type="http://schemas.openxmlformats.org/officeDocument/2006/relationships/slideLayout" Target="../slideLayouts/slideLayout230.xml"/><Relationship Id="rId21" Type="http://schemas.openxmlformats.org/officeDocument/2006/relationships/slideLayout" Target="../slideLayouts/slideLayout134.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63" Type="http://schemas.openxmlformats.org/officeDocument/2006/relationships/slideLayout" Target="../slideLayouts/slideLayout176.xml"/><Relationship Id="rId68" Type="http://schemas.openxmlformats.org/officeDocument/2006/relationships/slideLayout" Target="../slideLayouts/slideLayout181.xml"/><Relationship Id="rId84" Type="http://schemas.openxmlformats.org/officeDocument/2006/relationships/slideLayout" Target="../slideLayouts/slideLayout197.xml"/><Relationship Id="rId89" Type="http://schemas.openxmlformats.org/officeDocument/2006/relationships/slideLayout" Target="../slideLayouts/slideLayout202.xml"/><Relationship Id="rId112" Type="http://schemas.openxmlformats.org/officeDocument/2006/relationships/slideLayout" Target="../slideLayouts/slideLayout225.xml"/><Relationship Id="rId16" Type="http://schemas.openxmlformats.org/officeDocument/2006/relationships/slideLayout" Target="../slideLayouts/slideLayout129.xml"/><Relationship Id="rId107" Type="http://schemas.openxmlformats.org/officeDocument/2006/relationships/slideLayout" Target="../slideLayouts/slideLayout220.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3" Type="http://schemas.openxmlformats.org/officeDocument/2006/relationships/slideLayout" Target="../slideLayouts/slideLayout166.xml"/><Relationship Id="rId58" Type="http://schemas.openxmlformats.org/officeDocument/2006/relationships/slideLayout" Target="../slideLayouts/slideLayout171.xml"/><Relationship Id="rId66" Type="http://schemas.openxmlformats.org/officeDocument/2006/relationships/slideLayout" Target="../slideLayouts/slideLayout179.xml"/><Relationship Id="rId74" Type="http://schemas.openxmlformats.org/officeDocument/2006/relationships/slideLayout" Target="../slideLayouts/slideLayout187.xml"/><Relationship Id="rId79" Type="http://schemas.openxmlformats.org/officeDocument/2006/relationships/slideLayout" Target="../slideLayouts/slideLayout192.xml"/><Relationship Id="rId87" Type="http://schemas.openxmlformats.org/officeDocument/2006/relationships/slideLayout" Target="../slideLayouts/slideLayout200.xml"/><Relationship Id="rId102" Type="http://schemas.openxmlformats.org/officeDocument/2006/relationships/slideLayout" Target="../slideLayouts/slideLayout215.xml"/><Relationship Id="rId110" Type="http://schemas.openxmlformats.org/officeDocument/2006/relationships/slideLayout" Target="../slideLayouts/slideLayout223.xml"/><Relationship Id="rId115" Type="http://schemas.openxmlformats.org/officeDocument/2006/relationships/slideLayout" Target="../slideLayouts/slideLayout228.xml"/><Relationship Id="rId5" Type="http://schemas.openxmlformats.org/officeDocument/2006/relationships/slideLayout" Target="../slideLayouts/slideLayout118.xml"/><Relationship Id="rId61" Type="http://schemas.openxmlformats.org/officeDocument/2006/relationships/slideLayout" Target="../slideLayouts/slideLayout174.xml"/><Relationship Id="rId82" Type="http://schemas.openxmlformats.org/officeDocument/2006/relationships/slideLayout" Target="../slideLayouts/slideLayout195.xml"/><Relationship Id="rId90" Type="http://schemas.openxmlformats.org/officeDocument/2006/relationships/slideLayout" Target="../slideLayouts/slideLayout203.xml"/><Relationship Id="rId95" Type="http://schemas.openxmlformats.org/officeDocument/2006/relationships/slideLayout" Target="../slideLayouts/slideLayout208.xml"/><Relationship Id="rId19" Type="http://schemas.openxmlformats.org/officeDocument/2006/relationships/slideLayout" Target="../slideLayouts/slideLayout13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56" Type="http://schemas.openxmlformats.org/officeDocument/2006/relationships/slideLayout" Target="../slideLayouts/slideLayout169.xml"/><Relationship Id="rId64" Type="http://schemas.openxmlformats.org/officeDocument/2006/relationships/slideLayout" Target="../slideLayouts/slideLayout177.xml"/><Relationship Id="rId69" Type="http://schemas.openxmlformats.org/officeDocument/2006/relationships/slideLayout" Target="../slideLayouts/slideLayout182.xml"/><Relationship Id="rId77" Type="http://schemas.openxmlformats.org/officeDocument/2006/relationships/slideLayout" Target="../slideLayouts/slideLayout190.xml"/><Relationship Id="rId100" Type="http://schemas.openxmlformats.org/officeDocument/2006/relationships/slideLayout" Target="../slideLayouts/slideLayout213.xml"/><Relationship Id="rId105" Type="http://schemas.openxmlformats.org/officeDocument/2006/relationships/slideLayout" Target="../slideLayouts/slideLayout218.xml"/><Relationship Id="rId113" Type="http://schemas.openxmlformats.org/officeDocument/2006/relationships/slideLayout" Target="../slideLayouts/slideLayout226.xml"/><Relationship Id="rId118" Type="http://schemas.openxmlformats.org/officeDocument/2006/relationships/theme" Target="../theme/theme2.xml"/><Relationship Id="rId8" Type="http://schemas.openxmlformats.org/officeDocument/2006/relationships/slideLayout" Target="../slideLayouts/slideLayout121.xml"/><Relationship Id="rId51" Type="http://schemas.openxmlformats.org/officeDocument/2006/relationships/slideLayout" Target="../slideLayouts/slideLayout164.xml"/><Relationship Id="rId72" Type="http://schemas.openxmlformats.org/officeDocument/2006/relationships/slideLayout" Target="../slideLayouts/slideLayout185.xml"/><Relationship Id="rId80" Type="http://schemas.openxmlformats.org/officeDocument/2006/relationships/slideLayout" Target="../slideLayouts/slideLayout193.xml"/><Relationship Id="rId85" Type="http://schemas.openxmlformats.org/officeDocument/2006/relationships/slideLayout" Target="../slideLayouts/slideLayout198.xml"/><Relationship Id="rId93" Type="http://schemas.openxmlformats.org/officeDocument/2006/relationships/slideLayout" Target="../slideLayouts/slideLayout206.xml"/><Relationship Id="rId98" Type="http://schemas.openxmlformats.org/officeDocument/2006/relationships/slideLayout" Target="../slideLayouts/slideLayout21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59" Type="http://schemas.openxmlformats.org/officeDocument/2006/relationships/slideLayout" Target="../slideLayouts/slideLayout172.xml"/><Relationship Id="rId67" Type="http://schemas.openxmlformats.org/officeDocument/2006/relationships/slideLayout" Target="../slideLayouts/slideLayout180.xml"/><Relationship Id="rId103" Type="http://schemas.openxmlformats.org/officeDocument/2006/relationships/slideLayout" Target="../slideLayouts/slideLayout216.xml"/><Relationship Id="rId108" Type="http://schemas.openxmlformats.org/officeDocument/2006/relationships/slideLayout" Target="../slideLayouts/slideLayout221.xml"/><Relationship Id="rId116" Type="http://schemas.openxmlformats.org/officeDocument/2006/relationships/slideLayout" Target="../slideLayouts/slideLayout229.xml"/><Relationship Id="rId20" Type="http://schemas.openxmlformats.org/officeDocument/2006/relationships/slideLayout" Target="../slideLayouts/slideLayout133.xml"/><Relationship Id="rId41" Type="http://schemas.openxmlformats.org/officeDocument/2006/relationships/slideLayout" Target="../slideLayouts/slideLayout154.xml"/><Relationship Id="rId54" Type="http://schemas.openxmlformats.org/officeDocument/2006/relationships/slideLayout" Target="../slideLayouts/slideLayout167.xml"/><Relationship Id="rId62" Type="http://schemas.openxmlformats.org/officeDocument/2006/relationships/slideLayout" Target="../slideLayouts/slideLayout175.xml"/><Relationship Id="rId70" Type="http://schemas.openxmlformats.org/officeDocument/2006/relationships/slideLayout" Target="../slideLayouts/slideLayout183.xml"/><Relationship Id="rId75" Type="http://schemas.openxmlformats.org/officeDocument/2006/relationships/slideLayout" Target="../slideLayouts/slideLayout188.xml"/><Relationship Id="rId83" Type="http://schemas.openxmlformats.org/officeDocument/2006/relationships/slideLayout" Target="../slideLayouts/slideLayout196.xml"/><Relationship Id="rId88" Type="http://schemas.openxmlformats.org/officeDocument/2006/relationships/slideLayout" Target="../slideLayouts/slideLayout201.xml"/><Relationship Id="rId91" Type="http://schemas.openxmlformats.org/officeDocument/2006/relationships/slideLayout" Target="../slideLayouts/slideLayout204.xml"/><Relationship Id="rId96" Type="http://schemas.openxmlformats.org/officeDocument/2006/relationships/slideLayout" Target="../slideLayouts/slideLayout209.xml"/><Relationship Id="rId111" Type="http://schemas.openxmlformats.org/officeDocument/2006/relationships/slideLayout" Target="../slideLayouts/slideLayout22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57" Type="http://schemas.openxmlformats.org/officeDocument/2006/relationships/slideLayout" Target="../slideLayouts/slideLayout170.xml"/><Relationship Id="rId106" Type="http://schemas.openxmlformats.org/officeDocument/2006/relationships/slideLayout" Target="../slideLayouts/slideLayout219.xml"/><Relationship Id="rId114" Type="http://schemas.openxmlformats.org/officeDocument/2006/relationships/slideLayout" Target="../slideLayouts/slideLayout227.xml"/><Relationship Id="rId10" Type="http://schemas.openxmlformats.org/officeDocument/2006/relationships/slideLayout" Target="../slideLayouts/slideLayout123.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slideLayout" Target="../slideLayouts/slideLayout165.xml"/><Relationship Id="rId60" Type="http://schemas.openxmlformats.org/officeDocument/2006/relationships/slideLayout" Target="../slideLayouts/slideLayout173.xml"/><Relationship Id="rId65" Type="http://schemas.openxmlformats.org/officeDocument/2006/relationships/slideLayout" Target="../slideLayouts/slideLayout178.xml"/><Relationship Id="rId73" Type="http://schemas.openxmlformats.org/officeDocument/2006/relationships/slideLayout" Target="../slideLayouts/slideLayout186.xml"/><Relationship Id="rId78" Type="http://schemas.openxmlformats.org/officeDocument/2006/relationships/slideLayout" Target="../slideLayouts/slideLayout191.xml"/><Relationship Id="rId81" Type="http://schemas.openxmlformats.org/officeDocument/2006/relationships/slideLayout" Target="../slideLayouts/slideLayout194.xml"/><Relationship Id="rId86" Type="http://schemas.openxmlformats.org/officeDocument/2006/relationships/slideLayout" Target="../slideLayouts/slideLayout199.xml"/><Relationship Id="rId94" Type="http://schemas.openxmlformats.org/officeDocument/2006/relationships/slideLayout" Target="../slideLayouts/slideLayout207.xml"/><Relationship Id="rId99" Type="http://schemas.openxmlformats.org/officeDocument/2006/relationships/slideLayout" Target="../slideLayouts/slideLayout212.xml"/><Relationship Id="rId101" Type="http://schemas.openxmlformats.org/officeDocument/2006/relationships/slideLayout" Target="../slideLayouts/slideLayout21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39" Type="http://schemas.openxmlformats.org/officeDocument/2006/relationships/slideLayout" Target="../slideLayouts/slideLayout152.xml"/><Relationship Id="rId109" Type="http://schemas.openxmlformats.org/officeDocument/2006/relationships/slideLayout" Target="../slideLayouts/slideLayout222.xml"/><Relationship Id="rId34" Type="http://schemas.openxmlformats.org/officeDocument/2006/relationships/slideLayout" Target="../slideLayouts/slideLayout147.xml"/><Relationship Id="rId50" Type="http://schemas.openxmlformats.org/officeDocument/2006/relationships/slideLayout" Target="../slideLayouts/slideLayout163.xml"/><Relationship Id="rId55" Type="http://schemas.openxmlformats.org/officeDocument/2006/relationships/slideLayout" Target="../slideLayouts/slideLayout168.xml"/><Relationship Id="rId76" Type="http://schemas.openxmlformats.org/officeDocument/2006/relationships/slideLayout" Target="../slideLayouts/slideLayout189.xml"/><Relationship Id="rId97" Type="http://schemas.openxmlformats.org/officeDocument/2006/relationships/slideLayout" Target="../slideLayouts/slideLayout210.xml"/><Relationship Id="rId104" Type="http://schemas.openxmlformats.org/officeDocument/2006/relationships/slideLayout" Target="../slideLayouts/slideLayout217.xml"/><Relationship Id="rId7" Type="http://schemas.openxmlformats.org/officeDocument/2006/relationships/slideLayout" Target="../slideLayouts/slideLayout120.xml"/><Relationship Id="rId71" Type="http://schemas.openxmlformats.org/officeDocument/2006/relationships/slideLayout" Target="../slideLayouts/slideLayout184.xml"/><Relationship Id="rId92" Type="http://schemas.openxmlformats.org/officeDocument/2006/relationships/slideLayout" Target="../slideLayouts/slideLayout205.xml"/><Relationship Id="rId2" Type="http://schemas.openxmlformats.org/officeDocument/2006/relationships/slideLayout" Target="../slideLayouts/slideLayout115.xml"/><Relationship Id="rId29"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703" r:id="rId51"/>
    <p:sldLayoutId id="2147483704" r:id="rId52"/>
    <p:sldLayoutId id="2147483705" r:id="rId53"/>
    <p:sldLayoutId id="2147483706" r:id="rId54"/>
    <p:sldLayoutId id="2147483707" r:id="rId55"/>
    <p:sldLayoutId id="2147483708" r:id="rId56"/>
    <p:sldLayoutId id="2147483709" r:id="rId57"/>
    <p:sldLayoutId id="2147483710" r:id="rId58"/>
    <p:sldLayoutId id="2147483711" r:id="rId59"/>
    <p:sldLayoutId id="2147483712" r:id="rId60"/>
    <p:sldLayoutId id="2147483713" r:id="rId61"/>
    <p:sldLayoutId id="2147483714" r:id="rId62"/>
    <p:sldLayoutId id="2147483715" r:id="rId63"/>
    <p:sldLayoutId id="2147483716" r:id="rId64"/>
    <p:sldLayoutId id="2147483717" r:id="rId65"/>
    <p:sldLayoutId id="2147483719" r:id="rId66"/>
    <p:sldLayoutId id="2147483720" r:id="rId67"/>
    <p:sldLayoutId id="2147483721" r:id="rId68"/>
    <p:sldLayoutId id="2147483722" r:id="rId69"/>
    <p:sldLayoutId id="2147483723" r:id="rId70"/>
    <p:sldLayoutId id="2147483724" r:id="rId71"/>
    <p:sldLayoutId id="2147483725" r:id="rId72"/>
    <p:sldLayoutId id="2147483726" r:id="rId73"/>
    <p:sldLayoutId id="2147483727" r:id="rId74"/>
    <p:sldLayoutId id="2147483728" r:id="rId75"/>
    <p:sldLayoutId id="2147483729" r:id="rId76"/>
    <p:sldLayoutId id="2147483730" r:id="rId77"/>
    <p:sldLayoutId id="2147483731" r:id="rId78"/>
    <p:sldLayoutId id="2147483732" r:id="rId79"/>
    <p:sldLayoutId id="2147483733" r:id="rId80"/>
    <p:sldLayoutId id="2147483734" r:id="rId81"/>
    <p:sldLayoutId id="2147483735" r:id="rId82"/>
    <p:sldLayoutId id="2147483736" r:id="rId83"/>
    <p:sldLayoutId id="2147483737" r:id="rId84"/>
    <p:sldLayoutId id="2147483738" r:id="rId85"/>
    <p:sldLayoutId id="2147483739" r:id="rId86"/>
    <p:sldLayoutId id="2147483740" r:id="rId87"/>
    <p:sldLayoutId id="2147483741" r:id="rId88"/>
    <p:sldLayoutId id="2147483742" r:id="rId89"/>
    <p:sldLayoutId id="2147483743" r:id="rId90"/>
    <p:sldLayoutId id="2147483744" r:id="rId91"/>
    <p:sldLayoutId id="2147483745" r:id="rId92"/>
    <p:sldLayoutId id="2147483746" r:id="rId93"/>
    <p:sldLayoutId id="2147483747" r:id="rId94"/>
    <p:sldLayoutId id="2147483748" r:id="rId95"/>
    <p:sldLayoutId id="2147483749" r:id="rId96"/>
    <p:sldLayoutId id="2147483750" r:id="rId97"/>
    <p:sldLayoutId id="2147483751" r:id="rId98"/>
    <p:sldLayoutId id="2147483752" r:id="rId99"/>
    <p:sldLayoutId id="2147483753" r:id="rId100"/>
    <p:sldLayoutId id="2147483754" r:id="rId101"/>
    <p:sldLayoutId id="2147483755" r:id="rId102"/>
    <p:sldLayoutId id="2147483756" r:id="rId103"/>
    <p:sldLayoutId id="2147483757" r:id="rId104"/>
    <p:sldLayoutId id="2147483758" r:id="rId105"/>
    <p:sldLayoutId id="2147483759" r:id="rId106"/>
    <p:sldLayoutId id="2147483760" r:id="rId107"/>
    <p:sldLayoutId id="2147483761" r:id="rId108"/>
    <p:sldLayoutId id="2147483762" r:id="rId109"/>
    <p:sldLayoutId id="2147483763" r:id="rId110"/>
    <p:sldLayoutId id="2147483764" r:id="rId111"/>
    <p:sldLayoutId id="2147483765" r:id="rId112"/>
    <p:sldLayoutId id="2147483884" r:id="rId1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xm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xml"/><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xml"/><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6.xml"/><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52674" y="2692800"/>
            <a:ext cx="3953100" cy="1236108"/>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2400" b="1" dirty="0">
                <a:solidFill>
                  <a:srgbClr val="223669"/>
                </a:solidFill>
                <a:latin typeface="Public Sans"/>
                <a:ea typeface="Public Sans"/>
                <a:cs typeface="Public Sans"/>
                <a:sym typeface="Public Sans"/>
              </a:rPr>
              <a:t>“BLOG WEBSITE”</a:t>
            </a:r>
            <a:endParaRPr sz="2400" b="1" dirty="0">
              <a:solidFill>
                <a:srgbClr val="223669"/>
              </a:solidFill>
              <a:latin typeface="Public Sans"/>
              <a:ea typeface="Public Sans"/>
              <a:cs typeface="Public Sans"/>
              <a:sym typeface="Public Sans"/>
            </a:endParaRPr>
          </a:p>
          <a:p>
            <a:pPr marL="0" marR="0" lvl="0" indent="0" algn="l" rtl="0">
              <a:lnSpc>
                <a:spcPct val="117499"/>
              </a:lnSpc>
              <a:spcBef>
                <a:spcPts val="2850"/>
              </a:spcBef>
              <a:spcAft>
                <a:spcPts val="0"/>
              </a:spcAft>
              <a:buNone/>
            </a:pPr>
            <a:r>
              <a:rPr lang="en-IN" sz="2400" b="1" dirty="0">
                <a:solidFill>
                  <a:srgbClr val="223669"/>
                </a:solidFill>
                <a:latin typeface="Public Sans"/>
                <a:ea typeface="Public Sans"/>
                <a:cs typeface="Public Sans"/>
                <a:sym typeface="Public Sans"/>
              </a:rPr>
              <a:t>Task - 5</a:t>
            </a:r>
            <a:endParaRPr sz="2400" b="1" dirty="0">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8"/>
          <p:cNvSpPr txBox="1"/>
          <p:nvPr/>
        </p:nvSpPr>
        <p:spPr>
          <a:xfrm>
            <a:off x="234949" y="848150"/>
            <a:ext cx="3292500" cy="284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IN" sz="1850" b="1" dirty="0">
                <a:solidFill>
                  <a:srgbClr val="C78B31"/>
                </a:solidFill>
                <a:latin typeface="+mj-lt"/>
                <a:ea typeface="EB Garamond"/>
                <a:cs typeface="Times New Roman"/>
                <a:sym typeface="Times New Roman"/>
              </a:rPr>
              <a:t>BLOG WEBSITE</a:t>
            </a:r>
            <a:endParaRPr sz="1850" b="1" dirty="0">
              <a:solidFill>
                <a:srgbClr val="C88C32"/>
              </a:solidFill>
              <a:latin typeface="+mj-lt"/>
              <a:ea typeface="EB Garamond"/>
              <a:cs typeface="EB Garamond"/>
              <a:sym typeface="EB Garamond"/>
            </a:endParaRPr>
          </a:p>
        </p:txBody>
      </p:sp>
      <p:sp>
        <p:nvSpPr>
          <p:cNvPr id="53" name="Google Shape;53;p8"/>
          <p:cNvSpPr txBox="1"/>
          <p:nvPr/>
        </p:nvSpPr>
        <p:spPr>
          <a:xfrm>
            <a:off x="234949" y="1157846"/>
            <a:ext cx="4508100" cy="1091966"/>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US" sz="1100" dirty="0">
                <a:solidFill>
                  <a:srgbClr val="FFFFFF"/>
                </a:solidFill>
                <a:latin typeface="+mj-lt"/>
                <a:ea typeface="EB Garamond Medium"/>
                <a:cs typeface="EB Garamond Medium"/>
                <a:sym typeface="EB Garamond Medium"/>
              </a:rPr>
              <a:t>A daily blog website is a platform where regular, frequent updates are shared on diverse topics, providing readers with fresh content every day. These platforms aim to engage audiences with timely information, insights, opinions, and news, fostering a sense of community and keeping readers informed and entertained on a daily basis. </a:t>
            </a:r>
            <a:endParaRPr sz="1100" dirty="0">
              <a:solidFill>
                <a:srgbClr val="FFFFFF"/>
              </a:solidFill>
              <a:latin typeface="+mj-lt"/>
              <a:ea typeface="EB Garamond Medium"/>
              <a:cs typeface="EB Garamond Medium"/>
              <a:sym typeface="EB Garamond Medium"/>
            </a:endParaRPr>
          </a:p>
        </p:txBody>
      </p:sp>
      <p:sp>
        <p:nvSpPr>
          <p:cNvPr id="54" name="Google Shape;54;p8"/>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LMS Username</a:t>
            </a:r>
            <a:endParaRPr sz="1400" b="1">
              <a:solidFill>
                <a:srgbClr val="C88C32"/>
              </a:solidFill>
              <a:latin typeface="Arial"/>
              <a:ea typeface="Arial"/>
              <a:cs typeface="Arial"/>
              <a:sym typeface="Arial"/>
            </a:endParaRPr>
          </a:p>
        </p:txBody>
      </p:sp>
      <p:sp>
        <p:nvSpPr>
          <p:cNvPr id="55" name="Google Shape;55;p8"/>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Name</a:t>
            </a:r>
            <a:endParaRPr sz="1400" b="1">
              <a:solidFill>
                <a:srgbClr val="C88C32"/>
              </a:solidFill>
              <a:latin typeface="Arial"/>
              <a:ea typeface="Arial"/>
              <a:cs typeface="Arial"/>
              <a:sym typeface="Arial"/>
            </a:endParaRPr>
          </a:p>
        </p:txBody>
      </p:sp>
      <p:sp>
        <p:nvSpPr>
          <p:cNvPr id="56" name="Google Shape;56;p8"/>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Batch</a:t>
            </a:r>
            <a:endParaRPr sz="1400" b="1">
              <a:solidFill>
                <a:srgbClr val="C88C32"/>
              </a:solidFill>
              <a:latin typeface="Arial"/>
              <a:ea typeface="Arial"/>
              <a:cs typeface="Arial"/>
              <a:sym typeface="Arial"/>
            </a:endParaRPr>
          </a:p>
        </p:txBody>
      </p:sp>
      <p:sp>
        <p:nvSpPr>
          <p:cNvPr id="57" name="Google Shape;57;p8"/>
          <p:cNvSpPr txBox="1"/>
          <p:nvPr/>
        </p:nvSpPr>
        <p:spPr>
          <a:xfrm>
            <a:off x="308275"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1" name="Google Shape;61;p8"/>
          <p:cNvSpPr txBox="1"/>
          <p:nvPr/>
        </p:nvSpPr>
        <p:spPr>
          <a:xfrm>
            <a:off x="1883725" y="2737088"/>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7" name="Google Shape;67;p8"/>
          <p:cNvSpPr txBox="1"/>
          <p:nvPr/>
        </p:nvSpPr>
        <p:spPr>
          <a:xfrm>
            <a:off x="3789150"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AFF4A7A7-46AE-8475-B04B-E1292608FDDE}"/>
              </a:ext>
            </a:extLst>
          </p:cNvPr>
          <p:cNvGraphicFramePr>
            <a:graphicFrameLocks noGrp="1"/>
          </p:cNvGraphicFramePr>
          <p:nvPr>
            <p:extLst>
              <p:ext uri="{D42A27DB-BD31-4B8C-83A1-F6EECF244321}">
                <p14:modId xmlns:p14="http://schemas.microsoft.com/office/powerpoint/2010/main" val="961454478"/>
              </p:ext>
            </p:extLst>
          </p:nvPr>
        </p:nvGraphicFramePr>
        <p:xfrm>
          <a:off x="159488" y="2764900"/>
          <a:ext cx="4257898" cy="1530452"/>
        </p:xfrm>
        <a:graphic>
          <a:graphicData uri="http://schemas.openxmlformats.org/drawingml/2006/table">
            <a:tbl>
              <a:tblPr firstRow="1" bandRow="1">
                <a:tableStyleId>{00A15C55-8517-42AA-B614-E9B94910E393}</a:tableStyleId>
              </a:tblPr>
              <a:tblGrid>
                <a:gridCol w="1722475">
                  <a:extLst>
                    <a:ext uri="{9D8B030D-6E8A-4147-A177-3AD203B41FA5}">
                      <a16:colId xmlns:a16="http://schemas.microsoft.com/office/drawing/2014/main" val="2890812905"/>
                    </a:ext>
                  </a:extLst>
                </a:gridCol>
                <a:gridCol w="1734868">
                  <a:extLst>
                    <a:ext uri="{9D8B030D-6E8A-4147-A177-3AD203B41FA5}">
                      <a16:colId xmlns:a16="http://schemas.microsoft.com/office/drawing/2014/main" val="2556378498"/>
                    </a:ext>
                  </a:extLst>
                </a:gridCol>
                <a:gridCol w="800555">
                  <a:extLst>
                    <a:ext uri="{9D8B030D-6E8A-4147-A177-3AD203B41FA5}">
                      <a16:colId xmlns:a16="http://schemas.microsoft.com/office/drawing/2014/main" val="3907165145"/>
                    </a:ext>
                  </a:extLst>
                </a:gridCol>
              </a:tblGrid>
              <a:tr h="382613">
                <a:tc>
                  <a:txBody>
                    <a:bodyPr/>
                    <a:lstStyle/>
                    <a:p>
                      <a:r>
                        <a:rPr lang="en-IN" sz="1200" b="0" dirty="0">
                          <a:solidFill>
                            <a:schemeClr val="tx1"/>
                          </a:solidFill>
                        </a:rPr>
                        <a:t>au111420243004</a:t>
                      </a:r>
                      <a:endParaRPr lang="en-US" sz="1200" b="0" dirty="0">
                        <a:solidFill>
                          <a:schemeClr val="tx1"/>
                        </a:solidFill>
                      </a:endParaRPr>
                    </a:p>
                  </a:txBody>
                  <a:tcPr/>
                </a:tc>
                <a:tc>
                  <a:txBody>
                    <a:bodyPr/>
                    <a:lstStyle/>
                    <a:p>
                      <a:r>
                        <a:rPr lang="en-IN" sz="1200" b="0" dirty="0">
                          <a:solidFill>
                            <a:schemeClr val="tx1"/>
                          </a:solidFill>
                        </a:rPr>
                        <a:t>Chandru S V</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890867239"/>
                  </a:ext>
                </a:extLst>
              </a:tr>
              <a:tr h="382613">
                <a:tc>
                  <a:txBody>
                    <a:bodyPr/>
                    <a:lstStyle/>
                    <a:p>
                      <a:r>
                        <a:rPr lang="en-IN" sz="1200" b="0" dirty="0">
                          <a:solidFill>
                            <a:schemeClr val="tx1"/>
                          </a:solidFill>
                        </a:rPr>
                        <a:t>au111420243005</a:t>
                      </a:r>
                      <a:endParaRPr lang="en-US" sz="1200" b="0" dirty="0">
                        <a:solidFill>
                          <a:schemeClr val="tx1"/>
                        </a:solidFill>
                      </a:endParaRPr>
                    </a:p>
                  </a:txBody>
                  <a:tcPr/>
                </a:tc>
                <a:tc>
                  <a:txBody>
                    <a:bodyPr/>
                    <a:lstStyle/>
                    <a:p>
                      <a:r>
                        <a:rPr lang="en-IN" sz="1200" b="0" dirty="0">
                          <a:solidFill>
                            <a:schemeClr val="tx1"/>
                          </a:solidFill>
                        </a:rPr>
                        <a:t>Deepa R</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327019563"/>
                  </a:ext>
                </a:extLst>
              </a:tr>
              <a:tr h="382613">
                <a:tc>
                  <a:txBody>
                    <a:bodyPr/>
                    <a:lstStyle/>
                    <a:p>
                      <a:r>
                        <a:rPr lang="en-IN" sz="1200" b="0" dirty="0">
                          <a:solidFill>
                            <a:schemeClr val="tx1"/>
                          </a:solidFill>
                        </a:rPr>
                        <a:t>au111420243023</a:t>
                      </a:r>
                      <a:endParaRPr lang="en-US" sz="1200" b="0" dirty="0">
                        <a:solidFill>
                          <a:schemeClr val="tx1"/>
                        </a:solidFill>
                      </a:endParaRPr>
                    </a:p>
                  </a:txBody>
                  <a:tcPr/>
                </a:tc>
                <a:tc>
                  <a:txBody>
                    <a:bodyPr/>
                    <a:lstStyle/>
                    <a:p>
                      <a:r>
                        <a:rPr lang="en-IN" sz="1200" b="0" dirty="0">
                          <a:solidFill>
                            <a:schemeClr val="tx1"/>
                          </a:solidFill>
                        </a:rPr>
                        <a:t>Swetha S</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582733554"/>
                  </a:ext>
                </a:extLst>
              </a:tr>
              <a:tr h="382613">
                <a:tc>
                  <a:txBody>
                    <a:bodyPr/>
                    <a:lstStyle/>
                    <a:p>
                      <a:r>
                        <a:rPr lang="en-IN" sz="1200" b="0" dirty="0">
                          <a:solidFill>
                            <a:schemeClr val="tx1"/>
                          </a:solidFill>
                        </a:rPr>
                        <a:t>au111420243301</a:t>
                      </a:r>
                      <a:endParaRPr lang="en-US" sz="1200" b="0" dirty="0">
                        <a:solidFill>
                          <a:schemeClr val="tx1"/>
                        </a:solidFill>
                      </a:endParaRPr>
                    </a:p>
                  </a:txBody>
                  <a:tcPr/>
                </a:tc>
                <a:tc>
                  <a:txBody>
                    <a:bodyPr/>
                    <a:lstStyle/>
                    <a:p>
                      <a:r>
                        <a:rPr lang="en-IN" sz="1200" b="0" dirty="0">
                          <a:solidFill>
                            <a:schemeClr val="tx1"/>
                          </a:solidFill>
                        </a:rPr>
                        <a:t>Harish D P</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55478795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2139c03855d_0_0"/>
          <p:cNvSpPr txBox="1">
            <a:spLocks noGrp="1"/>
          </p:cNvSpPr>
          <p:nvPr>
            <p:ph type="body" idx="1"/>
          </p:nvPr>
        </p:nvSpPr>
        <p:spPr>
          <a:xfrm>
            <a:off x="481869" y="524841"/>
            <a:ext cx="6891900" cy="17601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mj-lt"/>
                <a:ea typeface="EB Garamond"/>
                <a:cs typeface="EB Garamond"/>
                <a:sym typeface="EB Garamond"/>
              </a:rPr>
              <a:t>Hosting the website so that it can be accessed from anywhere</a:t>
            </a:r>
            <a:endParaRPr b="1"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Host backend on </a:t>
            </a:r>
            <a:r>
              <a:rPr lang="en-US" sz="1100" i="0" u="none" strike="noStrike" cap="none" dirty="0" err="1">
                <a:solidFill>
                  <a:srgbClr val="000000"/>
                </a:solidFill>
                <a:latin typeface="+mj-lt"/>
                <a:ea typeface="EB Garamond"/>
                <a:cs typeface="EB Garamond"/>
                <a:sym typeface="EB Garamond"/>
              </a:rPr>
              <a:t>aws</a:t>
            </a:r>
            <a:r>
              <a:rPr lang="en-US" sz="1100" i="0" u="none" strike="noStrike" cap="none" dirty="0">
                <a:solidFill>
                  <a:srgbClr val="000000"/>
                </a:solidFill>
                <a:latin typeface="+mj-lt"/>
                <a:ea typeface="EB Garamond"/>
                <a:cs typeface="EB Garamond"/>
                <a:sym typeface="EB Garamond"/>
              </a:rPr>
              <a:t> with all environment setup</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Make sure to whitelist </a:t>
            </a:r>
            <a:r>
              <a:rPr lang="en-US" sz="1100" i="0" u="none" strike="noStrike" cap="none" dirty="0" err="1">
                <a:solidFill>
                  <a:srgbClr val="000000"/>
                </a:solidFill>
                <a:latin typeface="+mj-lt"/>
                <a:ea typeface="EB Garamond"/>
                <a:cs typeface="EB Garamond"/>
                <a:sym typeface="EB Garamond"/>
              </a:rPr>
              <a:t>api</a:t>
            </a:r>
            <a:r>
              <a:rPr lang="en-US" sz="1100" i="0" u="none" strike="noStrike" cap="none" dirty="0">
                <a:solidFill>
                  <a:srgbClr val="000000"/>
                </a:solidFill>
                <a:latin typeface="+mj-lt"/>
                <a:ea typeface="EB Garamond"/>
                <a:cs typeface="EB Garamond"/>
                <a:sym typeface="EB Garamond"/>
              </a:rPr>
              <a:t> ports and host with the database</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Migrate database to </a:t>
            </a:r>
            <a:r>
              <a:rPr lang="en-US" sz="1100" i="0" u="none" strike="noStrike" cap="none" dirty="0" err="1">
                <a:solidFill>
                  <a:srgbClr val="000000"/>
                </a:solidFill>
                <a:latin typeface="+mj-lt"/>
                <a:ea typeface="EB Garamond"/>
                <a:cs typeface="EB Garamond"/>
                <a:sym typeface="EB Garamond"/>
              </a:rPr>
              <a:t>mongodb</a:t>
            </a:r>
            <a:r>
              <a:rPr lang="en-US" sz="1100" i="0" u="none" strike="noStrike" cap="none" dirty="0">
                <a:solidFill>
                  <a:srgbClr val="000000"/>
                </a:solidFill>
                <a:latin typeface="+mj-lt"/>
                <a:ea typeface="EB Garamond"/>
                <a:cs typeface="EB Garamond"/>
                <a:sym typeface="EB Garamond"/>
              </a:rPr>
              <a:t> atlas</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Build react app to be hosted on the server</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Set hosted backed </a:t>
            </a:r>
            <a:r>
              <a:rPr lang="en-US" sz="1100" i="0" u="none" strike="noStrike" cap="none" dirty="0" err="1">
                <a:solidFill>
                  <a:srgbClr val="000000"/>
                </a:solidFill>
                <a:latin typeface="+mj-lt"/>
                <a:ea typeface="EB Garamond"/>
                <a:cs typeface="EB Garamond"/>
                <a:sym typeface="EB Garamond"/>
              </a:rPr>
              <a:t>url</a:t>
            </a:r>
            <a:r>
              <a:rPr lang="en-US" sz="1100" i="0" u="none" strike="noStrike" cap="none" dirty="0">
                <a:solidFill>
                  <a:srgbClr val="000000"/>
                </a:solidFill>
                <a:latin typeface="+mj-lt"/>
                <a:ea typeface="EB Garamond"/>
                <a:cs typeface="EB Garamond"/>
                <a:sym typeface="EB Garamond"/>
              </a:rPr>
              <a:t> to the frontend</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Test entire frontend and backend</a:t>
            </a:r>
            <a:endParaRPr dirty="0">
              <a:latin typeface="+mj-lt"/>
              <a:ea typeface="EB Garamond"/>
              <a:cs typeface="EB Garamond"/>
              <a:sym typeface="EB Garamond"/>
            </a:endParaRPr>
          </a:p>
        </p:txBody>
      </p:sp>
      <p:sp>
        <p:nvSpPr>
          <p:cNvPr id="3671" name="Google Shape;3671;g2139c03855d_0_0"/>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Understand how to host a web </a:t>
            </a:r>
            <a:r>
              <a:rPr lang="en-US" sz="1100" i="0" u="none" strike="noStrike" cap="none" dirty="0" err="1">
                <a:solidFill>
                  <a:srgbClr val="000000"/>
                </a:solidFill>
                <a:latin typeface="+mj-lt"/>
                <a:ea typeface="EB Garamond"/>
                <a:cs typeface="EB Garamond"/>
                <a:sym typeface="EB Garamond"/>
              </a:rPr>
              <a:t>api</a:t>
            </a:r>
            <a:endParaRPr sz="1100" i="0" u="none" strike="noStrike" cap="none" dirty="0">
              <a:solidFill>
                <a:srgbClr val="000000"/>
              </a:solidFill>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How to deploy production ready react applications</a:t>
            </a:r>
            <a:endParaRPr dirty="0">
              <a:latin typeface="+mj-lt"/>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mj-lt"/>
                <a:ea typeface="EB Garamond"/>
                <a:cs typeface="EB Garamond"/>
                <a:sym typeface="EB Garamond"/>
              </a:rPr>
              <a:t>Setting up environment for production</a:t>
            </a:r>
            <a:endParaRPr dirty="0">
              <a:latin typeface="+mj-lt"/>
              <a:ea typeface="EB Garamond"/>
              <a:cs typeface="EB Garamond"/>
              <a:sym typeface="EB Garamond"/>
            </a:endParaRPr>
          </a:p>
        </p:txBody>
      </p:sp>
      <p:sp>
        <p:nvSpPr>
          <p:cNvPr id="3672" name="Google Shape;3672;g2139c03855d_0_0"/>
          <p:cNvSpPr txBox="1"/>
          <p:nvPr/>
        </p:nvSpPr>
        <p:spPr>
          <a:xfrm>
            <a:off x="489450" y="284263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chemeClr val="dk1"/>
                </a:solidFill>
                <a:latin typeface="+mj-lt"/>
                <a:ea typeface="EB Garamond"/>
                <a:cs typeface="EB Garamond"/>
                <a:sym typeface="EB Garamond"/>
              </a:rPr>
              <a:t>100% Completion of the above tasks</a:t>
            </a:r>
            <a:endParaRPr dirty="0">
              <a:latin typeface="+mj-lt"/>
              <a:ea typeface="EB Garamond"/>
              <a:cs typeface="EB Garamond"/>
              <a:sym typeface="EB Garamond"/>
            </a:endParaRPr>
          </a:p>
        </p:txBody>
      </p:sp>
      <p:sp>
        <p:nvSpPr>
          <p:cNvPr id="3673" name="Google Shape;3673;g2139c03855d_0_0"/>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chemeClr val="lt2"/>
                </a:solidFill>
                <a:latin typeface="+mj-lt"/>
                <a:ea typeface="EB Garamond"/>
                <a:cs typeface="EB Garamond"/>
                <a:sym typeface="EB Garamond"/>
              </a:rPr>
              <a:t>Learning outcome</a:t>
            </a:r>
            <a:endParaRPr b="1" dirty="0">
              <a:latin typeface="+mj-lt"/>
              <a:ea typeface="EB Garamond"/>
              <a:cs typeface="EB Garamond"/>
              <a:sym typeface="EB Garamond"/>
            </a:endParaRPr>
          </a:p>
        </p:txBody>
      </p:sp>
      <p:sp>
        <p:nvSpPr>
          <p:cNvPr id="3674" name="Google Shape;3674;g2139c03855d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dirty="0">
                <a:solidFill>
                  <a:schemeClr val="dk2"/>
                </a:solidFill>
                <a:latin typeface="+mj-lt"/>
                <a:ea typeface="EB Garamond ExtraBold"/>
                <a:cs typeface="EB Garamond ExtraBold"/>
                <a:sym typeface="EB Garamond ExtraBold"/>
              </a:rPr>
              <a:t>Task 5 : Hosting (Module 5)</a:t>
            </a:r>
            <a:endParaRPr dirty="0">
              <a:latin typeface="+mj-lt"/>
              <a:ea typeface="EB Garamond ExtraBold"/>
              <a:cs typeface="EB Garamond ExtraBold"/>
              <a:sym typeface="EB Garamond ExtraBold"/>
            </a:endParaRPr>
          </a:p>
        </p:txBody>
      </p:sp>
      <p:sp>
        <p:nvSpPr>
          <p:cNvPr id="3675" name="Google Shape;3675;g2139c03855d_0_0"/>
          <p:cNvSpPr txBox="1"/>
          <p:nvPr/>
        </p:nvSpPr>
        <p:spPr>
          <a:xfrm>
            <a:off x="489450" y="256382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dirty="0">
                <a:solidFill>
                  <a:schemeClr val="dk1"/>
                </a:solidFill>
                <a:latin typeface="+mj-lt"/>
                <a:ea typeface="EB Garamond"/>
                <a:cs typeface="EB Garamond"/>
                <a:sym typeface="EB Garamond"/>
              </a:rPr>
              <a:t>Evaluation Metric:</a:t>
            </a:r>
            <a:endParaRPr sz="1200" b="1" i="0" u="none" strike="noStrike" cap="none" dirty="0">
              <a:solidFill>
                <a:schemeClr val="dk1"/>
              </a:solidFill>
              <a:latin typeface="+mj-lt"/>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751102"/>
            <a:ext cx="8048700" cy="38933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1: Sign Up on Netlify:</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If you don't have a Netlify account, sign up at Netlify.</a:t>
            </a:r>
          </a:p>
          <a:p>
            <a:pPr marL="0" marR="0" lvl="0" indent="0" algn="l" rtl="0">
              <a:spcBef>
                <a:spcPts val="0"/>
              </a:spcBef>
              <a:spcAft>
                <a:spcPts val="0"/>
              </a:spcAft>
              <a:buNone/>
            </a:pPr>
            <a:endParaRPr lang="en-US" sz="1300" b="1" dirty="0">
              <a:solidFill>
                <a:srgbClr val="B53C0B"/>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2: Connect to Git Repository:</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Connect your Netlify account to your version control system (e.g., GitHub, GitLab, Bitbucket). Netlify will automatically deploy changes when you push to your repository.</a:t>
            </a:r>
          </a:p>
          <a:p>
            <a:pPr marL="0" marR="0" lvl="0" indent="0" algn="l" rtl="0">
              <a:spcBef>
                <a:spcPts val="0"/>
              </a:spcBef>
              <a:spcAft>
                <a:spcPts val="0"/>
              </a:spcAft>
              <a:buNone/>
            </a:pPr>
            <a:endParaRPr lang="en-US" sz="1300" b="1" dirty="0">
              <a:solidFill>
                <a:srgbClr val="B53C0B"/>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3: Create a New Site:</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Once connected, click on the "New Site from Git" button on the Netlify dashboard.</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Choose your Git provider and select the repository containing your project.</a:t>
            </a:r>
          </a:p>
          <a:p>
            <a:pPr marL="0" marR="0" lvl="0" indent="0" algn="l" rtl="0">
              <a:spcBef>
                <a:spcPts val="0"/>
              </a:spcBef>
              <a:spcAft>
                <a:spcPts val="0"/>
              </a:spcAft>
              <a:buNone/>
            </a:pPr>
            <a:endParaRPr lang="en-US" sz="1300" b="1" dirty="0">
              <a:solidFill>
                <a:srgbClr val="B53C0B"/>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4: Configure Build Settings:</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Netlify will detect your project settings automatically, but you might need to configure build settings, especially if it's a more complex project.</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Set the build command (e.g., </a:t>
            </a:r>
            <a:r>
              <a:rPr lang="en-US" sz="1300" dirty="0" err="1">
                <a:solidFill>
                  <a:srgbClr val="B53C0B"/>
                </a:solidFill>
                <a:latin typeface="+mj-lt"/>
                <a:ea typeface="Calibri"/>
                <a:cs typeface="Calibri"/>
                <a:sym typeface="Calibri"/>
              </a:rPr>
              <a:t>npm</a:t>
            </a:r>
            <a:r>
              <a:rPr lang="en-US" sz="1300" dirty="0">
                <a:solidFill>
                  <a:srgbClr val="B53C0B"/>
                </a:solidFill>
                <a:latin typeface="+mj-lt"/>
                <a:ea typeface="Calibri"/>
                <a:cs typeface="Calibri"/>
                <a:sym typeface="Calibri"/>
              </a:rPr>
              <a:t> run build) and specify the output directory.</a:t>
            </a:r>
          </a:p>
          <a:p>
            <a:pPr marL="0" marR="0" lvl="0" indent="0" algn="l" rtl="0">
              <a:spcBef>
                <a:spcPts val="0"/>
              </a:spcBef>
              <a:spcAft>
                <a:spcPts val="0"/>
              </a:spcAft>
              <a:buNone/>
            </a:pPr>
            <a:endParaRPr lang="en-US" sz="1300" b="1"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5: Environment Variables:</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If your project requires environment variables (e.g., API keys), configure them in the Netlify dashboard under "Site Settings" &gt; "Build &amp; deploy" &gt; "Environment variables."</a:t>
            </a:r>
            <a:endParaRPr lang="en-IN" sz="1300" dirty="0">
              <a:solidFill>
                <a:srgbClr val="B53C0B"/>
              </a:solidFill>
              <a:latin typeface="+mj-lt"/>
              <a:ea typeface="Calibri"/>
              <a:cs typeface="Calibri"/>
              <a:sym typeface="Calibri"/>
            </a:endParaRPr>
          </a:p>
        </p:txBody>
      </p:sp>
    </p:spTree>
    <p:extLst>
      <p:ext uri="{BB962C8B-B14F-4D97-AF65-F5344CB8AC3E}">
        <p14:creationId xmlns:p14="http://schemas.microsoft.com/office/powerpoint/2010/main" val="33099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725702"/>
            <a:ext cx="8048700" cy="38933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6: Deploy Your Site:</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Click the "Deploy Site" button. Netlify will initiate the build process, compiling your code and deploying it to a global content delivery network (CDN).</a:t>
            </a:r>
          </a:p>
          <a:p>
            <a:pPr marL="0" marR="0" lvl="0" indent="0" algn="l" rtl="0">
              <a:spcBef>
                <a:spcPts val="0"/>
              </a:spcBef>
              <a:spcAft>
                <a:spcPts val="0"/>
              </a:spcAft>
              <a:buNone/>
            </a:pPr>
            <a:endParaRPr lang="en-US" sz="1300" b="1"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7: Domain Setup (Optional):</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If you have a custom domain, configure it in the "Domain Settings" section. Netlify provides clear instructions on updating DNS records.</a:t>
            </a:r>
          </a:p>
          <a:p>
            <a:pPr marL="0" marR="0" lvl="0" indent="0" algn="l" rtl="0">
              <a:spcBef>
                <a:spcPts val="0"/>
              </a:spcBef>
              <a:spcAft>
                <a:spcPts val="0"/>
              </a:spcAft>
              <a:buNone/>
            </a:pPr>
            <a:endParaRPr lang="en-US" sz="1300" b="1"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8: Continuous Deployment:</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Netlify can automatically redeploy your site whenever changes are pushed to your repository. This is controlled through the continuous deployment settings in the Netlify dashboard.</a:t>
            </a:r>
          </a:p>
          <a:p>
            <a:pPr marL="0" marR="0" lvl="0" indent="0" algn="l" rtl="0">
              <a:spcBef>
                <a:spcPts val="0"/>
              </a:spcBef>
              <a:spcAft>
                <a:spcPts val="0"/>
              </a:spcAft>
              <a:buNone/>
            </a:pPr>
            <a:endParaRPr lang="en-US" sz="1300" b="1"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9: Review Deployments:</a:t>
            </a:r>
            <a:endParaRPr lang="en-US" sz="1300"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Monitor the deployment progress and review the deployment logs for any issues. Netlify provides detailed logs to help troubleshoot problems.</a:t>
            </a:r>
          </a:p>
          <a:p>
            <a:pPr marL="0" marR="0" lvl="0" indent="0" algn="l" rtl="0">
              <a:spcBef>
                <a:spcPts val="0"/>
              </a:spcBef>
              <a:spcAft>
                <a:spcPts val="0"/>
              </a:spcAft>
              <a:buNone/>
            </a:pPr>
            <a:endParaRPr lang="en-US" sz="1300" b="1" dirty="0">
              <a:solidFill>
                <a:schemeClr val="dk1"/>
              </a:solidFill>
              <a:latin typeface="+mj-lt"/>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mj-lt"/>
                <a:ea typeface="Calibri"/>
                <a:cs typeface="Calibri"/>
                <a:sym typeface="Calibri"/>
              </a:rPr>
              <a:t>Step 10: Access Your Site:</a:t>
            </a:r>
          </a:p>
          <a:p>
            <a:pPr marL="0" marR="0" lvl="0" indent="0" algn="l" rtl="0">
              <a:spcBef>
                <a:spcPts val="0"/>
              </a:spcBef>
              <a:spcAft>
                <a:spcPts val="0"/>
              </a:spcAft>
              <a:buNone/>
            </a:pPr>
            <a:r>
              <a:rPr lang="en-US" sz="1300" dirty="0">
                <a:solidFill>
                  <a:srgbClr val="B53C0B"/>
                </a:solidFill>
                <a:latin typeface="+mj-lt"/>
                <a:ea typeface="Calibri"/>
                <a:cs typeface="Calibri"/>
                <a:sym typeface="Calibri"/>
              </a:rPr>
              <a:t>Once the deployment is successful, Netlify provides you with a unique subdomain (e.g., </a:t>
            </a:r>
            <a:r>
              <a:rPr lang="en-US" sz="1300" dirty="0" err="1">
                <a:solidFill>
                  <a:srgbClr val="B53C0B"/>
                </a:solidFill>
                <a:latin typeface="+mj-lt"/>
                <a:ea typeface="Calibri"/>
                <a:cs typeface="Calibri"/>
                <a:sym typeface="Calibri"/>
              </a:rPr>
              <a:t>nameofoursite.netlify.app</a:t>
            </a:r>
            <a:r>
              <a:rPr lang="en-US" sz="1300" dirty="0">
                <a:solidFill>
                  <a:srgbClr val="B53C0B"/>
                </a:solidFill>
                <a:latin typeface="+mj-lt"/>
                <a:ea typeface="Calibri"/>
                <a:cs typeface="Calibri"/>
                <a:sym typeface="Calibri"/>
              </a:rPr>
              <a:t>). You can access your site from anywhere using this URL.</a:t>
            </a:r>
            <a:endParaRPr lang="en-IN" sz="1300" dirty="0">
              <a:solidFill>
                <a:srgbClr val="B53C0B"/>
              </a:solidFill>
              <a:latin typeface="+mj-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C88C32"/>
                </a:solidFill>
                <a:latin typeface="EB Garamond"/>
                <a:ea typeface="EB Garamond"/>
                <a:cs typeface="EB Garamond"/>
                <a:sym typeface="EB Garamond"/>
              </a:rPr>
              <a:t>Summary of your task</a:t>
            </a:r>
            <a:endParaRPr sz="1800" b="1">
              <a:solidFill>
                <a:srgbClr val="C88C32"/>
              </a:solidFill>
              <a:latin typeface="EB Garamond"/>
              <a:ea typeface="EB Garamond"/>
              <a:cs typeface="EB Garamond"/>
              <a:sym typeface="EB Garamond"/>
            </a:endParaRPr>
          </a:p>
        </p:txBody>
      </p:sp>
      <p:sp>
        <p:nvSpPr>
          <p:cNvPr id="113" name="Google Shape;113;p13"/>
          <p:cNvSpPr txBox="1"/>
          <p:nvPr/>
        </p:nvSpPr>
        <p:spPr>
          <a:xfrm>
            <a:off x="678224" y="705678"/>
            <a:ext cx="7457440" cy="36922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0" i="0" dirty="0">
                <a:solidFill>
                  <a:schemeClr val="bg2">
                    <a:lumMod val="50000"/>
                  </a:schemeClr>
                </a:solidFill>
                <a:effectLst/>
                <a:latin typeface="+mj-lt"/>
              </a:rPr>
              <a:t>To host your website on Netlify, begin by signing up for an account and connecting it to your Git repository. Create a new site from your repository, configure build settings, and, if necessary, set up environment variables. Initiate the deployment process, and Netlify will automatically build and deploy your site to a global content delivery network (CDN). Optionally, configure a custom domain and set up continuous deployment for automatic redeployment upon code changes. Monitor deployment progress and review logs for troubleshooting. Once deployed, your site is accessible from anywhere using the provided Netlify subdomain or a custom domain if configured. Netlify's user-friendly interface and seamless integration with version control systems simplify the hosting process, making it an effective platform for web development projects.</a:t>
            </a:r>
            <a:endParaRPr sz="1600" dirty="0">
              <a:solidFill>
                <a:schemeClr val="bg2">
                  <a:lumMod val="50000"/>
                </a:schemeClr>
              </a:solidFill>
              <a:latin typeface="+mj-lt"/>
              <a:ea typeface="Calibri"/>
              <a:cs typeface="Calibri" panose="020F0502020204030204" pitchFamily="34" charset="0"/>
              <a:sym typeface="Calibri"/>
            </a:endParaRPr>
          </a:p>
          <a:p>
            <a:pPr marL="0" marR="0" lvl="0" indent="0" algn="just" rtl="0">
              <a:spcBef>
                <a:spcPts val="0"/>
              </a:spcBef>
              <a:spcAft>
                <a:spcPts val="0"/>
              </a:spcAft>
              <a:buNone/>
            </a:pPr>
            <a:endParaRPr sz="1600" dirty="0">
              <a:solidFill>
                <a:schemeClr val="bg2">
                  <a:lumMod val="50000"/>
                </a:schemeClr>
              </a:solidFill>
              <a:latin typeface="+mj-lt"/>
              <a:ea typeface="Calibri"/>
              <a:cs typeface="Calibri" panose="020F0502020204030204" pitchFamily="3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t>Submission Website Link</a:t>
            </a:r>
            <a:endParaRPr dirty="0"/>
          </a:p>
        </p:txBody>
      </p:sp>
      <p:sp>
        <p:nvSpPr>
          <p:cNvPr id="3702" name="Google Shape;3702;p212"/>
          <p:cNvSpPr txBox="1">
            <a:spLocks noGrp="1"/>
          </p:cNvSpPr>
          <p:nvPr>
            <p:ph type="body" idx="2"/>
          </p:nvPr>
        </p:nvSpPr>
        <p:spPr>
          <a:xfrm>
            <a:off x="4089330" y="2112419"/>
            <a:ext cx="2722200" cy="523180"/>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rgbClr val="BD8738"/>
              </a:buClr>
              <a:buSzPts val="2000"/>
              <a:buNone/>
            </a:pPr>
            <a:r>
              <a:rPr lang="en-US" i="0" dirty="0">
                <a:solidFill>
                  <a:srgbClr val="002060"/>
                </a:solidFill>
              </a:rPr>
              <a:t>https://dailyblog-nm.netlify.app/</a:t>
            </a:r>
          </a:p>
        </p:txBody>
      </p:sp>
    </p:spTree>
    <p:extLst>
      <p:ext uri="{BB962C8B-B14F-4D97-AF65-F5344CB8AC3E}">
        <p14:creationId xmlns:p14="http://schemas.microsoft.com/office/powerpoint/2010/main" val="250741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702" name="Google Shape;3702;p212"/>
          <p:cNvSpPr txBox="1">
            <a:spLocks noGrp="1"/>
          </p:cNvSpPr>
          <p:nvPr>
            <p:ph type="body" idx="2"/>
          </p:nvPr>
        </p:nvSpPr>
        <p:spPr>
          <a:xfrm>
            <a:off x="4089330" y="2073627"/>
            <a:ext cx="2722200" cy="600765"/>
          </a:xfrm>
          <a:prstGeom prst="rect">
            <a:avLst/>
          </a:prstGeom>
          <a:noFill/>
          <a:ln>
            <a:noFill/>
          </a:ln>
        </p:spPr>
        <p:txBody>
          <a:bodyPr spcFirstLastPara="1" wrap="square" lIns="91425" tIns="45700" rIns="91425" bIns="45700" anchor="ctr" anchorCtr="0">
            <a:spAutoFit/>
          </a:bodyPr>
          <a:lstStyle/>
          <a:p>
            <a:pPr marL="0" marR="0" lvl="0" indent="0" algn="l" rtl="0">
              <a:lnSpc>
                <a:spcPct val="117500"/>
              </a:lnSpc>
              <a:spcBef>
                <a:spcPts val="0"/>
              </a:spcBef>
              <a:spcAft>
                <a:spcPts val="0"/>
              </a:spcAft>
              <a:buNone/>
            </a:pPr>
            <a:r>
              <a:rPr lang="en-IN" sz="1400" b="1" i="0" dirty="0">
                <a:solidFill>
                  <a:srgbClr val="002060"/>
                </a:solidFill>
                <a:latin typeface="Arial"/>
                <a:ea typeface="Arial"/>
                <a:cs typeface="Arial"/>
                <a:sym typeface="Arial"/>
              </a:rPr>
              <a:t>https://github.com/c</a:t>
            </a:r>
            <a:r>
              <a:rPr lang="en-IN" b="1" i="0" dirty="0">
                <a:solidFill>
                  <a:srgbClr val="002060"/>
                </a:solidFill>
              </a:rPr>
              <a:t>handru0827/Blog_Website.git</a:t>
            </a:r>
            <a:endParaRPr lang="en-IN" sz="1400" b="1" i="0" dirty="0">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725</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vt:lpstr>
      <vt:lpstr>Calibri</vt:lpstr>
      <vt:lpstr>Public Sans</vt:lpstr>
      <vt:lpstr>Noto Sans Symbols</vt:lpstr>
      <vt:lpstr>EB Garamond</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swetha leelavathi</cp:lastModifiedBy>
  <cp:revision>4</cp:revision>
  <dcterms:created xsi:type="dcterms:W3CDTF">2020-08-13T11:21:46Z</dcterms:created>
  <dcterms:modified xsi:type="dcterms:W3CDTF">2023-11-25T03:39:09Z</dcterms:modified>
</cp:coreProperties>
</file>