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5" r:id="rId2"/>
    <p:sldId id="256" r:id="rId3"/>
    <p:sldId id="257" r:id="rId4"/>
    <p:sldId id="258" r:id="rId5"/>
    <p:sldId id="259" r:id="rId6"/>
    <p:sldId id="260" r:id="rId7"/>
    <p:sldId id="261" r:id="rId8"/>
    <p:sldId id="262" r:id="rId9"/>
    <p:sldId id="263" r:id="rId10"/>
    <p:sldId id="264"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95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93412-0E4D-45F5-9A7D-8CDB5854953F}" v="35" dt="2024-06-17T04:59:41.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48"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u Ganesh" userId="86cba0d6b4aeb874" providerId="LiveId" clId="{78993412-0E4D-45F5-9A7D-8CDB5854953F}"/>
    <pc:docChg chg="custSel addSld delSld modSld">
      <pc:chgData name="Chandru Ganesh" userId="86cba0d6b4aeb874" providerId="LiveId" clId="{78993412-0E4D-45F5-9A7D-8CDB5854953F}" dt="2024-06-17T05:31:33.244" v="287" actId="478"/>
      <pc:docMkLst>
        <pc:docMk/>
      </pc:docMkLst>
      <pc:sldChg chg="modSp mod">
        <pc:chgData name="Chandru Ganesh" userId="86cba0d6b4aeb874" providerId="LiveId" clId="{78993412-0E4D-45F5-9A7D-8CDB5854953F}" dt="2024-06-17T05:14:50.943" v="286" actId="14100"/>
        <pc:sldMkLst>
          <pc:docMk/>
          <pc:sldMk cId="0" sldId="258"/>
        </pc:sldMkLst>
        <pc:spChg chg="mod">
          <ac:chgData name="Chandru Ganesh" userId="86cba0d6b4aeb874" providerId="LiveId" clId="{78993412-0E4D-45F5-9A7D-8CDB5854953F}" dt="2024-06-17T05:14:50.943" v="286" actId="14100"/>
          <ac:spMkLst>
            <pc:docMk/>
            <pc:sldMk cId="0" sldId="258"/>
            <ac:spMk id="8" creationId="{00000000-0000-0000-0000-000000000000}"/>
          </ac:spMkLst>
        </pc:spChg>
        <pc:spChg chg="mod">
          <ac:chgData name="Chandru Ganesh" userId="86cba0d6b4aeb874" providerId="LiveId" clId="{78993412-0E4D-45F5-9A7D-8CDB5854953F}" dt="2024-06-17T05:14:45.603" v="285" actId="14100"/>
          <ac:spMkLst>
            <pc:docMk/>
            <pc:sldMk cId="0" sldId="258"/>
            <ac:spMk id="12" creationId="{00000000-0000-0000-0000-000000000000}"/>
          </ac:spMkLst>
        </pc:spChg>
        <pc:spChg chg="mod">
          <ac:chgData name="Chandru Ganesh" userId="86cba0d6b4aeb874" providerId="LiveId" clId="{78993412-0E4D-45F5-9A7D-8CDB5854953F}" dt="2024-06-17T05:14:40.032" v="284" actId="14100"/>
          <ac:spMkLst>
            <pc:docMk/>
            <pc:sldMk cId="0" sldId="258"/>
            <ac:spMk id="17" creationId="{00000000-0000-0000-0000-000000000000}"/>
          </ac:spMkLst>
        </pc:spChg>
        <pc:spChg chg="mod">
          <ac:chgData name="Chandru Ganesh" userId="86cba0d6b4aeb874" providerId="LiveId" clId="{78993412-0E4D-45F5-9A7D-8CDB5854953F}" dt="2024-06-17T05:14:37.367" v="283" actId="14100"/>
          <ac:spMkLst>
            <pc:docMk/>
            <pc:sldMk cId="0" sldId="258"/>
            <ac:spMk id="18" creationId="{00000000-0000-0000-0000-000000000000}"/>
          </ac:spMkLst>
        </pc:spChg>
      </pc:sldChg>
      <pc:sldChg chg="modSp">
        <pc:chgData name="Chandru Ganesh" userId="86cba0d6b4aeb874" providerId="LiveId" clId="{78993412-0E4D-45F5-9A7D-8CDB5854953F}" dt="2024-06-17T04:30:28.560" v="74" actId="120"/>
        <pc:sldMkLst>
          <pc:docMk/>
          <pc:sldMk cId="0" sldId="262"/>
        </pc:sldMkLst>
        <pc:spChg chg="mod">
          <ac:chgData name="Chandru Ganesh" userId="86cba0d6b4aeb874" providerId="LiveId" clId="{78993412-0E4D-45F5-9A7D-8CDB5854953F}" dt="2024-06-17T04:30:28.560" v="74" actId="120"/>
          <ac:spMkLst>
            <pc:docMk/>
            <pc:sldMk cId="0" sldId="262"/>
            <ac:spMk id="7" creationId="{00000000-0000-0000-0000-000000000000}"/>
          </ac:spMkLst>
        </pc:spChg>
      </pc:sldChg>
      <pc:sldChg chg="addSp delSp modSp mod modTransition">
        <pc:chgData name="Chandru Ganesh" userId="86cba0d6b4aeb874" providerId="LiveId" clId="{78993412-0E4D-45F5-9A7D-8CDB5854953F}" dt="2024-06-17T05:31:33.244" v="287" actId="478"/>
        <pc:sldMkLst>
          <pc:docMk/>
          <pc:sldMk cId="0" sldId="264"/>
        </pc:sldMkLst>
        <pc:spChg chg="mod">
          <ac:chgData name="Chandru Ganesh" userId="86cba0d6b4aeb874" providerId="LiveId" clId="{78993412-0E4D-45F5-9A7D-8CDB5854953F}" dt="2024-06-17T04:23:32.743" v="7" actId="1076"/>
          <ac:spMkLst>
            <pc:docMk/>
            <pc:sldMk cId="0" sldId="264"/>
            <ac:spMk id="3" creationId="{00000000-0000-0000-0000-000000000000}"/>
          </ac:spMkLst>
        </pc:spChg>
        <pc:spChg chg="mod">
          <ac:chgData name="Chandru Ganesh" userId="86cba0d6b4aeb874" providerId="LiveId" clId="{78993412-0E4D-45F5-9A7D-8CDB5854953F}" dt="2024-06-17T04:21:42.045" v="1" actId="1076"/>
          <ac:spMkLst>
            <pc:docMk/>
            <pc:sldMk cId="0" sldId="264"/>
            <ac:spMk id="4" creationId="{00000000-0000-0000-0000-000000000000}"/>
          </ac:spMkLst>
        </pc:spChg>
        <pc:spChg chg="del mod">
          <ac:chgData name="Chandru Ganesh" userId="86cba0d6b4aeb874" providerId="LiveId" clId="{78993412-0E4D-45F5-9A7D-8CDB5854953F}" dt="2024-06-17T04:27:25.407" v="24" actId="478"/>
          <ac:spMkLst>
            <pc:docMk/>
            <pc:sldMk cId="0" sldId="264"/>
            <ac:spMk id="6" creationId="{97AA0973-F65A-2BF8-9B18-22479F7D0144}"/>
          </ac:spMkLst>
        </pc:spChg>
        <pc:spChg chg="add del mod">
          <ac:chgData name="Chandru Ganesh" userId="86cba0d6b4aeb874" providerId="LiveId" clId="{78993412-0E4D-45F5-9A7D-8CDB5854953F}" dt="2024-06-17T04:27:25.408" v="26"/>
          <ac:spMkLst>
            <pc:docMk/>
            <pc:sldMk cId="0" sldId="264"/>
            <ac:spMk id="12" creationId="{0A3324BE-7694-910F-DE30-B9D9C9490BE0}"/>
          </ac:spMkLst>
        </pc:spChg>
        <pc:spChg chg="add mod">
          <ac:chgData name="Chandru Ganesh" userId="86cba0d6b4aeb874" providerId="LiveId" clId="{78993412-0E4D-45F5-9A7D-8CDB5854953F}" dt="2024-06-17T04:39:04.546" v="86" actId="1076"/>
          <ac:spMkLst>
            <pc:docMk/>
            <pc:sldMk cId="0" sldId="264"/>
            <ac:spMk id="13" creationId="{D7CF6789-B267-3F97-33EF-152686F10968}"/>
          </ac:spMkLst>
        </pc:spChg>
        <pc:spChg chg="add del mod">
          <ac:chgData name="Chandru Ganesh" userId="86cba0d6b4aeb874" providerId="LiveId" clId="{78993412-0E4D-45F5-9A7D-8CDB5854953F}" dt="2024-06-17T04:28:05.845" v="34"/>
          <ac:spMkLst>
            <pc:docMk/>
            <pc:sldMk cId="0" sldId="264"/>
            <ac:spMk id="14" creationId="{9302FF5E-36A9-06CF-C43C-F45CC5B0F6E9}"/>
          </ac:spMkLst>
        </pc:spChg>
        <pc:spChg chg="add mod">
          <ac:chgData name="Chandru Ganesh" userId="86cba0d6b4aeb874" providerId="LiveId" clId="{78993412-0E4D-45F5-9A7D-8CDB5854953F}" dt="2024-06-17T04:39:09.448" v="87" actId="1076"/>
          <ac:spMkLst>
            <pc:docMk/>
            <pc:sldMk cId="0" sldId="264"/>
            <ac:spMk id="15" creationId="{B8BC67A7-F0D4-DB4A-4B8C-46F1473D3BE4}"/>
          </ac:spMkLst>
        </pc:spChg>
        <pc:picChg chg="add ord">
          <ac:chgData name="Chandru Ganesh" userId="86cba0d6b4aeb874" providerId="LiveId" clId="{78993412-0E4D-45F5-9A7D-8CDB5854953F}" dt="2024-06-17T04:23:20.056" v="4" actId="167"/>
          <ac:picMkLst>
            <pc:docMk/>
            <pc:sldMk cId="0" sldId="264"/>
            <ac:picMk id="9" creationId="{1F7B59EA-08E5-EE9A-F6CD-DF80CA3C413A}"/>
          </ac:picMkLst>
        </pc:picChg>
        <pc:picChg chg="add mod ord">
          <ac:chgData name="Chandru Ganesh" userId="86cba0d6b4aeb874" providerId="LiveId" clId="{78993412-0E4D-45F5-9A7D-8CDB5854953F}" dt="2024-06-17T04:23:43.559" v="9" actId="167"/>
          <ac:picMkLst>
            <pc:docMk/>
            <pc:sldMk cId="0" sldId="264"/>
            <ac:picMk id="10" creationId="{25F239FA-48CE-5131-03C3-2B4EA230A1DE}"/>
          </ac:picMkLst>
        </pc:picChg>
        <pc:picChg chg="add del mod">
          <ac:chgData name="Chandru Ganesh" userId="86cba0d6b4aeb874" providerId="LiveId" clId="{78993412-0E4D-45F5-9A7D-8CDB5854953F}" dt="2024-06-17T05:31:33.244" v="287" actId="478"/>
          <ac:picMkLst>
            <pc:docMk/>
            <pc:sldMk cId="0" sldId="264"/>
            <ac:picMk id="11" creationId="{5851023D-3DF0-4A77-80CB-BF2002A3A789}"/>
          </ac:picMkLst>
        </pc:picChg>
      </pc:sldChg>
      <pc:sldChg chg="addSp delSp modSp mod">
        <pc:chgData name="Chandru Ganesh" userId="86cba0d6b4aeb874" providerId="LiveId" clId="{78993412-0E4D-45F5-9A7D-8CDB5854953F}" dt="2024-06-17T04:59:57.029" v="279" actId="14100"/>
        <pc:sldMkLst>
          <pc:docMk/>
          <pc:sldMk cId="2137533086" sldId="265"/>
        </pc:sldMkLst>
        <pc:spChg chg="mod">
          <ac:chgData name="Chandru Ganesh" userId="86cba0d6b4aeb874" providerId="LiveId" clId="{78993412-0E4D-45F5-9A7D-8CDB5854953F}" dt="2024-06-17T04:50:36.159" v="159" actId="1076"/>
          <ac:spMkLst>
            <pc:docMk/>
            <pc:sldMk cId="2137533086" sldId="265"/>
            <ac:spMk id="3" creationId="{00000000-0000-0000-0000-000000000000}"/>
          </ac:spMkLst>
        </pc:spChg>
        <pc:spChg chg="mod">
          <ac:chgData name="Chandru Ganesh" userId="86cba0d6b4aeb874" providerId="LiveId" clId="{78993412-0E4D-45F5-9A7D-8CDB5854953F}" dt="2024-06-17T04:41:07.016" v="95" actId="1076"/>
          <ac:spMkLst>
            <pc:docMk/>
            <pc:sldMk cId="2137533086" sldId="265"/>
            <ac:spMk id="4" creationId="{00000000-0000-0000-0000-000000000000}"/>
          </ac:spMkLst>
        </pc:spChg>
        <pc:spChg chg="mod">
          <ac:chgData name="Chandru Ganesh" userId="86cba0d6b4aeb874" providerId="LiveId" clId="{78993412-0E4D-45F5-9A7D-8CDB5854953F}" dt="2024-06-17T04:57:10.564" v="275" actId="1076"/>
          <ac:spMkLst>
            <pc:docMk/>
            <pc:sldMk cId="2137533086" sldId="265"/>
            <ac:spMk id="5" creationId="{0AFD5315-225A-9500-9BE8-6A39CA713E93}"/>
          </ac:spMkLst>
        </pc:spChg>
        <pc:spChg chg="add mod">
          <ac:chgData name="Chandru Ganesh" userId="86cba0d6b4aeb874" providerId="LiveId" clId="{78993412-0E4D-45F5-9A7D-8CDB5854953F}" dt="2024-06-17T04:59:48.921" v="278" actId="1076"/>
          <ac:spMkLst>
            <pc:docMk/>
            <pc:sldMk cId="2137533086" sldId="265"/>
            <ac:spMk id="6" creationId="{F27C0BBF-F5DB-ADF9-F727-307EAB69933F}"/>
          </ac:spMkLst>
        </pc:spChg>
        <pc:spChg chg="add mod">
          <ac:chgData name="Chandru Ganesh" userId="86cba0d6b4aeb874" providerId="LiveId" clId="{78993412-0E4D-45F5-9A7D-8CDB5854953F}" dt="2024-06-17T04:51:35.520" v="178" actId="20577"/>
          <ac:spMkLst>
            <pc:docMk/>
            <pc:sldMk cId="2137533086" sldId="265"/>
            <ac:spMk id="7" creationId="{C28205E1-DE5C-5905-25E9-1FDBE4E72B9F}"/>
          </ac:spMkLst>
        </pc:spChg>
        <pc:spChg chg="add mod">
          <ac:chgData name="Chandru Ganesh" userId="86cba0d6b4aeb874" providerId="LiveId" clId="{78993412-0E4D-45F5-9A7D-8CDB5854953F}" dt="2024-06-17T04:54:11.723" v="241" actId="20577"/>
          <ac:spMkLst>
            <pc:docMk/>
            <pc:sldMk cId="2137533086" sldId="265"/>
            <ac:spMk id="8" creationId="{4A633957-9FD6-D2CC-B0B1-99726C1362BD}"/>
          </ac:spMkLst>
        </pc:spChg>
        <pc:spChg chg="add mod">
          <ac:chgData name="Chandru Ganesh" userId="86cba0d6b4aeb874" providerId="LiveId" clId="{78993412-0E4D-45F5-9A7D-8CDB5854953F}" dt="2024-06-17T04:56:56.852" v="274" actId="20577"/>
          <ac:spMkLst>
            <pc:docMk/>
            <pc:sldMk cId="2137533086" sldId="265"/>
            <ac:spMk id="9" creationId="{F6106817-3A5B-FE29-E1F4-16FDB927270A}"/>
          </ac:spMkLst>
        </pc:spChg>
        <pc:spChg chg="add mod">
          <ac:chgData name="Chandru Ganesh" userId="86cba0d6b4aeb874" providerId="LiveId" clId="{78993412-0E4D-45F5-9A7D-8CDB5854953F}" dt="2024-06-17T04:52:10.115" v="201" actId="20577"/>
          <ac:spMkLst>
            <pc:docMk/>
            <pc:sldMk cId="2137533086" sldId="265"/>
            <ac:spMk id="10" creationId="{B5D7593B-F868-2131-9EE1-43FA6C1F8CCE}"/>
          </ac:spMkLst>
        </pc:spChg>
        <pc:spChg chg="add mod">
          <ac:chgData name="Chandru Ganesh" userId="86cba0d6b4aeb874" providerId="LiveId" clId="{78993412-0E4D-45F5-9A7D-8CDB5854953F}" dt="2024-06-17T04:54:54.552" v="259" actId="20577"/>
          <ac:spMkLst>
            <pc:docMk/>
            <pc:sldMk cId="2137533086" sldId="265"/>
            <ac:spMk id="11" creationId="{9C258143-AA93-8C53-E760-F827AC9BD882}"/>
          </ac:spMkLst>
        </pc:spChg>
        <pc:spChg chg="add mod">
          <ac:chgData name="Chandru Ganesh" userId="86cba0d6b4aeb874" providerId="LiveId" clId="{78993412-0E4D-45F5-9A7D-8CDB5854953F}" dt="2024-06-17T04:51:10.835" v="170" actId="20577"/>
          <ac:spMkLst>
            <pc:docMk/>
            <pc:sldMk cId="2137533086" sldId="265"/>
            <ac:spMk id="12" creationId="{D021D518-5D1D-F92B-E821-DDB22F5449D1}"/>
          </ac:spMkLst>
        </pc:spChg>
        <pc:spChg chg="add mod">
          <ac:chgData name="Chandru Ganesh" userId="86cba0d6b4aeb874" providerId="LiveId" clId="{78993412-0E4D-45F5-9A7D-8CDB5854953F}" dt="2024-06-17T04:56:22.170" v="271" actId="20577"/>
          <ac:spMkLst>
            <pc:docMk/>
            <pc:sldMk cId="2137533086" sldId="265"/>
            <ac:spMk id="13" creationId="{009BD112-D5D2-0AE5-1D95-5781B8F20302}"/>
          </ac:spMkLst>
        </pc:spChg>
        <pc:spChg chg="add mod">
          <ac:chgData name="Chandru Ganesh" userId="86cba0d6b4aeb874" providerId="LiveId" clId="{78993412-0E4D-45F5-9A7D-8CDB5854953F}" dt="2024-06-17T04:56:13.677" v="266" actId="20577"/>
          <ac:spMkLst>
            <pc:docMk/>
            <pc:sldMk cId="2137533086" sldId="265"/>
            <ac:spMk id="14" creationId="{A2A134B0-C63B-52AC-BA4C-FBE4BF442954}"/>
          </ac:spMkLst>
        </pc:spChg>
        <pc:spChg chg="add mod">
          <ac:chgData name="Chandru Ganesh" userId="86cba0d6b4aeb874" providerId="LiveId" clId="{78993412-0E4D-45F5-9A7D-8CDB5854953F}" dt="2024-06-17T04:53:00.281" v="218" actId="20577"/>
          <ac:spMkLst>
            <pc:docMk/>
            <pc:sldMk cId="2137533086" sldId="265"/>
            <ac:spMk id="15" creationId="{D11080C0-750E-52DA-6F34-E7BA5FF32E0B}"/>
          </ac:spMkLst>
        </pc:spChg>
        <pc:spChg chg="add mod">
          <ac:chgData name="Chandru Ganesh" userId="86cba0d6b4aeb874" providerId="LiveId" clId="{78993412-0E4D-45F5-9A7D-8CDB5854953F}" dt="2024-06-17T04:53:15.044" v="222" actId="20577"/>
          <ac:spMkLst>
            <pc:docMk/>
            <pc:sldMk cId="2137533086" sldId="265"/>
            <ac:spMk id="16" creationId="{62333749-4D4C-CBEF-BDAE-CE0226C5AD99}"/>
          </ac:spMkLst>
        </pc:spChg>
        <pc:spChg chg="add mod">
          <ac:chgData name="Chandru Ganesh" userId="86cba0d6b4aeb874" providerId="LiveId" clId="{78993412-0E4D-45F5-9A7D-8CDB5854953F}" dt="2024-06-17T04:51:48.724" v="190" actId="1076"/>
          <ac:spMkLst>
            <pc:docMk/>
            <pc:sldMk cId="2137533086" sldId="265"/>
            <ac:spMk id="21" creationId="{EB49690F-E10B-E890-18E8-E6F66954612C}"/>
          </ac:spMkLst>
        </pc:spChg>
        <pc:spChg chg="add del mod">
          <ac:chgData name="Chandru Ganesh" userId="86cba0d6b4aeb874" providerId="LiveId" clId="{78993412-0E4D-45F5-9A7D-8CDB5854953F}" dt="2024-06-17T04:56:00.697" v="261"/>
          <ac:spMkLst>
            <pc:docMk/>
            <pc:sldMk cId="2137533086" sldId="265"/>
            <ac:spMk id="22" creationId="{7C1DF478-6C9B-3663-3C71-DC3042EF6225}"/>
          </ac:spMkLst>
        </pc:spChg>
        <pc:spChg chg="add mod">
          <ac:chgData name="Chandru Ganesh" userId="86cba0d6b4aeb874" providerId="LiveId" clId="{78993412-0E4D-45F5-9A7D-8CDB5854953F}" dt="2024-06-17T04:53:51.975" v="235" actId="1076"/>
          <ac:spMkLst>
            <pc:docMk/>
            <pc:sldMk cId="2137533086" sldId="265"/>
            <ac:spMk id="23" creationId="{B30CB95C-92EF-8247-BEBE-99AB5DA8F7A1}"/>
          </ac:spMkLst>
        </pc:spChg>
        <pc:spChg chg="add mod">
          <ac:chgData name="Chandru Ganesh" userId="86cba0d6b4aeb874" providerId="LiveId" clId="{78993412-0E4D-45F5-9A7D-8CDB5854953F}" dt="2024-06-17T04:54:32.641" v="253" actId="1076"/>
          <ac:spMkLst>
            <pc:docMk/>
            <pc:sldMk cId="2137533086" sldId="265"/>
            <ac:spMk id="24" creationId="{A989C341-D13F-4717-92F5-453E49AE0E43}"/>
          </ac:spMkLst>
        </pc:spChg>
        <pc:picChg chg="add mod">
          <ac:chgData name="Chandru Ganesh" userId="86cba0d6b4aeb874" providerId="LiveId" clId="{78993412-0E4D-45F5-9A7D-8CDB5854953F}" dt="2024-06-17T04:49:58.054" v="152" actId="1076"/>
          <ac:picMkLst>
            <pc:docMk/>
            <pc:sldMk cId="2137533086" sldId="265"/>
            <ac:picMk id="17" creationId="{05D4237F-A004-C828-6F23-56F8EED61898}"/>
          </ac:picMkLst>
        </pc:picChg>
        <pc:picChg chg="add mod">
          <ac:chgData name="Chandru Ganesh" userId="86cba0d6b4aeb874" providerId="LiveId" clId="{78993412-0E4D-45F5-9A7D-8CDB5854953F}" dt="2024-06-17T04:50:09.413" v="154" actId="1076"/>
          <ac:picMkLst>
            <pc:docMk/>
            <pc:sldMk cId="2137533086" sldId="265"/>
            <ac:picMk id="18" creationId="{6B8B4757-379A-129E-CA63-675ABDEE20CE}"/>
          </ac:picMkLst>
        </pc:picChg>
        <pc:picChg chg="add mod">
          <ac:chgData name="Chandru Ganesh" userId="86cba0d6b4aeb874" providerId="LiveId" clId="{78993412-0E4D-45F5-9A7D-8CDB5854953F}" dt="2024-06-17T04:50:18.869" v="156" actId="1076"/>
          <ac:picMkLst>
            <pc:docMk/>
            <pc:sldMk cId="2137533086" sldId="265"/>
            <ac:picMk id="19" creationId="{991639FF-37AF-B282-3FEF-2854241A611F}"/>
          </ac:picMkLst>
        </pc:picChg>
        <pc:picChg chg="add mod">
          <ac:chgData name="Chandru Ganesh" userId="86cba0d6b4aeb874" providerId="LiveId" clId="{78993412-0E4D-45F5-9A7D-8CDB5854953F}" dt="2024-06-17T04:50:31.330" v="158" actId="1076"/>
          <ac:picMkLst>
            <pc:docMk/>
            <pc:sldMk cId="2137533086" sldId="265"/>
            <ac:picMk id="20" creationId="{CDC40D70-C0C5-F3C7-4DC2-FBC6DAFFBFB9}"/>
          </ac:picMkLst>
        </pc:picChg>
        <pc:picChg chg="add mod">
          <ac:chgData name="Chandru Ganesh" userId="86cba0d6b4aeb874" providerId="LiveId" clId="{78993412-0E4D-45F5-9A7D-8CDB5854953F}" dt="2024-06-17T04:59:57.029" v="279" actId="14100"/>
          <ac:picMkLst>
            <pc:docMk/>
            <pc:sldMk cId="2137533086" sldId="265"/>
            <ac:picMk id="25" creationId="{AE185C32-DA55-810F-3F2F-136CADA265AD}"/>
          </ac:picMkLst>
        </pc:picChg>
      </pc:sldChg>
      <pc:sldChg chg="new del">
        <pc:chgData name="Chandru Ganesh" userId="86cba0d6b4aeb874" providerId="LiveId" clId="{78993412-0E4D-45F5-9A7D-8CDB5854953F}" dt="2024-06-17T05:03:36.458" v="281" actId="47"/>
        <pc:sldMkLst>
          <pc:docMk/>
          <pc:sldMk cId="4072275818"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3081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679122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60473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32465"/>
            <a:ext cx="14630400" cy="8229600"/>
          </a:xfrm>
          <a:prstGeom prst="rect">
            <a:avLst/>
          </a:prstGeom>
          <a:ln/>
        </p:spPr>
        <p:style>
          <a:lnRef idx="2">
            <a:schemeClr val="dk1">
              <a:shade val="15000"/>
            </a:schemeClr>
          </a:lnRef>
          <a:fillRef idx="1">
            <a:schemeClr val="dk1"/>
          </a:fillRef>
          <a:effectRef idx="0">
            <a:schemeClr val="dk1"/>
          </a:effectRef>
          <a:fontRef idx="minor">
            <a:schemeClr val="lt1"/>
          </a:fontRef>
        </p:style>
        <p:txBody>
          <a:bodyPr/>
          <a:lstStyle/>
          <a:p>
            <a:endParaRPr lang="en-US" dirty="0"/>
          </a:p>
        </p:txBody>
      </p:sp>
      <p:sp>
        <p:nvSpPr>
          <p:cNvPr id="4" name="Text 2"/>
          <p:cNvSpPr/>
          <p:nvPr/>
        </p:nvSpPr>
        <p:spPr>
          <a:xfrm>
            <a:off x="3297555" y="851559"/>
            <a:ext cx="8035290" cy="737755"/>
          </a:xfrm>
          <a:prstGeom prst="rect">
            <a:avLst/>
          </a:prstGeom>
          <a:noFill/>
          <a:ln/>
        </p:spPr>
        <p:txBody>
          <a:bodyPr wrap="none" rtlCol="0" anchor="t"/>
          <a:lstStyle/>
          <a:p>
            <a:pPr marL="0" indent="0" algn="ctr">
              <a:lnSpc>
                <a:spcPts val="5468"/>
              </a:lnSpc>
              <a:buNone/>
            </a:pPr>
            <a:r>
              <a:rPr lang="en-US" sz="6000" kern="400" spc="600" dirty="0">
                <a:solidFill>
                  <a:srgbClr val="FA95AF"/>
                </a:solidFill>
                <a:latin typeface="Anton" pitchFamily="34" charset="0"/>
              </a:rPr>
              <a:t>Welcome</a:t>
            </a:r>
          </a:p>
        </p:txBody>
      </p:sp>
      <p:sp>
        <p:nvSpPr>
          <p:cNvPr id="5" name="TextBox 4">
            <a:extLst>
              <a:ext uri="{FF2B5EF4-FFF2-40B4-BE49-F238E27FC236}">
                <a16:creationId xmlns:a16="http://schemas.microsoft.com/office/drawing/2014/main" id="{0AFD5315-225A-9500-9BE8-6A39CA713E93}"/>
              </a:ext>
            </a:extLst>
          </p:cNvPr>
          <p:cNvSpPr txBox="1"/>
          <p:nvPr/>
        </p:nvSpPr>
        <p:spPr>
          <a:xfrm>
            <a:off x="4025734" y="6802082"/>
            <a:ext cx="2815936" cy="1477328"/>
          </a:xfrm>
          <a:prstGeom prst="rect">
            <a:avLst/>
          </a:prstGeom>
          <a:noFill/>
        </p:spPr>
        <p:txBody>
          <a:bodyPr wrap="square" rtlCol="0">
            <a:spAutoFit/>
          </a:bodyPr>
          <a:lstStyle/>
          <a:p>
            <a:r>
              <a:rPr lang="en-US" sz="3000" dirty="0">
                <a:solidFill>
                  <a:srgbClr val="FA95AF"/>
                </a:solidFill>
                <a:latin typeface="Anton" pitchFamily="2" charset="0"/>
              </a:rPr>
              <a:t>By </a:t>
            </a:r>
          </a:p>
          <a:p>
            <a:r>
              <a:rPr lang="en-US" sz="3000" dirty="0">
                <a:solidFill>
                  <a:srgbClr val="FA95AF"/>
                </a:solidFill>
                <a:latin typeface="Anton" pitchFamily="2" charset="0"/>
              </a:rPr>
              <a:t>    G Chandru</a:t>
            </a:r>
          </a:p>
          <a:p>
            <a:r>
              <a:rPr lang="en-US" sz="3000" dirty="0">
                <a:solidFill>
                  <a:srgbClr val="FA95AF"/>
                </a:solidFill>
                <a:latin typeface="Anton" pitchFamily="2" charset="0"/>
              </a:rPr>
              <a:t>    192221063</a:t>
            </a:r>
            <a:endParaRPr lang="en-IN" sz="3000" dirty="0">
              <a:solidFill>
                <a:srgbClr val="FA95AF"/>
              </a:solidFill>
              <a:latin typeface="Anton" pitchFamily="2" charset="0"/>
            </a:endParaRPr>
          </a:p>
        </p:txBody>
      </p:sp>
      <p:sp>
        <p:nvSpPr>
          <p:cNvPr id="6" name="TextBox 5">
            <a:extLst>
              <a:ext uri="{FF2B5EF4-FFF2-40B4-BE49-F238E27FC236}">
                <a16:creationId xmlns:a16="http://schemas.microsoft.com/office/drawing/2014/main" id="{F27C0BBF-F5DB-ADF9-F727-307EAB69933F}"/>
              </a:ext>
            </a:extLst>
          </p:cNvPr>
          <p:cNvSpPr txBox="1"/>
          <p:nvPr/>
        </p:nvSpPr>
        <p:spPr>
          <a:xfrm>
            <a:off x="408213" y="2884063"/>
            <a:ext cx="6433457" cy="3785652"/>
          </a:xfrm>
          <a:prstGeom prst="rect">
            <a:avLst/>
          </a:prstGeom>
          <a:noFill/>
        </p:spPr>
        <p:txBody>
          <a:bodyPr wrap="square" rtlCol="0">
            <a:spAutoFit/>
          </a:bodyPr>
          <a:lstStyle/>
          <a:p>
            <a:r>
              <a:rPr lang="en-US" sz="6000" kern="0" spc="-60" dirty="0">
                <a:solidFill>
                  <a:srgbClr val="FA95AF"/>
                </a:solidFill>
                <a:latin typeface="Anton" pitchFamily="34" charset="0"/>
                <a:ea typeface="Anton" pitchFamily="34" charset="-122"/>
                <a:cs typeface="Anton" pitchFamily="34" charset="-120"/>
              </a:rPr>
              <a:t>Big Data Security and Compliance in Healthcare</a:t>
            </a:r>
            <a:endParaRPr lang="en-US" sz="6000" dirty="0"/>
          </a:p>
          <a:p>
            <a:endParaRPr lang="en-IN" sz="6000" dirty="0"/>
          </a:p>
        </p:txBody>
      </p:sp>
      <p:sp>
        <p:nvSpPr>
          <p:cNvPr id="7" name="Hexagon 6">
            <a:extLst>
              <a:ext uri="{FF2B5EF4-FFF2-40B4-BE49-F238E27FC236}">
                <a16:creationId xmlns:a16="http://schemas.microsoft.com/office/drawing/2014/main" id="{C28205E1-DE5C-5905-25E9-1FDBE4E72B9F}"/>
              </a:ext>
            </a:extLst>
          </p:cNvPr>
          <p:cNvSpPr/>
          <p:nvPr/>
        </p:nvSpPr>
        <p:spPr>
          <a:xfrm>
            <a:off x="10170968" y="4114799"/>
            <a:ext cx="1596489" cy="1377043"/>
          </a:xfrm>
          <a:prstGeom prst="hex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SECURITY</a:t>
            </a:r>
            <a:endParaRPr lang="en-IN" dirty="0"/>
          </a:p>
        </p:txBody>
      </p:sp>
      <p:sp>
        <p:nvSpPr>
          <p:cNvPr id="8" name="Hexagon 7">
            <a:extLst>
              <a:ext uri="{FF2B5EF4-FFF2-40B4-BE49-F238E27FC236}">
                <a16:creationId xmlns:a16="http://schemas.microsoft.com/office/drawing/2014/main" id="{4A633957-9FD6-D2CC-B0B1-99726C1362BD}"/>
              </a:ext>
            </a:extLst>
          </p:cNvPr>
          <p:cNvSpPr/>
          <p:nvPr/>
        </p:nvSpPr>
        <p:spPr>
          <a:xfrm>
            <a:off x="11560628" y="3399847"/>
            <a:ext cx="1596489" cy="1377042"/>
          </a:xfrm>
          <a:prstGeom prst="hex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HADOOP</a:t>
            </a:r>
            <a:endParaRPr lang="en-IN" dirty="0"/>
          </a:p>
        </p:txBody>
      </p:sp>
      <p:sp>
        <p:nvSpPr>
          <p:cNvPr id="9" name="Hexagon 8">
            <a:extLst>
              <a:ext uri="{FF2B5EF4-FFF2-40B4-BE49-F238E27FC236}">
                <a16:creationId xmlns:a16="http://schemas.microsoft.com/office/drawing/2014/main" id="{F6106817-3A5B-FE29-E1F4-16FDB927270A}"/>
              </a:ext>
            </a:extLst>
          </p:cNvPr>
          <p:cNvSpPr/>
          <p:nvPr/>
        </p:nvSpPr>
        <p:spPr>
          <a:xfrm>
            <a:off x="11538857" y="4896441"/>
            <a:ext cx="1596489" cy="1377043"/>
          </a:xfrm>
          <a:prstGeom prst="hex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IDS</a:t>
            </a:r>
            <a:endParaRPr lang="en-IN" dirty="0"/>
          </a:p>
        </p:txBody>
      </p:sp>
      <p:sp>
        <p:nvSpPr>
          <p:cNvPr id="10" name="Hexagon 9">
            <a:extLst>
              <a:ext uri="{FF2B5EF4-FFF2-40B4-BE49-F238E27FC236}">
                <a16:creationId xmlns:a16="http://schemas.microsoft.com/office/drawing/2014/main" id="{B5D7593B-F868-2131-9EE1-43FA6C1F8CCE}"/>
              </a:ext>
            </a:extLst>
          </p:cNvPr>
          <p:cNvSpPr/>
          <p:nvPr/>
        </p:nvSpPr>
        <p:spPr>
          <a:xfrm>
            <a:off x="12877923" y="4206729"/>
            <a:ext cx="1596489" cy="1377042"/>
          </a:xfrm>
          <a:prstGeom prst="hex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HEALTH</a:t>
            </a:r>
          </a:p>
          <a:p>
            <a:pPr algn="ctr"/>
            <a:r>
              <a:rPr lang="en-US" dirty="0"/>
              <a:t>CARE</a:t>
            </a:r>
            <a:endParaRPr lang="en-IN" dirty="0"/>
          </a:p>
        </p:txBody>
      </p:sp>
      <p:sp>
        <p:nvSpPr>
          <p:cNvPr id="11" name="Hexagon 10">
            <a:extLst>
              <a:ext uri="{FF2B5EF4-FFF2-40B4-BE49-F238E27FC236}">
                <a16:creationId xmlns:a16="http://schemas.microsoft.com/office/drawing/2014/main" id="{9C258143-AA93-8C53-E760-F827AC9BD882}"/>
              </a:ext>
            </a:extLst>
          </p:cNvPr>
          <p:cNvSpPr/>
          <p:nvPr/>
        </p:nvSpPr>
        <p:spPr>
          <a:xfrm>
            <a:off x="10181482" y="2619396"/>
            <a:ext cx="1596489" cy="1377042"/>
          </a:xfrm>
          <a:prstGeom prst="hex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RISK</a:t>
            </a:r>
            <a:endParaRPr lang="en-IN" dirty="0"/>
          </a:p>
        </p:txBody>
      </p:sp>
      <p:sp>
        <p:nvSpPr>
          <p:cNvPr id="12" name="Hexagon 11">
            <a:extLst>
              <a:ext uri="{FF2B5EF4-FFF2-40B4-BE49-F238E27FC236}">
                <a16:creationId xmlns:a16="http://schemas.microsoft.com/office/drawing/2014/main" id="{D021D518-5D1D-F92B-E821-DDB22F5449D1}"/>
              </a:ext>
            </a:extLst>
          </p:cNvPr>
          <p:cNvSpPr/>
          <p:nvPr/>
        </p:nvSpPr>
        <p:spPr>
          <a:xfrm>
            <a:off x="11549118" y="1893256"/>
            <a:ext cx="1596489" cy="1377042"/>
          </a:xfrm>
          <a:prstGeom prst="hex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a:t>
            </a:r>
            <a:endParaRPr lang="en-IN" dirty="0"/>
          </a:p>
        </p:txBody>
      </p:sp>
      <p:sp>
        <p:nvSpPr>
          <p:cNvPr id="13" name="Hexagon 12">
            <a:extLst>
              <a:ext uri="{FF2B5EF4-FFF2-40B4-BE49-F238E27FC236}">
                <a16:creationId xmlns:a16="http://schemas.microsoft.com/office/drawing/2014/main" id="{009BD112-D5D2-0AE5-1D95-5781B8F20302}"/>
              </a:ext>
            </a:extLst>
          </p:cNvPr>
          <p:cNvSpPr/>
          <p:nvPr/>
        </p:nvSpPr>
        <p:spPr>
          <a:xfrm>
            <a:off x="12910211" y="2604781"/>
            <a:ext cx="1596489" cy="1477328"/>
          </a:xfrm>
          <a:prstGeom prst="hex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KAFKA</a:t>
            </a:r>
            <a:endParaRPr lang="en-IN" dirty="0"/>
          </a:p>
        </p:txBody>
      </p:sp>
      <p:sp>
        <p:nvSpPr>
          <p:cNvPr id="14" name="Hexagon 13">
            <a:extLst>
              <a:ext uri="{FF2B5EF4-FFF2-40B4-BE49-F238E27FC236}">
                <a16:creationId xmlns:a16="http://schemas.microsoft.com/office/drawing/2014/main" id="{A2A134B0-C63B-52AC-BA4C-FBE4BF442954}"/>
              </a:ext>
            </a:extLst>
          </p:cNvPr>
          <p:cNvSpPr/>
          <p:nvPr/>
        </p:nvSpPr>
        <p:spPr>
          <a:xfrm>
            <a:off x="10160454" y="5584962"/>
            <a:ext cx="1607003" cy="1377043"/>
          </a:xfrm>
          <a:prstGeom prst="hex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SPARK</a:t>
            </a:r>
            <a:endParaRPr lang="en-IN" dirty="0"/>
          </a:p>
        </p:txBody>
      </p:sp>
      <p:sp>
        <p:nvSpPr>
          <p:cNvPr id="15" name="Hexagon 14">
            <a:extLst>
              <a:ext uri="{FF2B5EF4-FFF2-40B4-BE49-F238E27FC236}">
                <a16:creationId xmlns:a16="http://schemas.microsoft.com/office/drawing/2014/main" id="{D11080C0-750E-52DA-6F34-E7BA5FF32E0B}"/>
              </a:ext>
            </a:extLst>
          </p:cNvPr>
          <p:cNvSpPr/>
          <p:nvPr/>
        </p:nvSpPr>
        <p:spPr>
          <a:xfrm>
            <a:off x="12873966" y="1141485"/>
            <a:ext cx="1639277" cy="1377042"/>
          </a:xfrm>
          <a:prstGeom prst="hex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COMPLIANCE</a:t>
            </a:r>
            <a:endParaRPr lang="en-IN" dirty="0"/>
          </a:p>
        </p:txBody>
      </p:sp>
      <p:sp>
        <p:nvSpPr>
          <p:cNvPr id="16" name="Hexagon 15">
            <a:extLst>
              <a:ext uri="{FF2B5EF4-FFF2-40B4-BE49-F238E27FC236}">
                <a16:creationId xmlns:a16="http://schemas.microsoft.com/office/drawing/2014/main" id="{62333749-4D4C-CBEF-BDAE-CE0226C5AD99}"/>
              </a:ext>
            </a:extLst>
          </p:cNvPr>
          <p:cNvSpPr/>
          <p:nvPr/>
        </p:nvSpPr>
        <p:spPr>
          <a:xfrm>
            <a:off x="8831899" y="3308438"/>
            <a:ext cx="1596489" cy="1477328"/>
          </a:xfrm>
          <a:prstGeom prst="hex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a:t>
            </a:r>
            <a:endParaRPr lang="en-IN" dirty="0"/>
          </a:p>
        </p:txBody>
      </p:sp>
      <p:pic>
        <p:nvPicPr>
          <p:cNvPr id="17" name="Picture 16">
            <a:extLst>
              <a:ext uri="{FF2B5EF4-FFF2-40B4-BE49-F238E27FC236}">
                <a16:creationId xmlns:a16="http://schemas.microsoft.com/office/drawing/2014/main" id="{05D4237F-A004-C828-6F23-56F8EED61898}"/>
              </a:ext>
            </a:extLst>
          </p:cNvPr>
          <p:cNvPicPr>
            <a:picLocks noChangeAspect="1"/>
          </p:cNvPicPr>
          <p:nvPr/>
        </p:nvPicPr>
        <p:blipFill>
          <a:blip r:embed="rId3"/>
          <a:stretch>
            <a:fillRect/>
          </a:stretch>
        </p:blipFill>
        <p:spPr>
          <a:xfrm>
            <a:off x="14196222" y="3449415"/>
            <a:ext cx="1627773" cy="1390008"/>
          </a:xfrm>
          <a:prstGeom prst="rect">
            <a:avLst/>
          </a:prstGeom>
        </p:spPr>
      </p:pic>
      <p:pic>
        <p:nvPicPr>
          <p:cNvPr id="18" name="Picture 17">
            <a:extLst>
              <a:ext uri="{FF2B5EF4-FFF2-40B4-BE49-F238E27FC236}">
                <a16:creationId xmlns:a16="http://schemas.microsoft.com/office/drawing/2014/main" id="{6B8B4757-379A-129E-CA63-675ABDEE20CE}"/>
              </a:ext>
            </a:extLst>
          </p:cNvPr>
          <p:cNvPicPr>
            <a:picLocks noChangeAspect="1"/>
          </p:cNvPicPr>
          <p:nvPr/>
        </p:nvPicPr>
        <p:blipFill>
          <a:blip r:embed="rId3"/>
          <a:stretch>
            <a:fillRect/>
          </a:stretch>
        </p:blipFill>
        <p:spPr>
          <a:xfrm>
            <a:off x="8831899" y="1800069"/>
            <a:ext cx="1627773" cy="1390008"/>
          </a:xfrm>
          <a:prstGeom prst="rect">
            <a:avLst/>
          </a:prstGeom>
        </p:spPr>
      </p:pic>
      <p:pic>
        <p:nvPicPr>
          <p:cNvPr id="19" name="Picture 18">
            <a:extLst>
              <a:ext uri="{FF2B5EF4-FFF2-40B4-BE49-F238E27FC236}">
                <a16:creationId xmlns:a16="http://schemas.microsoft.com/office/drawing/2014/main" id="{991639FF-37AF-B282-3FEF-2854241A611F}"/>
              </a:ext>
            </a:extLst>
          </p:cNvPr>
          <p:cNvPicPr>
            <a:picLocks noChangeAspect="1"/>
          </p:cNvPicPr>
          <p:nvPr/>
        </p:nvPicPr>
        <p:blipFill>
          <a:blip r:embed="rId3"/>
          <a:stretch>
            <a:fillRect/>
          </a:stretch>
        </p:blipFill>
        <p:spPr>
          <a:xfrm>
            <a:off x="10224270" y="1124011"/>
            <a:ext cx="1627773" cy="1390008"/>
          </a:xfrm>
          <a:prstGeom prst="rect">
            <a:avLst/>
          </a:prstGeom>
        </p:spPr>
      </p:pic>
      <p:pic>
        <p:nvPicPr>
          <p:cNvPr id="20" name="Picture 19">
            <a:extLst>
              <a:ext uri="{FF2B5EF4-FFF2-40B4-BE49-F238E27FC236}">
                <a16:creationId xmlns:a16="http://schemas.microsoft.com/office/drawing/2014/main" id="{CDC40D70-C0C5-F3C7-4DC2-FBC6DAFFBFB9}"/>
              </a:ext>
            </a:extLst>
          </p:cNvPr>
          <p:cNvPicPr>
            <a:picLocks noChangeAspect="1"/>
          </p:cNvPicPr>
          <p:nvPr/>
        </p:nvPicPr>
        <p:blipFill>
          <a:blip r:embed="rId3"/>
          <a:stretch>
            <a:fillRect/>
          </a:stretch>
        </p:blipFill>
        <p:spPr>
          <a:xfrm>
            <a:off x="11549118" y="392573"/>
            <a:ext cx="1627773" cy="1390008"/>
          </a:xfrm>
          <a:prstGeom prst="rect">
            <a:avLst/>
          </a:prstGeom>
        </p:spPr>
      </p:pic>
      <p:sp>
        <p:nvSpPr>
          <p:cNvPr id="21" name="TextBox 20">
            <a:extLst>
              <a:ext uri="{FF2B5EF4-FFF2-40B4-BE49-F238E27FC236}">
                <a16:creationId xmlns:a16="http://schemas.microsoft.com/office/drawing/2014/main" id="{EB49690F-E10B-E890-18E8-E6F66954612C}"/>
              </a:ext>
            </a:extLst>
          </p:cNvPr>
          <p:cNvSpPr txBox="1"/>
          <p:nvPr/>
        </p:nvSpPr>
        <p:spPr>
          <a:xfrm>
            <a:off x="8996542" y="2269738"/>
            <a:ext cx="1383264" cy="369332"/>
          </a:xfrm>
          <a:prstGeom prst="rect">
            <a:avLst/>
          </a:prstGeom>
          <a:noFill/>
        </p:spPr>
        <p:txBody>
          <a:bodyPr wrap="none" rtlCol="0">
            <a:spAutoFit/>
          </a:bodyPr>
          <a:lstStyle/>
          <a:p>
            <a:r>
              <a:rPr lang="en-US" dirty="0"/>
              <a:t>SAFE GAURD</a:t>
            </a:r>
            <a:endParaRPr lang="en-IN" dirty="0"/>
          </a:p>
        </p:txBody>
      </p:sp>
      <p:sp>
        <p:nvSpPr>
          <p:cNvPr id="23" name="TextBox 22">
            <a:extLst>
              <a:ext uri="{FF2B5EF4-FFF2-40B4-BE49-F238E27FC236}">
                <a16:creationId xmlns:a16="http://schemas.microsoft.com/office/drawing/2014/main" id="{B30CB95C-92EF-8247-BEBE-99AB5DA8F7A1}"/>
              </a:ext>
            </a:extLst>
          </p:cNvPr>
          <p:cNvSpPr txBox="1"/>
          <p:nvPr/>
        </p:nvSpPr>
        <p:spPr>
          <a:xfrm>
            <a:off x="10264004" y="1624004"/>
            <a:ext cx="1624099" cy="369332"/>
          </a:xfrm>
          <a:prstGeom prst="rect">
            <a:avLst/>
          </a:prstGeom>
          <a:noFill/>
        </p:spPr>
        <p:txBody>
          <a:bodyPr wrap="none" rtlCol="0">
            <a:spAutoFit/>
          </a:bodyPr>
          <a:lstStyle/>
          <a:p>
            <a:r>
              <a:rPr lang="en-US" dirty="0"/>
              <a:t>MANAGEMENT</a:t>
            </a:r>
            <a:endParaRPr lang="en-IN" dirty="0"/>
          </a:p>
        </p:txBody>
      </p:sp>
      <p:sp>
        <p:nvSpPr>
          <p:cNvPr id="24" name="TextBox 23">
            <a:extLst>
              <a:ext uri="{FF2B5EF4-FFF2-40B4-BE49-F238E27FC236}">
                <a16:creationId xmlns:a16="http://schemas.microsoft.com/office/drawing/2014/main" id="{A989C341-D13F-4717-92F5-453E49AE0E43}"/>
              </a:ext>
            </a:extLst>
          </p:cNvPr>
          <p:cNvSpPr txBox="1"/>
          <p:nvPr/>
        </p:nvSpPr>
        <p:spPr>
          <a:xfrm>
            <a:off x="11724174" y="824426"/>
            <a:ext cx="1392112" cy="369332"/>
          </a:xfrm>
          <a:prstGeom prst="rect">
            <a:avLst/>
          </a:prstGeom>
          <a:noFill/>
        </p:spPr>
        <p:txBody>
          <a:bodyPr wrap="none" rtlCol="0">
            <a:spAutoFit/>
          </a:bodyPr>
          <a:lstStyle/>
          <a:p>
            <a:r>
              <a:rPr lang="en-US" dirty="0"/>
              <a:t>ENCRYPTION</a:t>
            </a:r>
            <a:endParaRPr lang="en-IN" dirty="0"/>
          </a:p>
        </p:txBody>
      </p:sp>
      <p:pic>
        <p:nvPicPr>
          <p:cNvPr id="25" name="Picture 24">
            <a:extLst>
              <a:ext uri="{FF2B5EF4-FFF2-40B4-BE49-F238E27FC236}">
                <a16:creationId xmlns:a16="http://schemas.microsoft.com/office/drawing/2014/main" id="{AE185C32-DA55-810F-3F2F-136CADA265AD}"/>
              </a:ext>
            </a:extLst>
          </p:cNvPr>
          <p:cNvPicPr>
            <a:picLocks noChangeAspect="1"/>
          </p:cNvPicPr>
          <p:nvPr/>
        </p:nvPicPr>
        <p:blipFill>
          <a:blip r:embed="rId4"/>
          <a:stretch>
            <a:fillRect/>
          </a:stretch>
        </p:blipFill>
        <p:spPr>
          <a:xfrm>
            <a:off x="216192" y="117088"/>
            <a:ext cx="1665493" cy="1665493"/>
          </a:xfrm>
          <a:prstGeom prst="rect">
            <a:avLst/>
          </a:prstGeom>
        </p:spPr>
      </p:pic>
    </p:spTree>
    <p:extLst>
      <p:ext uri="{BB962C8B-B14F-4D97-AF65-F5344CB8AC3E}">
        <p14:creationId xmlns:p14="http://schemas.microsoft.com/office/powerpoint/2010/main" val="2137533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5F239FA-48CE-5131-03C3-2B4EA230A1DE}"/>
              </a:ext>
            </a:extLst>
          </p:cNvPr>
          <p:cNvPicPr>
            <a:picLocks noChangeAspect="1"/>
          </p:cNvPicPr>
          <p:nvPr/>
        </p:nvPicPr>
        <p:blipFill>
          <a:blip r:embed="rId3"/>
          <a:stretch>
            <a:fillRect/>
          </a:stretch>
        </p:blipFill>
        <p:spPr>
          <a:xfrm>
            <a:off x="2815949" y="3306997"/>
            <a:ext cx="9303302" cy="1920406"/>
          </a:xfrm>
          <a:prstGeom prst="rect">
            <a:avLst/>
          </a:prstGeom>
        </p:spPr>
      </p:pic>
      <p:pic>
        <p:nvPicPr>
          <p:cNvPr id="9" name="Picture 8">
            <a:extLst>
              <a:ext uri="{FF2B5EF4-FFF2-40B4-BE49-F238E27FC236}">
                <a16:creationId xmlns:a16="http://schemas.microsoft.com/office/drawing/2014/main" id="{1F7B59EA-08E5-EE9A-F6CD-DF80CA3C413A}"/>
              </a:ext>
            </a:extLst>
          </p:cNvPr>
          <p:cNvPicPr>
            <a:picLocks noChangeAspect="1"/>
          </p:cNvPicPr>
          <p:nvPr/>
        </p:nvPicPr>
        <p:blipFill>
          <a:blip r:embed="rId3"/>
          <a:stretch>
            <a:fillRect/>
          </a:stretch>
        </p:blipFill>
        <p:spPr>
          <a:xfrm>
            <a:off x="2663549" y="3154597"/>
            <a:ext cx="9303302" cy="1920406"/>
          </a:xfrm>
          <a:prstGeom prst="rect">
            <a:avLst/>
          </a:prstGeom>
        </p:spPr>
      </p:pic>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txBody>
          <a:bodyPr/>
          <a:lstStyle/>
          <a:p>
            <a:endParaRPr lang="en-IN" dirty="0"/>
          </a:p>
        </p:txBody>
      </p:sp>
      <p:sp>
        <p:nvSpPr>
          <p:cNvPr id="4" name="Text 2"/>
          <p:cNvSpPr/>
          <p:nvPr/>
        </p:nvSpPr>
        <p:spPr>
          <a:xfrm>
            <a:off x="-872490" y="1525157"/>
            <a:ext cx="5554980" cy="694373"/>
          </a:xfrm>
          <a:prstGeom prst="rect">
            <a:avLst/>
          </a:prstGeom>
          <a:noFill/>
          <a:ln/>
        </p:spPr>
        <p:txBody>
          <a:bodyPr wrap="none" rtlCol="0" anchor="t"/>
          <a:lstStyle/>
          <a:p>
            <a:pPr marL="0" indent="0" algn="ctr">
              <a:lnSpc>
                <a:spcPts val="5468"/>
              </a:lnSpc>
              <a:buNone/>
            </a:pPr>
            <a:r>
              <a:rPr lang="en-US" sz="4374" kern="0" spc="300" dirty="0">
                <a:solidFill>
                  <a:srgbClr val="FA95AF"/>
                </a:solidFill>
                <a:latin typeface="Anton" pitchFamily="34" charset="0"/>
              </a:rPr>
              <a:t>Conclusion</a:t>
            </a:r>
            <a:endParaRPr lang="en-US" sz="4374" spc="300" dirty="0"/>
          </a:p>
        </p:txBody>
      </p:sp>
      <p:sp>
        <p:nvSpPr>
          <p:cNvPr id="13" name="TextBox 12">
            <a:extLst>
              <a:ext uri="{FF2B5EF4-FFF2-40B4-BE49-F238E27FC236}">
                <a16:creationId xmlns:a16="http://schemas.microsoft.com/office/drawing/2014/main" id="{D7CF6789-B267-3F97-33EF-152686F10968}"/>
              </a:ext>
            </a:extLst>
          </p:cNvPr>
          <p:cNvSpPr txBox="1"/>
          <p:nvPr/>
        </p:nvSpPr>
        <p:spPr>
          <a:xfrm>
            <a:off x="1904999" y="2676800"/>
            <a:ext cx="11604171" cy="2100575"/>
          </a:xfrm>
          <a:prstGeom prst="rect">
            <a:avLst/>
          </a:prstGeom>
          <a:noFill/>
        </p:spPr>
        <p:txBody>
          <a:bodyPr wrap="square" rtlCol="0">
            <a:spAutoFit/>
          </a:bodyPr>
          <a:lstStyle/>
          <a:p>
            <a:pPr>
              <a:lnSpc>
                <a:spcPct val="125000"/>
              </a:lnSpc>
            </a:pPr>
            <a:r>
              <a:rPr lang="en-US" sz="1800" kern="0" spc="-35" dirty="0">
                <a:solidFill>
                  <a:srgbClr val="E0D6DE"/>
                </a:solidFill>
                <a:latin typeface="Fira Sans" pitchFamily="34" charset="0"/>
              </a:rPr>
              <a:t>In conclusion, securing big data in healthcare is paramount to protecting patient privacy and ensuring the integrity of medical records. The challenges are significant, given the volume, velocity, and variety of data, but with robust encryption, access controls, and continuous monitoring, we can mitigate risks. Looking ahead, as technology evolves, so too must our </a:t>
            </a:r>
            <a:r>
              <a:rPr lang="en-US" sz="1750" kern="0" spc="-35" dirty="0">
                <a:solidFill>
                  <a:srgbClr val="E0D6DE"/>
                </a:solidFill>
                <a:latin typeface="Fira Sans" pitchFamily="34" charset="0"/>
              </a:rPr>
              <a:t>security</a:t>
            </a:r>
            <a:r>
              <a:rPr lang="en-US" sz="1800" kern="0" spc="-35" dirty="0">
                <a:solidFill>
                  <a:srgbClr val="E0D6DE"/>
                </a:solidFill>
                <a:latin typeface="Fira Sans" pitchFamily="34" charset="0"/>
              </a:rPr>
              <a:t> measures. By staying vigilant and adapting to new threats, we can harness the power of big data to improve healthcare outcomes while safeguarding sensitive information.</a:t>
            </a:r>
          </a:p>
          <a:p>
            <a:endParaRPr lang="en-IN" dirty="0"/>
          </a:p>
        </p:txBody>
      </p:sp>
      <p:sp>
        <p:nvSpPr>
          <p:cNvPr id="15" name="Rectangle 4">
            <a:extLst>
              <a:ext uri="{FF2B5EF4-FFF2-40B4-BE49-F238E27FC236}">
                <a16:creationId xmlns:a16="http://schemas.microsoft.com/office/drawing/2014/main" id="{B8BC67A7-F0D4-DB4A-4B8C-46F1473D3BE4}"/>
              </a:ext>
            </a:extLst>
          </p:cNvPr>
          <p:cNvSpPr>
            <a:spLocks noChangeArrowheads="1"/>
          </p:cNvSpPr>
          <p:nvPr/>
        </p:nvSpPr>
        <p:spPr bwMode="auto">
          <a:xfrm>
            <a:off x="1904999" y="4566495"/>
            <a:ext cx="11604172" cy="3097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5000"/>
              </a:lnSpc>
              <a:spcBef>
                <a:spcPct val="0"/>
              </a:spcBef>
              <a:spcAft>
                <a:spcPct val="0"/>
              </a:spcAft>
              <a:buClrTx/>
              <a:buSzTx/>
              <a:buFontTx/>
              <a:buChar char="•"/>
              <a:tabLst/>
            </a:pPr>
            <a:r>
              <a:rPr lang="en-US" altLang="en-US" sz="1750" kern="0" spc="-35" dirty="0">
                <a:solidFill>
                  <a:srgbClr val="E0D6DE"/>
                </a:solidFill>
                <a:latin typeface="Fira Sans" pitchFamily="34" charset="0"/>
              </a:rPr>
              <a:t>    Emphasize the role of data governance in establishing clear policies and procedures for data management and security. </a:t>
            </a:r>
          </a:p>
          <a:p>
            <a:pPr marL="0" marR="0" lvl="0" indent="0" algn="l" defTabSz="914400" rtl="0" eaLnBrk="0" fontAlgn="base" latinLnBrk="0" hangingPunct="0">
              <a:lnSpc>
                <a:spcPct val="125000"/>
              </a:lnSpc>
              <a:spcBef>
                <a:spcPct val="0"/>
              </a:spcBef>
              <a:spcAft>
                <a:spcPct val="0"/>
              </a:spcAft>
              <a:buClrTx/>
              <a:buSzTx/>
              <a:buFontTx/>
              <a:buChar char="•"/>
              <a:tabLst/>
            </a:pPr>
            <a:r>
              <a:rPr lang="en-US" altLang="en-US" sz="1750" kern="0" spc="-35" dirty="0">
                <a:solidFill>
                  <a:srgbClr val="E0D6DE"/>
                </a:solidFill>
                <a:latin typeface="Fira Sans" pitchFamily="34" charset="0"/>
              </a:rPr>
              <a:t>    Highlight the importance of employee training to ensure that all staff members are aware of best practices for data security. </a:t>
            </a:r>
          </a:p>
          <a:p>
            <a:pPr marL="0" marR="0" lvl="0" indent="0" algn="l" defTabSz="914400" rtl="0" eaLnBrk="0" fontAlgn="base" latinLnBrk="0" hangingPunct="0">
              <a:lnSpc>
                <a:spcPct val="125000"/>
              </a:lnSpc>
              <a:spcBef>
                <a:spcPct val="0"/>
              </a:spcBef>
              <a:spcAft>
                <a:spcPct val="0"/>
              </a:spcAft>
              <a:buClrTx/>
              <a:buSzTx/>
              <a:buFontTx/>
              <a:buChar char="•"/>
              <a:tabLst/>
            </a:pPr>
            <a:r>
              <a:rPr lang="en-US" altLang="en-US" sz="1750" kern="0" spc="-35" dirty="0">
                <a:solidFill>
                  <a:srgbClr val="E0D6DE"/>
                </a:solidFill>
                <a:latin typeface="Fira Sans" pitchFamily="34" charset="0"/>
              </a:rPr>
              <a:t>    Mention the potential of advanced analytics to not only improve healthcare outcomes but also to detect and prevent security breaches. </a:t>
            </a:r>
          </a:p>
          <a:p>
            <a:pPr marL="0" marR="0" lvl="0" indent="0" algn="l" defTabSz="914400" rtl="0" eaLnBrk="0" fontAlgn="base" latinLnBrk="0" hangingPunct="0">
              <a:lnSpc>
                <a:spcPct val="125000"/>
              </a:lnSpc>
              <a:spcBef>
                <a:spcPct val="0"/>
              </a:spcBef>
              <a:spcAft>
                <a:spcPct val="0"/>
              </a:spcAft>
              <a:buClrTx/>
              <a:buSzTx/>
              <a:buFontTx/>
              <a:buChar char="•"/>
              <a:tabLst/>
            </a:pPr>
            <a:r>
              <a:rPr lang="en-US" altLang="en-US" sz="1750" kern="0" spc="-35" dirty="0">
                <a:solidFill>
                  <a:srgbClr val="E0D6DE"/>
                </a:solidFill>
                <a:latin typeface="Fira Sans" pitchFamily="34" charset="0"/>
              </a:rPr>
              <a:t>    Discuss the need for collaboration between healthcare providers, technology vendors, and policymakers to create a unified approach to data security. </a:t>
            </a:r>
          </a:p>
          <a:p>
            <a:pPr marL="0" marR="0" lvl="0" indent="0" algn="l" defTabSz="914400" rtl="0" eaLnBrk="0" fontAlgn="base" latinLnBrk="0" hangingPunct="0">
              <a:lnSpc>
                <a:spcPct val="125000"/>
              </a:lnSpc>
              <a:spcBef>
                <a:spcPct val="0"/>
              </a:spcBef>
              <a:spcAft>
                <a:spcPct val="0"/>
              </a:spcAft>
              <a:buClrTx/>
              <a:buSzTx/>
              <a:buFontTx/>
              <a:buChar char="•"/>
              <a:tabLst/>
            </a:pPr>
            <a:r>
              <a:rPr lang="en-US" altLang="en-US" sz="1750" kern="0" spc="-35" dirty="0">
                <a:solidFill>
                  <a:srgbClr val="E0D6DE"/>
                </a:solidFill>
                <a:latin typeface="Fira Sans" pitchFamily="34" charset="0"/>
              </a:rPr>
              <a:t>    Consider the impact of international standards and regulations on shaping data security measures in healthcare. </a:t>
            </a:r>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4537710" y="3767614"/>
            <a:ext cx="5554980" cy="694373"/>
          </a:xfrm>
          <a:prstGeom prst="rect">
            <a:avLst/>
          </a:prstGeom>
          <a:noFill/>
          <a:ln/>
        </p:spPr>
        <p:txBody>
          <a:bodyPr wrap="none" rtlCol="0" anchor="t"/>
          <a:lstStyle/>
          <a:p>
            <a:pPr marL="0" indent="0" algn="ctr">
              <a:lnSpc>
                <a:spcPts val="5468"/>
              </a:lnSpc>
              <a:buNone/>
            </a:pPr>
            <a:r>
              <a:rPr lang="en-US" sz="4374" u="sng" kern="0" spc="-44" dirty="0">
                <a:solidFill>
                  <a:srgbClr val="FA95AF"/>
                </a:solidFill>
                <a:latin typeface="Anton" pitchFamily="34" charset="0"/>
                <a:ea typeface="Anton" pitchFamily="34" charset="-122"/>
                <a:cs typeface="Anton" pitchFamily="34" charset="-120"/>
              </a:rPr>
              <a:t>Thank You</a:t>
            </a:r>
            <a:endParaRPr lang="en-US" sz="4374" dirty="0"/>
          </a:p>
        </p:txBody>
      </p:sp>
    </p:spTree>
    <p:extLst>
      <p:ext uri="{BB962C8B-B14F-4D97-AF65-F5344CB8AC3E}">
        <p14:creationId xmlns:p14="http://schemas.microsoft.com/office/powerpoint/2010/main" val="264665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9231086" y="0"/>
            <a:ext cx="5399314" cy="8229600"/>
          </a:xfrm>
          <a:prstGeom prst="rect">
            <a:avLst/>
          </a:prstGeom>
        </p:spPr>
      </p:pic>
      <p:sp>
        <p:nvSpPr>
          <p:cNvPr id="5" name="Text 2"/>
          <p:cNvSpPr/>
          <p:nvPr/>
        </p:nvSpPr>
        <p:spPr>
          <a:xfrm>
            <a:off x="833199" y="1177766"/>
            <a:ext cx="7477601" cy="2874645"/>
          </a:xfrm>
          <a:prstGeom prst="rect">
            <a:avLst/>
          </a:prstGeom>
          <a:noFill/>
          <a:ln/>
        </p:spPr>
        <p:txBody>
          <a:bodyPr wrap="square" rtlCol="0" anchor="t"/>
          <a:lstStyle/>
          <a:p>
            <a:pPr marL="0" indent="0">
              <a:lnSpc>
                <a:spcPts val="7545"/>
              </a:lnSpc>
              <a:buNone/>
            </a:pPr>
            <a:r>
              <a:rPr lang="en-US" sz="6036" kern="0" spc="-60" dirty="0">
                <a:solidFill>
                  <a:srgbClr val="FA95AF"/>
                </a:solidFill>
                <a:latin typeface="Anton" pitchFamily="34" charset="0"/>
                <a:ea typeface="Anton" pitchFamily="34" charset="-122"/>
                <a:cs typeface="Anton" pitchFamily="34" charset="-120"/>
              </a:rPr>
              <a:t>Big Data Security and Compliance in Healthcare</a:t>
            </a:r>
            <a:endParaRPr lang="en-US" sz="6036" dirty="0"/>
          </a:p>
        </p:txBody>
      </p:sp>
      <p:sp>
        <p:nvSpPr>
          <p:cNvPr id="6" name="Text 3"/>
          <p:cNvSpPr/>
          <p:nvPr/>
        </p:nvSpPr>
        <p:spPr>
          <a:xfrm>
            <a:off x="833199" y="4385667"/>
            <a:ext cx="7477601" cy="2666048"/>
          </a:xfrm>
          <a:prstGeom prst="rect">
            <a:avLst/>
          </a:prstGeom>
          <a:noFill/>
          <a:ln/>
        </p:spPr>
        <p:txBody>
          <a:bodyPr wrap="square" rtlCol="0" anchor="t"/>
          <a:lstStyle/>
          <a:p>
            <a:pPr marL="0" indent="0" algn="l">
              <a:lnSpc>
                <a:spcPts val="2624"/>
              </a:lnSpc>
              <a:buNone/>
            </a:pPr>
            <a:r>
              <a:rPr lang="en-US" sz="1750" kern="0" spc="-35" dirty="0">
                <a:solidFill>
                  <a:srgbClr val="E0D6DE"/>
                </a:solidFill>
                <a:latin typeface="Fira Sans" pitchFamily="34" charset="0"/>
                <a:ea typeface="Fira Sans" pitchFamily="34" charset="-122"/>
                <a:cs typeface="Fira Sans" pitchFamily="34" charset="-120"/>
              </a:rPr>
              <a:t>    The increasing adoption of big data technologies in healthcare presents both significant opportunities and challenges. Leveraging vast amounts of patient data can lead to improved diagnostics, personalized treatments, and more efficient healthcare delivery. However, safeguarding sensitive patient information is paramount. This presentation outlines a comprehensive security solution designed to address the unique challenges of protecting sensitive data within a large-scale big data infrastructure used by healthcare organizations.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txBody>
          <a:bodyPr/>
          <a:lstStyle/>
          <a:p>
            <a:endParaRPr lang="en-IN" dirty="0"/>
          </a:p>
        </p:txBody>
      </p:sp>
      <p:sp>
        <p:nvSpPr>
          <p:cNvPr id="4" name="Text 2"/>
          <p:cNvSpPr/>
          <p:nvPr/>
        </p:nvSpPr>
        <p:spPr>
          <a:xfrm>
            <a:off x="2037993" y="871061"/>
            <a:ext cx="10487263" cy="694373"/>
          </a:xfrm>
          <a:prstGeom prst="rect">
            <a:avLst/>
          </a:prstGeom>
          <a:noFill/>
          <a:ln/>
        </p:spPr>
        <p:txBody>
          <a:bodyPr wrap="none" rtlCol="0" anchor="t"/>
          <a:lstStyle/>
          <a:p>
            <a:pPr marL="0" indent="0">
              <a:lnSpc>
                <a:spcPts val="5468"/>
              </a:lnSpc>
              <a:buNone/>
            </a:pPr>
            <a:r>
              <a:rPr lang="en-US" sz="4374" kern="0" spc="-44" dirty="0">
                <a:solidFill>
                  <a:srgbClr val="FA95AF"/>
                </a:solidFill>
                <a:latin typeface="Anton" pitchFamily="34" charset="0"/>
                <a:ea typeface="Anton" pitchFamily="34" charset="-122"/>
                <a:cs typeface="Anton" pitchFamily="34" charset="-120"/>
              </a:rPr>
              <a:t>Risk Assessment and Vulnerability Identification</a:t>
            </a:r>
            <a:endParaRPr lang="en-US" sz="4374" dirty="0"/>
          </a:p>
        </p:txBody>
      </p:sp>
      <p:sp>
        <p:nvSpPr>
          <p:cNvPr id="5" name="Shape 3"/>
          <p:cNvSpPr/>
          <p:nvPr/>
        </p:nvSpPr>
        <p:spPr>
          <a:xfrm>
            <a:off x="2037993" y="2259687"/>
            <a:ext cx="499943" cy="499943"/>
          </a:xfrm>
          <a:prstGeom prst="roundRect">
            <a:avLst>
              <a:gd name="adj" fmla="val 26667"/>
            </a:avLst>
          </a:prstGeom>
          <a:solidFill>
            <a:srgbClr val="0D0D0D"/>
          </a:solidFill>
          <a:ln/>
        </p:spPr>
      </p:sp>
      <p:sp>
        <p:nvSpPr>
          <p:cNvPr id="6" name="Text 4"/>
          <p:cNvSpPr/>
          <p:nvPr/>
        </p:nvSpPr>
        <p:spPr>
          <a:xfrm>
            <a:off x="2234446" y="2343031"/>
            <a:ext cx="106918" cy="333256"/>
          </a:xfrm>
          <a:prstGeom prst="rect">
            <a:avLst/>
          </a:prstGeom>
          <a:noFill/>
          <a:ln/>
        </p:spPr>
        <p:txBody>
          <a:bodyPr wrap="none" rtlCol="0" anchor="t"/>
          <a:lstStyle/>
          <a:p>
            <a:pPr marL="0" indent="0" algn="ctr">
              <a:lnSpc>
                <a:spcPts val="2624"/>
              </a:lnSpc>
              <a:buNone/>
            </a:pPr>
            <a:r>
              <a:rPr lang="en-US" sz="2624" kern="0" spc="-26" dirty="0">
                <a:solidFill>
                  <a:srgbClr val="FA95AF"/>
                </a:solidFill>
                <a:latin typeface="Anton" pitchFamily="34" charset="0"/>
                <a:ea typeface="Anton" pitchFamily="34" charset="-122"/>
                <a:cs typeface="Anton" pitchFamily="34" charset="-120"/>
              </a:rPr>
              <a:t>1</a:t>
            </a:r>
            <a:endParaRPr lang="en-US" sz="2624" dirty="0"/>
          </a:p>
        </p:txBody>
      </p:sp>
      <p:sp>
        <p:nvSpPr>
          <p:cNvPr id="7" name="Text 5"/>
          <p:cNvSpPr/>
          <p:nvPr/>
        </p:nvSpPr>
        <p:spPr>
          <a:xfrm>
            <a:off x="2760107" y="2259687"/>
            <a:ext cx="2777490" cy="347186"/>
          </a:xfrm>
          <a:prstGeom prst="rect">
            <a:avLst/>
          </a:prstGeom>
          <a:noFill/>
          <a:ln/>
        </p:spPr>
        <p:txBody>
          <a:bodyPr wrap="none" rtlCol="0" anchor="t"/>
          <a:lstStyle/>
          <a:p>
            <a:pPr marL="0" indent="0">
              <a:lnSpc>
                <a:spcPts val="2734"/>
              </a:lnSpc>
              <a:buNone/>
            </a:pPr>
            <a:r>
              <a:rPr lang="en-US" sz="2187" kern="0" spc="-22" dirty="0">
                <a:solidFill>
                  <a:srgbClr val="FA95AF"/>
                </a:solidFill>
                <a:latin typeface="Anton" pitchFamily="34" charset="0"/>
                <a:ea typeface="Anton" pitchFamily="34" charset="-122"/>
                <a:cs typeface="Anton" pitchFamily="34" charset="-120"/>
              </a:rPr>
              <a:t>Data Access Controls</a:t>
            </a:r>
            <a:endParaRPr lang="en-US" sz="2187" dirty="0"/>
          </a:p>
        </p:txBody>
      </p:sp>
      <p:sp>
        <p:nvSpPr>
          <p:cNvPr id="8" name="Text 6"/>
          <p:cNvSpPr/>
          <p:nvPr/>
        </p:nvSpPr>
        <p:spPr>
          <a:xfrm>
            <a:off x="2760107" y="2740104"/>
            <a:ext cx="4444008" cy="1666280"/>
          </a:xfrm>
          <a:prstGeom prst="rect">
            <a:avLst/>
          </a:prstGeom>
          <a:noFill/>
          <a:ln/>
        </p:spPr>
        <p:txBody>
          <a:bodyPr wrap="square" rtlCol="0" anchor="t"/>
          <a:lstStyle/>
          <a:p>
            <a:pPr marL="0" indent="0">
              <a:lnSpc>
                <a:spcPts val="2624"/>
              </a:lnSpc>
              <a:buNone/>
            </a:pPr>
            <a:r>
              <a:rPr lang="en-US" sz="1750" kern="0" spc="-35" dirty="0">
                <a:solidFill>
                  <a:srgbClr val="E0D6DE"/>
                </a:solidFill>
                <a:latin typeface="Fira Sans" pitchFamily="34" charset="0"/>
                <a:ea typeface="Fira Sans" pitchFamily="34" charset="-122"/>
                <a:cs typeface="Fira Sans" pitchFamily="34" charset="-120"/>
              </a:rPr>
              <a:t>Assess the current access control mechanisms for Hadoop, Spark, and Kafka. Identify potential vulnerabilities in user authentication, authorization, and data access permissions.</a:t>
            </a:r>
            <a:endParaRPr lang="en-US" sz="1750" dirty="0"/>
          </a:p>
        </p:txBody>
      </p:sp>
      <p:sp>
        <p:nvSpPr>
          <p:cNvPr id="9" name="Shape 7"/>
          <p:cNvSpPr/>
          <p:nvPr/>
        </p:nvSpPr>
        <p:spPr>
          <a:xfrm>
            <a:off x="7426285" y="2259687"/>
            <a:ext cx="499943" cy="499943"/>
          </a:xfrm>
          <a:prstGeom prst="roundRect">
            <a:avLst>
              <a:gd name="adj" fmla="val 26667"/>
            </a:avLst>
          </a:prstGeom>
          <a:solidFill>
            <a:srgbClr val="0D0D0D"/>
          </a:solidFill>
          <a:ln/>
        </p:spPr>
      </p:sp>
      <p:sp>
        <p:nvSpPr>
          <p:cNvPr id="10" name="Text 8"/>
          <p:cNvSpPr/>
          <p:nvPr/>
        </p:nvSpPr>
        <p:spPr>
          <a:xfrm>
            <a:off x="7595473" y="2343031"/>
            <a:ext cx="161449" cy="333256"/>
          </a:xfrm>
          <a:prstGeom prst="rect">
            <a:avLst/>
          </a:prstGeom>
          <a:noFill/>
          <a:ln/>
        </p:spPr>
        <p:txBody>
          <a:bodyPr wrap="none" rtlCol="0" anchor="t"/>
          <a:lstStyle/>
          <a:p>
            <a:pPr marL="0" indent="0" algn="ctr">
              <a:lnSpc>
                <a:spcPts val="2624"/>
              </a:lnSpc>
              <a:buNone/>
            </a:pPr>
            <a:r>
              <a:rPr lang="en-US" sz="2624" kern="0" spc="-26" dirty="0">
                <a:solidFill>
                  <a:srgbClr val="FA95AF"/>
                </a:solidFill>
                <a:latin typeface="Anton" pitchFamily="34" charset="0"/>
                <a:ea typeface="Anton" pitchFamily="34" charset="-122"/>
                <a:cs typeface="Anton" pitchFamily="34" charset="-120"/>
              </a:rPr>
              <a:t>2</a:t>
            </a:r>
            <a:endParaRPr lang="en-US" sz="2624" dirty="0"/>
          </a:p>
        </p:txBody>
      </p:sp>
      <p:sp>
        <p:nvSpPr>
          <p:cNvPr id="11" name="Text 9"/>
          <p:cNvSpPr/>
          <p:nvPr/>
        </p:nvSpPr>
        <p:spPr>
          <a:xfrm>
            <a:off x="8148399" y="2259687"/>
            <a:ext cx="2777490" cy="347186"/>
          </a:xfrm>
          <a:prstGeom prst="rect">
            <a:avLst/>
          </a:prstGeom>
          <a:noFill/>
          <a:ln/>
        </p:spPr>
        <p:txBody>
          <a:bodyPr wrap="none" rtlCol="0" anchor="t"/>
          <a:lstStyle/>
          <a:p>
            <a:pPr marL="0" indent="0">
              <a:lnSpc>
                <a:spcPts val="2734"/>
              </a:lnSpc>
              <a:buNone/>
            </a:pPr>
            <a:r>
              <a:rPr lang="en-US" sz="2187" kern="0" spc="-22" dirty="0">
                <a:solidFill>
                  <a:srgbClr val="FA95AF"/>
                </a:solidFill>
                <a:latin typeface="Anton" pitchFamily="34" charset="0"/>
                <a:ea typeface="Anton" pitchFamily="34" charset="-122"/>
                <a:cs typeface="Anton" pitchFamily="34" charset="-120"/>
              </a:rPr>
              <a:t>Network Security</a:t>
            </a:r>
            <a:endParaRPr lang="en-US" sz="2187" dirty="0"/>
          </a:p>
        </p:txBody>
      </p:sp>
      <p:sp>
        <p:nvSpPr>
          <p:cNvPr id="12" name="Text 10"/>
          <p:cNvSpPr/>
          <p:nvPr/>
        </p:nvSpPr>
        <p:spPr>
          <a:xfrm>
            <a:off x="8148399" y="2740104"/>
            <a:ext cx="4444008" cy="1333024"/>
          </a:xfrm>
          <a:prstGeom prst="rect">
            <a:avLst/>
          </a:prstGeom>
          <a:noFill/>
          <a:ln/>
        </p:spPr>
        <p:txBody>
          <a:bodyPr wrap="square" rtlCol="0" anchor="t"/>
          <a:lstStyle/>
          <a:p>
            <a:pPr marL="0" indent="0">
              <a:lnSpc>
                <a:spcPts val="2624"/>
              </a:lnSpc>
              <a:buNone/>
            </a:pPr>
            <a:r>
              <a:rPr lang="en-US" sz="1750" kern="0" spc="-35" dirty="0">
                <a:solidFill>
                  <a:srgbClr val="E0D6DE"/>
                </a:solidFill>
                <a:latin typeface="Fira Sans" pitchFamily="34" charset="0"/>
                <a:ea typeface="Fira Sans" pitchFamily="34" charset="-122"/>
                <a:cs typeface="Fira Sans" pitchFamily="34" charset="-120"/>
              </a:rPr>
              <a:t>Analyze the network infrastructure, including firewalls, intrusion detection systems (IDS), and VPNs, to identify potential entry points for unauthorized access or data breaches.</a:t>
            </a:r>
            <a:endParaRPr lang="en-US" sz="1750" dirty="0"/>
          </a:p>
        </p:txBody>
      </p:sp>
      <p:sp>
        <p:nvSpPr>
          <p:cNvPr id="13" name="Shape 11"/>
          <p:cNvSpPr/>
          <p:nvPr/>
        </p:nvSpPr>
        <p:spPr>
          <a:xfrm>
            <a:off x="2037993" y="4878467"/>
            <a:ext cx="499943" cy="499943"/>
          </a:xfrm>
          <a:prstGeom prst="roundRect">
            <a:avLst>
              <a:gd name="adj" fmla="val 26667"/>
            </a:avLst>
          </a:prstGeom>
          <a:solidFill>
            <a:srgbClr val="0D0D0D"/>
          </a:solidFill>
          <a:ln/>
        </p:spPr>
        <p:txBody>
          <a:bodyPr/>
          <a:lstStyle/>
          <a:p>
            <a:endParaRPr lang="en-IN" dirty="0"/>
          </a:p>
        </p:txBody>
      </p:sp>
      <p:sp>
        <p:nvSpPr>
          <p:cNvPr id="14" name="Text 12"/>
          <p:cNvSpPr/>
          <p:nvPr/>
        </p:nvSpPr>
        <p:spPr>
          <a:xfrm>
            <a:off x="2207181" y="4961811"/>
            <a:ext cx="161449" cy="333256"/>
          </a:xfrm>
          <a:prstGeom prst="rect">
            <a:avLst/>
          </a:prstGeom>
          <a:noFill/>
          <a:ln/>
        </p:spPr>
        <p:txBody>
          <a:bodyPr wrap="none" rtlCol="0" anchor="t"/>
          <a:lstStyle/>
          <a:p>
            <a:pPr marL="0" indent="0" algn="ctr">
              <a:lnSpc>
                <a:spcPts val="2624"/>
              </a:lnSpc>
              <a:buNone/>
            </a:pPr>
            <a:r>
              <a:rPr lang="en-US" sz="2624" kern="0" spc="-26" dirty="0">
                <a:solidFill>
                  <a:srgbClr val="FA95AF"/>
                </a:solidFill>
                <a:latin typeface="Anton" pitchFamily="34" charset="0"/>
                <a:ea typeface="Anton" pitchFamily="34" charset="-122"/>
                <a:cs typeface="Anton" pitchFamily="34" charset="-120"/>
              </a:rPr>
              <a:t>3</a:t>
            </a:r>
            <a:endParaRPr lang="en-US" sz="2624" dirty="0"/>
          </a:p>
        </p:txBody>
      </p:sp>
      <p:sp>
        <p:nvSpPr>
          <p:cNvPr id="15" name="Text 13"/>
          <p:cNvSpPr/>
          <p:nvPr/>
        </p:nvSpPr>
        <p:spPr>
          <a:xfrm>
            <a:off x="2760107" y="4878467"/>
            <a:ext cx="2777490" cy="347186"/>
          </a:xfrm>
          <a:prstGeom prst="rect">
            <a:avLst/>
          </a:prstGeom>
          <a:noFill/>
          <a:ln/>
        </p:spPr>
        <p:txBody>
          <a:bodyPr wrap="none" rtlCol="0" anchor="t"/>
          <a:lstStyle/>
          <a:p>
            <a:pPr marL="0" indent="0">
              <a:lnSpc>
                <a:spcPts val="2734"/>
              </a:lnSpc>
              <a:buNone/>
            </a:pPr>
            <a:r>
              <a:rPr lang="en-US" sz="2187" kern="0" spc="-22" dirty="0">
                <a:solidFill>
                  <a:srgbClr val="FA95AF"/>
                </a:solidFill>
                <a:latin typeface="Anton" pitchFamily="34" charset="0"/>
                <a:ea typeface="Anton" pitchFamily="34" charset="-122"/>
                <a:cs typeface="Anton" pitchFamily="34" charset="-120"/>
              </a:rPr>
              <a:t>Data Storage Security</a:t>
            </a:r>
            <a:endParaRPr lang="en-US" sz="2187" dirty="0"/>
          </a:p>
        </p:txBody>
      </p:sp>
      <p:sp>
        <p:nvSpPr>
          <p:cNvPr id="16" name="Text 14"/>
          <p:cNvSpPr/>
          <p:nvPr/>
        </p:nvSpPr>
        <p:spPr>
          <a:xfrm>
            <a:off x="2760107" y="5358884"/>
            <a:ext cx="4444008" cy="999768"/>
          </a:xfrm>
          <a:prstGeom prst="rect">
            <a:avLst/>
          </a:prstGeom>
          <a:noFill/>
          <a:ln/>
        </p:spPr>
        <p:txBody>
          <a:bodyPr wrap="square" rtlCol="0" anchor="t"/>
          <a:lstStyle/>
          <a:p>
            <a:pPr marL="0" indent="0">
              <a:lnSpc>
                <a:spcPts val="2624"/>
              </a:lnSpc>
              <a:buNone/>
            </a:pPr>
            <a:r>
              <a:rPr lang="en-US" sz="1750" kern="0" spc="-35" dirty="0">
                <a:solidFill>
                  <a:srgbClr val="E0D6DE"/>
                </a:solidFill>
                <a:latin typeface="Fira Sans" pitchFamily="34" charset="0"/>
                <a:ea typeface="Fira Sans" pitchFamily="34" charset="-122"/>
                <a:cs typeface="Fira Sans" pitchFamily="34" charset="-120"/>
              </a:rPr>
              <a:t>Evaluate the security measures for data stored in HDFS, including encryption, access controls, and data retention policies.</a:t>
            </a:r>
            <a:endParaRPr lang="en-US" sz="1750" dirty="0"/>
          </a:p>
        </p:txBody>
      </p:sp>
      <p:sp>
        <p:nvSpPr>
          <p:cNvPr id="17" name="Shape 15"/>
          <p:cNvSpPr/>
          <p:nvPr/>
        </p:nvSpPr>
        <p:spPr>
          <a:xfrm>
            <a:off x="7426285" y="4878467"/>
            <a:ext cx="499943" cy="499943"/>
          </a:xfrm>
          <a:prstGeom prst="roundRect">
            <a:avLst>
              <a:gd name="adj" fmla="val 26667"/>
            </a:avLst>
          </a:prstGeom>
          <a:solidFill>
            <a:srgbClr val="0D0D0D"/>
          </a:solidFill>
          <a:ln/>
        </p:spPr>
      </p:sp>
      <p:sp>
        <p:nvSpPr>
          <p:cNvPr id="18" name="Text 16"/>
          <p:cNvSpPr/>
          <p:nvPr/>
        </p:nvSpPr>
        <p:spPr>
          <a:xfrm>
            <a:off x="7595473" y="4961811"/>
            <a:ext cx="161449" cy="333256"/>
          </a:xfrm>
          <a:prstGeom prst="rect">
            <a:avLst/>
          </a:prstGeom>
          <a:noFill/>
          <a:ln/>
        </p:spPr>
        <p:txBody>
          <a:bodyPr wrap="none" rtlCol="0" anchor="t"/>
          <a:lstStyle/>
          <a:p>
            <a:pPr marL="0" indent="0" algn="ctr">
              <a:lnSpc>
                <a:spcPts val="2624"/>
              </a:lnSpc>
              <a:buNone/>
            </a:pPr>
            <a:r>
              <a:rPr lang="en-US" sz="2624" kern="0" spc="-26" dirty="0">
                <a:solidFill>
                  <a:srgbClr val="FA95AF"/>
                </a:solidFill>
                <a:latin typeface="Anton" pitchFamily="34" charset="0"/>
                <a:ea typeface="Anton" pitchFamily="34" charset="-122"/>
                <a:cs typeface="Anton" pitchFamily="34" charset="-120"/>
              </a:rPr>
              <a:t>4</a:t>
            </a:r>
            <a:endParaRPr lang="en-US" sz="2624" dirty="0"/>
          </a:p>
        </p:txBody>
      </p:sp>
      <p:sp>
        <p:nvSpPr>
          <p:cNvPr id="19" name="Text 17"/>
          <p:cNvSpPr/>
          <p:nvPr/>
        </p:nvSpPr>
        <p:spPr>
          <a:xfrm>
            <a:off x="8148399" y="4878467"/>
            <a:ext cx="2777490" cy="347186"/>
          </a:xfrm>
          <a:prstGeom prst="rect">
            <a:avLst/>
          </a:prstGeom>
          <a:noFill/>
          <a:ln/>
        </p:spPr>
        <p:txBody>
          <a:bodyPr wrap="none" rtlCol="0" anchor="t"/>
          <a:lstStyle/>
          <a:p>
            <a:pPr marL="0" indent="0">
              <a:lnSpc>
                <a:spcPts val="2734"/>
              </a:lnSpc>
              <a:buNone/>
            </a:pPr>
            <a:r>
              <a:rPr lang="en-US" sz="2187" kern="0" spc="-22" dirty="0">
                <a:solidFill>
                  <a:srgbClr val="FA95AF"/>
                </a:solidFill>
                <a:latin typeface="Anton" pitchFamily="34" charset="0"/>
                <a:ea typeface="Anton" pitchFamily="34" charset="-122"/>
                <a:cs typeface="Anton" pitchFamily="34" charset="-120"/>
              </a:rPr>
              <a:t>Compliance Gaps</a:t>
            </a:r>
            <a:endParaRPr lang="en-US" sz="2187" dirty="0"/>
          </a:p>
        </p:txBody>
      </p:sp>
      <p:sp>
        <p:nvSpPr>
          <p:cNvPr id="20" name="Text 18"/>
          <p:cNvSpPr/>
          <p:nvPr/>
        </p:nvSpPr>
        <p:spPr>
          <a:xfrm>
            <a:off x="8148399" y="5358884"/>
            <a:ext cx="4444008" cy="1999536"/>
          </a:xfrm>
          <a:prstGeom prst="rect">
            <a:avLst/>
          </a:prstGeom>
          <a:noFill/>
          <a:ln/>
        </p:spPr>
        <p:txBody>
          <a:bodyPr wrap="square" rtlCol="0" anchor="t"/>
          <a:lstStyle/>
          <a:p>
            <a:pPr marL="0" indent="0">
              <a:lnSpc>
                <a:spcPts val="2624"/>
              </a:lnSpc>
              <a:buNone/>
            </a:pPr>
            <a:r>
              <a:rPr lang="en-US" sz="1750" kern="0" spc="-35" dirty="0">
                <a:solidFill>
                  <a:srgbClr val="E0D6DE"/>
                </a:solidFill>
                <a:latin typeface="Fira Sans" pitchFamily="34" charset="0"/>
                <a:ea typeface="Fira Sans" pitchFamily="34" charset="-122"/>
                <a:cs typeface="Fira Sans" pitchFamily="34" charset="-120"/>
              </a:rPr>
              <a:t>Review existing policies and procedures against HIPAA regulations and other applicable industry standards to identify potential compliance gaps. This includes areas like data privacy, data security, and breach notification.</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1800" advClick="0">
        <p14:revea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withEffect">
                                  <p:stCondLst>
                                    <p:cond delay="0"/>
                                  </p:stCondLst>
                                  <p:iterate type="lt">
                                    <p:tmPct val="4000"/>
                                  </p:iterate>
                                  <p:childTnLst>
                                    <p:set>
                                      <p:cBhvr override="childStyle">
                                        <p:cTn id="6" dur="500" fill="hold"/>
                                        <p:tgtEl>
                                          <p:spTgt spid="4"/>
                                        </p:tgtEl>
                                        <p:attrNameLst>
                                          <p:attrName>style.textDecorationUnderline</p:attrName>
                                        </p:attrNameLst>
                                      </p:cBhvr>
                                      <p:to>
                                        <p:strVal val="true"/>
                                      </p:to>
                                    </p:set>
                                  </p:childTnLst>
                                </p:cTn>
                              </p:par>
                            </p:childTnLst>
                          </p:cTn>
                        </p:par>
                        <p:par>
                          <p:cTn id="7" fill="hold">
                            <p:stCondLst>
                              <p:cond delay="1360"/>
                            </p:stCondLst>
                            <p:childTnLst>
                              <p:par>
                                <p:cTn id="8" presetID="42"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150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10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86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100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150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par>
                          <p:cTn id="49" fill="hold">
                            <p:stCondLst>
                              <p:cond delay="636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00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150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childTnLst>
                          </p:cTn>
                        </p:par>
                        <p:par>
                          <p:cTn id="70" fill="hold">
                            <p:stCondLst>
                              <p:cond delay="8860"/>
                            </p:stCondLst>
                            <p:childTnLst>
                              <p:par>
                                <p:cTn id="71" presetID="42"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1000"/>
                                        <p:tgtEl>
                                          <p:spTgt spid="18"/>
                                        </p:tgtEl>
                                      </p:cBhvr>
                                    </p:animEffect>
                                    <p:anim calcmode="lin" valueType="num">
                                      <p:cBhvr>
                                        <p:cTn id="74" dur="1000" fill="hold"/>
                                        <p:tgtEl>
                                          <p:spTgt spid="18"/>
                                        </p:tgtEl>
                                        <p:attrNameLst>
                                          <p:attrName>ppt_x</p:attrName>
                                        </p:attrNameLst>
                                      </p:cBhvr>
                                      <p:tavLst>
                                        <p:tav tm="0">
                                          <p:val>
                                            <p:strVal val="#ppt_x"/>
                                          </p:val>
                                        </p:tav>
                                        <p:tav tm="100000">
                                          <p:val>
                                            <p:strVal val="#ppt_x"/>
                                          </p:val>
                                        </p:tav>
                                      </p:tavLst>
                                    </p:anim>
                                    <p:anim calcmode="lin" valueType="num">
                                      <p:cBhvr>
                                        <p:cTn id="75" dur="1000" fill="hold"/>
                                        <p:tgtEl>
                                          <p:spTgt spid="18"/>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1000"/>
                                        <p:tgtEl>
                                          <p:spTgt spid="17"/>
                                        </p:tgtEl>
                                      </p:cBhvr>
                                    </p:animEffect>
                                    <p:anim calcmode="lin" valueType="num">
                                      <p:cBhvr>
                                        <p:cTn id="79" dur="1000" fill="hold"/>
                                        <p:tgtEl>
                                          <p:spTgt spid="17"/>
                                        </p:tgtEl>
                                        <p:attrNameLst>
                                          <p:attrName>ppt_x</p:attrName>
                                        </p:attrNameLst>
                                      </p:cBhvr>
                                      <p:tavLst>
                                        <p:tav tm="0">
                                          <p:val>
                                            <p:strVal val="#ppt_x"/>
                                          </p:val>
                                        </p:tav>
                                        <p:tav tm="100000">
                                          <p:val>
                                            <p:strVal val="#ppt_x"/>
                                          </p:val>
                                        </p:tav>
                                      </p:tavLst>
                                    </p:anim>
                                    <p:anim calcmode="lin" valueType="num">
                                      <p:cBhvr>
                                        <p:cTn id="80" dur="1000" fill="hold"/>
                                        <p:tgtEl>
                                          <p:spTgt spid="17"/>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100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1000"/>
                                        <p:tgtEl>
                                          <p:spTgt spid="19"/>
                                        </p:tgtEl>
                                      </p:cBhvr>
                                    </p:animEffect>
                                    <p:anim calcmode="lin" valueType="num">
                                      <p:cBhvr>
                                        <p:cTn id="84" dur="1000" fill="hold"/>
                                        <p:tgtEl>
                                          <p:spTgt spid="19"/>
                                        </p:tgtEl>
                                        <p:attrNameLst>
                                          <p:attrName>ppt_x</p:attrName>
                                        </p:attrNameLst>
                                      </p:cBhvr>
                                      <p:tavLst>
                                        <p:tav tm="0">
                                          <p:val>
                                            <p:strVal val="#ppt_x"/>
                                          </p:val>
                                        </p:tav>
                                        <p:tav tm="100000">
                                          <p:val>
                                            <p:strVal val="#ppt_x"/>
                                          </p:val>
                                        </p:tav>
                                      </p:tavLst>
                                    </p:anim>
                                    <p:anim calcmode="lin" valueType="num">
                                      <p:cBhvr>
                                        <p:cTn id="85" dur="1000" fill="hold"/>
                                        <p:tgtEl>
                                          <p:spTgt spid="19"/>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1500"/>
                                  </p:stCondLst>
                                  <p:childTnLst>
                                    <p:set>
                                      <p:cBhvr>
                                        <p:cTn id="87" dur="1" fill="hold">
                                          <p:stCondLst>
                                            <p:cond delay="0"/>
                                          </p:stCondLst>
                                        </p:cTn>
                                        <p:tgtEl>
                                          <p:spTgt spid="20"/>
                                        </p:tgtEl>
                                        <p:attrNameLst>
                                          <p:attrName>style.visibility</p:attrName>
                                        </p:attrNameLst>
                                      </p:cBhvr>
                                      <p:to>
                                        <p:strVal val="visible"/>
                                      </p:to>
                                    </p:set>
                                    <p:animEffect transition="in" filter="fade">
                                      <p:cBhvr>
                                        <p:cTn id="88" dur="1000"/>
                                        <p:tgtEl>
                                          <p:spTgt spid="20"/>
                                        </p:tgtEl>
                                      </p:cBhvr>
                                    </p:animEffect>
                                    <p:anim calcmode="lin" valueType="num">
                                      <p:cBhvr>
                                        <p:cTn id="89" dur="1000" fill="hold"/>
                                        <p:tgtEl>
                                          <p:spTgt spid="20"/>
                                        </p:tgtEl>
                                        <p:attrNameLst>
                                          <p:attrName>ppt_x</p:attrName>
                                        </p:attrNameLst>
                                      </p:cBhvr>
                                      <p:tavLst>
                                        <p:tav tm="0">
                                          <p:val>
                                            <p:strVal val="#ppt_x"/>
                                          </p:val>
                                        </p:tav>
                                        <p:tav tm="100000">
                                          <p:val>
                                            <p:strVal val="#ppt_x"/>
                                          </p:val>
                                        </p:tav>
                                      </p:tavLst>
                                    </p:anim>
                                    <p:anim calcmode="lin" valueType="num">
                                      <p:cBhvr>
                                        <p:cTn id="9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32696"/>
          </a:xfrm>
          <a:prstGeom prst="rect">
            <a:avLst/>
          </a:prstGeom>
          <a:solidFill>
            <a:srgbClr val="1F1F1F"/>
          </a:solidFill>
          <a:ln/>
        </p:spPr>
      </p:sp>
      <p:sp>
        <p:nvSpPr>
          <p:cNvPr id="4" name="Text 2"/>
          <p:cNvSpPr/>
          <p:nvPr/>
        </p:nvSpPr>
        <p:spPr>
          <a:xfrm>
            <a:off x="2729984" y="530900"/>
            <a:ext cx="6162675" cy="603290"/>
          </a:xfrm>
          <a:prstGeom prst="rect">
            <a:avLst/>
          </a:prstGeom>
          <a:noFill/>
          <a:ln/>
        </p:spPr>
        <p:txBody>
          <a:bodyPr wrap="none" rtlCol="0" anchor="t"/>
          <a:lstStyle/>
          <a:p>
            <a:pPr marL="0" indent="0">
              <a:lnSpc>
                <a:spcPts val="4751"/>
              </a:lnSpc>
              <a:buNone/>
            </a:pPr>
            <a:r>
              <a:rPr lang="en-US" sz="3800" kern="0" spc="-38" dirty="0">
                <a:solidFill>
                  <a:srgbClr val="FA95AF"/>
                </a:solidFill>
                <a:latin typeface="Anton" pitchFamily="34" charset="0"/>
                <a:ea typeface="Anton" pitchFamily="34" charset="-122"/>
                <a:cs typeface="Anton" pitchFamily="34" charset="-120"/>
              </a:rPr>
              <a:t>Authentication and Authorization</a:t>
            </a:r>
            <a:endParaRPr lang="en-US" sz="3800" dirty="0"/>
          </a:p>
        </p:txBody>
      </p:sp>
      <p:sp>
        <p:nvSpPr>
          <p:cNvPr id="5" name="Text 3"/>
          <p:cNvSpPr/>
          <p:nvPr/>
        </p:nvSpPr>
        <p:spPr>
          <a:xfrm>
            <a:off x="2729984" y="1616750"/>
            <a:ext cx="2413159" cy="301585"/>
          </a:xfrm>
          <a:prstGeom prst="rect">
            <a:avLst/>
          </a:prstGeom>
          <a:noFill/>
          <a:ln/>
        </p:spPr>
        <p:txBody>
          <a:bodyPr wrap="none" rtlCol="0" anchor="t"/>
          <a:lstStyle/>
          <a:p>
            <a:pPr marL="0" indent="0">
              <a:lnSpc>
                <a:spcPts val="2375"/>
              </a:lnSpc>
              <a:buNone/>
            </a:pPr>
            <a:r>
              <a:rPr lang="en-US" sz="1900" kern="0" spc="-19" dirty="0">
                <a:solidFill>
                  <a:srgbClr val="FA95AF"/>
                </a:solidFill>
                <a:latin typeface="Anton" pitchFamily="34" charset="0"/>
                <a:ea typeface="Anton" pitchFamily="34" charset="-122"/>
                <a:cs typeface="Anton" pitchFamily="34" charset="-120"/>
              </a:rPr>
              <a:t>Hadoop</a:t>
            </a:r>
            <a:endParaRPr lang="en-US" sz="1900" dirty="0"/>
          </a:p>
        </p:txBody>
      </p:sp>
      <p:sp>
        <p:nvSpPr>
          <p:cNvPr id="6" name="Text 4"/>
          <p:cNvSpPr/>
          <p:nvPr/>
        </p:nvSpPr>
        <p:spPr>
          <a:xfrm>
            <a:off x="2729984" y="2111335"/>
            <a:ext cx="2742367" cy="2317433"/>
          </a:xfrm>
          <a:prstGeom prst="rect">
            <a:avLst/>
          </a:prstGeom>
          <a:noFill/>
          <a:ln/>
        </p:spPr>
        <p:txBody>
          <a:bodyPr wrap="square" rtlCol="0" anchor="t"/>
          <a:lstStyle/>
          <a:p>
            <a:pPr marL="0" indent="0">
              <a:lnSpc>
                <a:spcPts val="2280"/>
              </a:lnSpc>
              <a:buNone/>
            </a:pPr>
            <a:r>
              <a:rPr lang="en-US" sz="1520" kern="0" spc="-30" dirty="0">
                <a:solidFill>
                  <a:srgbClr val="E0D6DE"/>
                </a:solidFill>
                <a:latin typeface="Fira Sans" pitchFamily="34" charset="0"/>
                <a:ea typeface="Fira Sans" pitchFamily="34" charset="-122"/>
                <a:cs typeface="Fira Sans" pitchFamily="34" charset="-120"/>
              </a:rPr>
              <a:t>Implement strong authentication mechanisms for users accessing Hadoop services. Consider using Kerberos for authentication and authorization within the Hadoop ecosystem, including HDFS, YARN, and MapReduce.</a:t>
            </a:r>
            <a:endParaRPr lang="en-US" sz="1520" dirty="0"/>
          </a:p>
        </p:txBody>
      </p:sp>
      <p:sp>
        <p:nvSpPr>
          <p:cNvPr id="7" name="Text 5"/>
          <p:cNvSpPr/>
          <p:nvPr/>
        </p:nvSpPr>
        <p:spPr>
          <a:xfrm>
            <a:off x="3038713" y="4602480"/>
            <a:ext cx="2433637" cy="869037"/>
          </a:xfrm>
          <a:prstGeom prst="rect">
            <a:avLst/>
          </a:prstGeom>
          <a:noFill/>
          <a:ln/>
        </p:spPr>
        <p:txBody>
          <a:bodyPr wrap="square" rtlCol="0" anchor="t"/>
          <a:lstStyle/>
          <a:p>
            <a:pPr marL="342900" indent="-342900" algn="l">
              <a:lnSpc>
                <a:spcPts val="2280"/>
              </a:lnSpc>
              <a:buSzPct val="100000"/>
              <a:buChar char="•"/>
            </a:pPr>
            <a:r>
              <a:rPr lang="en-US" sz="1520" kern="0" spc="-30" dirty="0">
                <a:solidFill>
                  <a:srgbClr val="E0D6DE"/>
                </a:solidFill>
                <a:latin typeface="Fira Sans" pitchFamily="34" charset="0"/>
                <a:ea typeface="Fira Sans" pitchFamily="34" charset="-122"/>
                <a:cs typeface="Fira Sans" pitchFamily="34" charset="-120"/>
              </a:rPr>
              <a:t>Enable Kerberos authentication for all users and services.</a:t>
            </a:r>
            <a:endParaRPr lang="en-US" sz="1520" dirty="0"/>
          </a:p>
        </p:txBody>
      </p:sp>
      <p:sp>
        <p:nvSpPr>
          <p:cNvPr id="8" name="Text 6"/>
          <p:cNvSpPr/>
          <p:nvPr/>
        </p:nvSpPr>
        <p:spPr>
          <a:xfrm>
            <a:off x="3038713" y="5539026"/>
            <a:ext cx="2632744" cy="869037"/>
          </a:xfrm>
          <a:prstGeom prst="rect">
            <a:avLst/>
          </a:prstGeom>
          <a:noFill/>
          <a:ln/>
        </p:spPr>
        <p:txBody>
          <a:bodyPr wrap="square" rtlCol="0" anchor="t"/>
          <a:lstStyle/>
          <a:p>
            <a:pPr marL="342900" indent="-342900" algn="l">
              <a:lnSpc>
                <a:spcPts val="2280"/>
              </a:lnSpc>
              <a:buSzPct val="100000"/>
              <a:buChar char="•"/>
            </a:pPr>
            <a:r>
              <a:rPr lang="en-US" sz="1520" kern="0" spc="-30" dirty="0">
                <a:solidFill>
                  <a:srgbClr val="E0D6DE"/>
                </a:solidFill>
                <a:latin typeface="Fira Sans" pitchFamily="34" charset="0"/>
                <a:ea typeface="Fira Sans" pitchFamily="34" charset="-122"/>
                <a:cs typeface="Fira Sans" pitchFamily="34" charset="-120"/>
              </a:rPr>
              <a:t>Implement fine-grained access control policies for HDFS and YARN.</a:t>
            </a:r>
            <a:endParaRPr lang="en-US" sz="1520" dirty="0"/>
          </a:p>
        </p:txBody>
      </p:sp>
      <p:sp>
        <p:nvSpPr>
          <p:cNvPr id="9" name="Text 7"/>
          <p:cNvSpPr/>
          <p:nvPr/>
        </p:nvSpPr>
        <p:spPr>
          <a:xfrm>
            <a:off x="3038713" y="6475571"/>
            <a:ext cx="2433637" cy="869037"/>
          </a:xfrm>
          <a:prstGeom prst="rect">
            <a:avLst/>
          </a:prstGeom>
          <a:noFill/>
          <a:ln/>
        </p:spPr>
        <p:txBody>
          <a:bodyPr wrap="square" rtlCol="0" anchor="t"/>
          <a:lstStyle/>
          <a:p>
            <a:pPr marL="342900" indent="-342900" algn="l">
              <a:lnSpc>
                <a:spcPts val="2280"/>
              </a:lnSpc>
              <a:buSzPct val="100000"/>
              <a:buChar char="•"/>
            </a:pPr>
            <a:r>
              <a:rPr lang="en-US" sz="1520" kern="0" spc="-30" dirty="0">
                <a:solidFill>
                  <a:srgbClr val="E0D6DE"/>
                </a:solidFill>
                <a:latin typeface="Fira Sans" pitchFamily="34" charset="0"/>
                <a:ea typeface="Fira Sans" pitchFamily="34" charset="-122"/>
                <a:cs typeface="Fira Sans" pitchFamily="34" charset="-120"/>
              </a:rPr>
              <a:t>Configure audit logging to track user actions and access patterns.</a:t>
            </a:r>
            <a:endParaRPr lang="en-US" sz="1520" dirty="0"/>
          </a:p>
        </p:txBody>
      </p:sp>
      <p:sp>
        <p:nvSpPr>
          <p:cNvPr id="10" name="Text 8"/>
          <p:cNvSpPr/>
          <p:nvPr/>
        </p:nvSpPr>
        <p:spPr>
          <a:xfrm>
            <a:off x="5950982" y="1616750"/>
            <a:ext cx="2413159" cy="301585"/>
          </a:xfrm>
          <a:prstGeom prst="rect">
            <a:avLst/>
          </a:prstGeom>
          <a:noFill/>
          <a:ln/>
        </p:spPr>
        <p:txBody>
          <a:bodyPr wrap="none" rtlCol="0" anchor="t"/>
          <a:lstStyle/>
          <a:p>
            <a:pPr marL="0" indent="0">
              <a:lnSpc>
                <a:spcPts val="2375"/>
              </a:lnSpc>
              <a:buNone/>
            </a:pPr>
            <a:r>
              <a:rPr lang="en-US" sz="1900" kern="0" spc="-19" dirty="0">
                <a:solidFill>
                  <a:srgbClr val="FA95AF"/>
                </a:solidFill>
                <a:latin typeface="Anton" pitchFamily="34" charset="0"/>
                <a:ea typeface="Anton" pitchFamily="34" charset="-122"/>
                <a:cs typeface="Anton" pitchFamily="34" charset="-120"/>
              </a:rPr>
              <a:t>Spark</a:t>
            </a:r>
            <a:endParaRPr lang="en-US" sz="1900" dirty="0"/>
          </a:p>
        </p:txBody>
      </p:sp>
      <p:sp>
        <p:nvSpPr>
          <p:cNvPr id="11" name="Text 9"/>
          <p:cNvSpPr/>
          <p:nvPr/>
        </p:nvSpPr>
        <p:spPr>
          <a:xfrm>
            <a:off x="5950982" y="2111335"/>
            <a:ext cx="2742367" cy="2027753"/>
          </a:xfrm>
          <a:prstGeom prst="rect">
            <a:avLst/>
          </a:prstGeom>
          <a:noFill/>
          <a:ln/>
        </p:spPr>
        <p:txBody>
          <a:bodyPr wrap="square" rtlCol="0" anchor="t"/>
          <a:lstStyle/>
          <a:p>
            <a:pPr marL="0" indent="0">
              <a:lnSpc>
                <a:spcPts val="2280"/>
              </a:lnSpc>
              <a:buNone/>
            </a:pPr>
            <a:r>
              <a:rPr lang="en-US" sz="1520" kern="0" spc="-30" dirty="0">
                <a:solidFill>
                  <a:srgbClr val="E0D6DE"/>
                </a:solidFill>
                <a:latin typeface="Fira Sans" pitchFamily="34" charset="0"/>
                <a:ea typeface="Fira Sans" pitchFamily="34" charset="-122"/>
                <a:cs typeface="Fira Sans" pitchFamily="34" charset="-120"/>
              </a:rPr>
              <a:t>Extend authentication and authorization to Spark applications. Leverage existing security mechanisms like Kerberos or integrate with a centralized identity management system (IdM).</a:t>
            </a:r>
            <a:endParaRPr lang="en-US" sz="1520" dirty="0"/>
          </a:p>
        </p:txBody>
      </p:sp>
      <p:sp>
        <p:nvSpPr>
          <p:cNvPr id="12" name="Text 10"/>
          <p:cNvSpPr/>
          <p:nvPr/>
        </p:nvSpPr>
        <p:spPr>
          <a:xfrm>
            <a:off x="6259711" y="4312801"/>
            <a:ext cx="2632948" cy="869037"/>
          </a:xfrm>
          <a:prstGeom prst="rect">
            <a:avLst/>
          </a:prstGeom>
          <a:noFill/>
          <a:ln/>
        </p:spPr>
        <p:txBody>
          <a:bodyPr wrap="square" rtlCol="0" anchor="t"/>
          <a:lstStyle/>
          <a:p>
            <a:pPr marL="342900" indent="-342900" algn="l">
              <a:lnSpc>
                <a:spcPts val="2280"/>
              </a:lnSpc>
              <a:buSzPct val="100000"/>
              <a:buChar char="•"/>
            </a:pPr>
            <a:r>
              <a:rPr lang="en-US" sz="1520" kern="0" spc="-30" dirty="0">
                <a:solidFill>
                  <a:srgbClr val="E0D6DE"/>
                </a:solidFill>
                <a:latin typeface="Fira Sans" pitchFamily="34" charset="0"/>
                <a:ea typeface="Fira Sans" pitchFamily="34" charset="-122"/>
                <a:cs typeface="Fira Sans" pitchFamily="34" charset="-120"/>
              </a:rPr>
              <a:t>Integrate Spark with the existing IdM system for user authentication.</a:t>
            </a:r>
            <a:endParaRPr lang="en-US" sz="1520" dirty="0"/>
          </a:p>
        </p:txBody>
      </p:sp>
      <p:sp>
        <p:nvSpPr>
          <p:cNvPr id="13" name="Text 11"/>
          <p:cNvSpPr/>
          <p:nvPr/>
        </p:nvSpPr>
        <p:spPr>
          <a:xfrm>
            <a:off x="6259711" y="5249347"/>
            <a:ext cx="2433637" cy="1158716"/>
          </a:xfrm>
          <a:prstGeom prst="rect">
            <a:avLst/>
          </a:prstGeom>
          <a:noFill/>
          <a:ln/>
        </p:spPr>
        <p:txBody>
          <a:bodyPr wrap="square" rtlCol="0" anchor="t"/>
          <a:lstStyle/>
          <a:p>
            <a:pPr marL="342900" indent="-342900" algn="l">
              <a:lnSpc>
                <a:spcPts val="2280"/>
              </a:lnSpc>
              <a:buSzPct val="100000"/>
              <a:buChar char="•"/>
            </a:pPr>
            <a:r>
              <a:rPr lang="en-US" sz="1520" kern="0" spc="-30" dirty="0">
                <a:solidFill>
                  <a:srgbClr val="E0D6DE"/>
                </a:solidFill>
                <a:latin typeface="Fira Sans" pitchFamily="34" charset="0"/>
                <a:ea typeface="Fira Sans" pitchFamily="34" charset="-122"/>
                <a:cs typeface="Fira Sans" pitchFamily="34" charset="-120"/>
              </a:rPr>
              <a:t>Implement role-based access control (RBAC) for Spark applications and resources.</a:t>
            </a:r>
            <a:endParaRPr lang="en-US" sz="1520" dirty="0"/>
          </a:p>
        </p:txBody>
      </p:sp>
      <p:sp>
        <p:nvSpPr>
          <p:cNvPr id="14" name="Text 12"/>
          <p:cNvSpPr/>
          <p:nvPr/>
        </p:nvSpPr>
        <p:spPr>
          <a:xfrm>
            <a:off x="6259711" y="6475571"/>
            <a:ext cx="2433637" cy="579358"/>
          </a:xfrm>
          <a:prstGeom prst="rect">
            <a:avLst/>
          </a:prstGeom>
          <a:noFill/>
          <a:ln/>
        </p:spPr>
        <p:txBody>
          <a:bodyPr wrap="square" rtlCol="0" anchor="t"/>
          <a:lstStyle/>
          <a:p>
            <a:pPr marL="342900" indent="-342900" algn="l">
              <a:lnSpc>
                <a:spcPts val="2280"/>
              </a:lnSpc>
              <a:buSzPct val="100000"/>
              <a:buChar char="•"/>
            </a:pPr>
            <a:r>
              <a:rPr lang="en-US" sz="1520" kern="0" spc="-30" dirty="0">
                <a:solidFill>
                  <a:srgbClr val="E0D6DE"/>
                </a:solidFill>
                <a:latin typeface="Fira Sans" pitchFamily="34" charset="0"/>
                <a:ea typeface="Fira Sans" pitchFamily="34" charset="-122"/>
                <a:cs typeface="Fira Sans" pitchFamily="34" charset="-120"/>
              </a:rPr>
              <a:t>Audit Spark job submissions and data access.</a:t>
            </a:r>
            <a:endParaRPr lang="en-US" sz="1520" dirty="0"/>
          </a:p>
        </p:txBody>
      </p:sp>
      <p:sp>
        <p:nvSpPr>
          <p:cNvPr id="15" name="Text 13"/>
          <p:cNvSpPr/>
          <p:nvPr/>
        </p:nvSpPr>
        <p:spPr>
          <a:xfrm>
            <a:off x="9171980" y="1616750"/>
            <a:ext cx="2413159" cy="301585"/>
          </a:xfrm>
          <a:prstGeom prst="rect">
            <a:avLst/>
          </a:prstGeom>
          <a:noFill/>
          <a:ln/>
        </p:spPr>
        <p:txBody>
          <a:bodyPr wrap="none" rtlCol="0" anchor="t"/>
          <a:lstStyle/>
          <a:p>
            <a:pPr marL="0" indent="0">
              <a:lnSpc>
                <a:spcPts val="2375"/>
              </a:lnSpc>
              <a:buNone/>
            </a:pPr>
            <a:r>
              <a:rPr lang="en-US" sz="1900" kern="0" spc="-19" dirty="0">
                <a:solidFill>
                  <a:srgbClr val="FA95AF"/>
                </a:solidFill>
                <a:latin typeface="Anton" pitchFamily="34" charset="0"/>
                <a:ea typeface="Anton" pitchFamily="34" charset="-122"/>
                <a:cs typeface="Anton" pitchFamily="34" charset="-120"/>
              </a:rPr>
              <a:t>Kafka</a:t>
            </a:r>
            <a:endParaRPr lang="en-US" sz="1900" dirty="0"/>
          </a:p>
        </p:txBody>
      </p:sp>
      <p:sp>
        <p:nvSpPr>
          <p:cNvPr id="16" name="Text 14"/>
          <p:cNvSpPr/>
          <p:nvPr/>
        </p:nvSpPr>
        <p:spPr>
          <a:xfrm>
            <a:off x="9171980" y="2111335"/>
            <a:ext cx="2742367" cy="2607112"/>
          </a:xfrm>
          <a:prstGeom prst="rect">
            <a:avLst/>
          </a:prstGeom>
          <a:noFill/>
          <a:ln/>
        </p:spPr>
        <p:txBody>
          <a:bodyPr wrap="square" rtlCol="0" anchor="t"/>
          <a:lstStyle/>
          <a:p>
            <a:pPr marL="0" indent="0">
              <a:lnSpc>
                <a:spcPts val="2280"/>
              </a:lnSpc>
              <a:buNone/>
            </a:pPr>
            <a:r>
              <a:rPr lang="en-US" sz="1520" kern="0" spc="-30" dirty="0">
                <a:solidFill>
                  <a:srgbClr val="E0D6DE"/>
                </a:solidFill>
                <a:latin typeface="Fira Sans" pitchFamily="34" charset="0"/>
                <a:ea typeface="Fira Sans" pitchFamily="34" charset="-122"/>
                <a:cs typeface="Fira Sans" pitchFamily="34" charset="-120"/>
              </a:rPr>
              <a:t>Ensure secure communication and authentication for Kafka brokers and producers/consumers. Consider using SSL/TLS encryption for secure data transfer and SASL (Simple Authentication and Security Layer) for authentication.</a:t>
            </a:r>
            <a:endParaRPr lang="en-US" sz="1520" dirty="0"/>
          </a:p>
        </p:txBody>
      </p:sp>
      <p:sp>
        <p:nvSpPr>
          <p:cNvPr id="17" name="Text 15"/>
          <p:cNvSpPr/>
          <p:nvPr/>
        </p:nvSpPr>
        <p:spPr>
          <a:xfrm>
            <a:off x="9480709" y="4892159"/>
            <a:ext cx="2929004" cy="869037"/>
          </a:xfrm>
          <a:prstGeom prst="rect">
            <a:avLst/>
          </a:prstGeom>
          <a:noFill/>
          <a:ln/>
        </p:spPr>
        <p:txBody>
          <a:bodyPr wrap="square" rtlCol="0" anchor="t"/>
          <a:lstStyle/>
          <a:p>
            <a:pPr marL="342900" indent="-342900" algn="l">
              <a:lnSpc>
                <a:spcPts val="2280"/>
              </a:lnSpc>
              <a:buSzPct val="100000"/>
              <a:buChar char="•"/>
            </a:pPr>
            <a:r>
              <a:rPr lang="en-US" sz="1520" kern="0" spc="-30" dirty="0">
                <a:solidFill>
                  <a:srgbClr val="E0D6DE"/>
                </a:solidFill>
                <a:latin typeface="Fira Sans" pitchFamily="34" charset="0"/>
                <a:ea typeface="Fira Sans" pitchFamily="34" charset="-122"/>
                <a:cs typeface="Fira Sans" pitchFamily="34" charset="-120"/>
              </a:rPr>
              <a:t>Enable SSL/TLS encryption for all Kafka brokers and client connections.</a:t>
            </a:r>
            <a:endParaRPr lang="en-US" sz="1520" dirty="0"/>
          </a:p>
        </p:txBody>
      </p:sp>
      <p:sp>
        <p:nvSpPr>
          <p:cNvPr id="18" name="Text 16"/>
          <p:cNvSpPr/>
          <p:nvPr/>
        </p:nvSpPr>
        <p:spPr>
          <a:xfrm>
            <a:off x="9480710" y="5828704"/>
            <a:ext cx="2929004" cy="869037"/>
          </a:xfrm>
          <a:prstGeom prst="rect">
            <a:avLst/>
          </a:prstGeom>
          <a:noFill/>
          <a:ln/>
        </p:spPr>
        <p:txBody>
          <a:bodyPr wrap="square" rtlCol="0" anchor="t"/>
          <a:lstStyle/>
          <a:p>
            <a:pPr marL="342900" indent="-342900" algn="l">
              <a:lnSpc>
                <a:spcPts val="2280"/>
              </a:lnSpc>
              <a:buSzPct val="100000"/>
              <a:buChar char="•"/>
            </a:pPr>
            <a:r>
              <a:rPr lang="en-US" sz="1520" kern="0" spc="-30" dirty="0">
                <a:solidFill>
                  <a:srgbClr val="E0D6DE"/>
                </a:solidFill>
                <a:latin typeface="Fira Sans" pitchFamily="34" charset="0"/>
                <a:ea typeface="Fira Sans" pitchFamily="34" charset="-122"/>
                <a:cs typeface="Fira Sans" pitchFamily="34" charset="-120"/>
              </a:rPr>
              <a:t>Implement SASL authentication for producers and consumers.</a:t>
            </a:r>
            <a:endParaRPr lang="en-US" sz="1520" dirty="0"/>
          </a:p>
        </p:txBody>
      </p:sp>
      <p:sp>
        <p:nvSpPr>
          <p:cNvPr id="19" name="Text 17"/>
          <p:cNvSpPr/>
          <p:nvPr/>
        </p:nvSpPr>
        <p:spPr>
          <a:xfrm>
            <a:off x="9480709" y="6765250"/>
            <a:ext cx="2433637" cy="869037"/>
          </a:xfrm>
          <a:prstGeom prst="rect">
            <a:avLst/>
          </a:prstGeom>
          <a:noFill/>
          <a:ln/>
        </p:spPr>
        <p:txBody>
          <a:bodyPr wrap="square" rtlCol="0" anchor="t"/>
          <a:lstStyle/>
          <a:p>
            <a:pPr marL="342900" indent="-342900" algn="l">
              <a:lnSpc>
                <a:spcPts val="2280"/>
              </a:lnSpc>
              <a:buSzPct val="100000"/>
              <a:buChar char="•"/>
            </a:pPr>
            <a:r>
              <a:rPr lang="en-US" sz="1520" kern="0" spc="-30" dirty="0">
                <a:solidFill>
                  <a:srgbClr val="E0D6DE"/>
                </a:solidFill>
                <a:latin typeface="Fira Sans" pitchFamily="34" charset="0"/>
                <a:ea typeface="Fira Sans" pitchFamily="34" charset="-122"/>
                <a:cs typeface="Fira Sans" pitchFamily="34" charset="-120"/>
              </a:rPr>
              <a:t>Configure access control lists (ACLs) for Kafka topics to restrict access.</a:t>
            </a:r>
            <a:endParaRPr lang="en-US" sz="152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afterEffect">
                                  <p:stCondLst>
                                    <p:cond delay="0"/>
                                  </p:stCondLst>
                                  <p:iterate type="lt">
                                    <p:tmPct val="4000"/>
                                  </p:iterate>
                                  <p:childTnLst>
                                    <p:set>
                                      <p:cBhvr override="childStyle">
                                        <p:cTn id="6" dur="500" fill="hold"/>
                                        <p:tgtEl>
                                          <p:spTgt spid="4"/>
                                        </p:tgtEl>
                                        <p:attrNameLst>
                                          <p:attrName>style.color</p:attrName>
                                        </p:attrNameLst>
                                      </p:cBhvr>
                                      <p:to>
                                        <p:clrVal>
                                          <a:schemeClr val="accent2"/>
                                        </p:clrVal>
                                      </p:to>
                                    </p:set>
                                    <p:set>
                                      <p:cBhvr>
                                        <p:cTn id="7" dur="500" fill="hold"/>
                                        <p:tgtEl>
                                          <p:spTgt spid="4"/>
                                        </p:tgtEl>
                                        <p:attrNameLst>
                                          <p:attrName>fillcolor</p:attrName>
                                        </p:attrNameLst>
                                      </p:cBhvr>
                                      <p:to>
                                        <p:clrVal>
                                          <a:schemeClr val="accent2"/>
                                        </p:clrVal>
                                      </p:to>
                                    </p:set>
                                    <p:set>
                                      <p:cBhvr>
                                        <p:cTn id="8" dur="500" fill="hold"/>
                                        <p:tgtEl>
                                          <p:spTgt spid="4"/>
                                        </p:tgtEl>
                                        <p:attrNameLst>
                                          <p:attrName>fill.type</p:attrName>
                                        </p:attrNameLst>
                                      </p:cBhvr>
                                      <p:to>
                                        <p:strVal val="solid"/>
                                      </p:to>
                                    </p:set>
                                  </p:childTnLst>
                                </p:cTn>
                              </p:par>
                            </p:childTnLst>
                          </p:cTn>
                        </p:par>
                        <p:par>
                          <p:cTn id="9" fill="hold">
                            <p:stCondLst>
                              <p:cond delay="1080"/>
                            </p:stCondLst>
                            <p:childTnLst>
                              <p:par>
                                <p:cTn id="10" presetID="16" presetClass="emph" presetSubtype="0" fill="hold" grpId="0" nodeType="afterEffect">
                                  <p:stCondLst>
                                    <p:cond delay="0"/>
                                  </p:stCondLst>
                                  <p:iterate type="lt">
                                    <p:tmPct val="4000"/>
                                  </p:iterate>
                                  <p:childTnLst>
                                    <p:set>
                                      <p:cBhvr override="childStyle">
                                        <p:cTn id="11" dur="500" fill="hold"/>
                                        <p:tgtEl>
                                          <p:spTgt spid="5"/>
                                        </p:tgtEl>
                                        <p:attrNameLst>
                                          <p:attrName>style.color</p:attrName>
                                        </p:attrNameLst>
                                      </p:cBhvr>
                                      <p:to>
                                        <p:clrVal>
                                          <a:schemeClr val="accent2"/>
                                        </p:clrVal>
                                      </p:to>
                                    </p:set>
                                    <p:set>
                                      <p:cBhvr>
                                        <p:cTn id="12" dur="500" fill="hold"/>
                                        <p:tgtEl>
                                          <p:spTgt spid="5"/>
                                        </p:tgtEl>
                                        <p:attrNameLst>
                                          <p:attrName>fillcolor</p:attrName>
                                        </p:attrNameLst>
                                      </p:cBhvr>
                                      <p:to>
                                        <p:clrVal>
                                          <a:schemeClr val="accent2"/>
                                        </p:clrVal>
                                      </p:to>
                                    </p:set>
                                    <p:set>
                                      <p:cBhvr>
                                        <p:cTn id="13" dur="500" fill="hold"/>
                                        <p:tgtEl>
                                          <p:spTgt spid="5"/>
                                        </p:tgtEl>
                                        <p:attrNameLst>
                                          <p:attrName>fill.type</p:attrName>
                                        </p:attrNameLst>
                                      </p:cBhvr>
                                      <p:to>
                                        <p:strVal val="solid"/>
                                      </p:to>
                                    </p:set>
                                  </p:childTnLst>
                                </p:cTn>
                              </p:par>
                            </p:childTnLst>
                          </p:cTn>
                        </p:par>
                        <p:par>
                          <p:cTn id="14" fill="hold">
                            <p:stCondLst>
                              <p:cond delay="1680"/>
                            </p:stCondLst>
                            <p:childTnLst>
                              <p:par>
                                <p:cTn id="15" presetID="16" presetClass="emph" presetSubtype="0" fill="hold" grpId="0" nodeType="afterEffect">
                                  <p:stCondLst>
                                    <p:cond delay="0"/>
                                  </p:stCondLst>
                                  <p:iterate type="lt">
                                    <p:tmPct val="4000"/>
                                  </p:iterate>
                                  <p:childTnLst>
                                    <p:set>
                                      <p:cBhvr override="childStyle">
                                        <p:cTn id="16" dur="500" fill="hold"/>
                                        <p:tgtEl>
                                          <p:spTgt spid="10"/>
                                        </p:tgtEl>
                                        <p:attrNameLst>
                                          <p:attrName>style.color</p:attrName>
                                        </p:attrNameLst>
                                      </p:cBhvr>
                                      <p:to>
                                        <p:clrVal>
                                          <a:schemeClr val="accent2"/>
                                        </p:clrVal>
                                      </p:to>
                                    </p:set>
                                    <p:set>
                                      <p:cBhvr>
                                        <p:cTn id="17" dur="500" fill="hold"/>
                                        <p:tgtEl>
                                          <p:spTgt spid="10"/>
                                        </p:tgtEl>
                                        <p:attrNameLst>
                                          <p:attrName>fillcolor</p:attrName>
                                        </p:attrNameLst>
                                      </p:cBhvr>
                                      <p:to>
                                        <p:clrVal>
                                          <a:schemeClr val="accent2"/>
                                        </p:clrVal>
                                      </p:to>
                                    </p:set>
                                    <p:set>
                                      <p:cBhvr>
                                        <p:cTn id="18" dur="500" fill="hold"/>
                                        <p:tgtEl>
                                          <p:spTgt spid="10"/>
                                        </p:tgtEl>
                                        <p:attrNameLst>
                                          <p:attrName>fill.type</p:attrName>
                                        </p:attrNameLst>
                                      </p:cBhvr>
                                      <p:to>
                                        <p:strVal val="solid"/>
                                      </p:to>
                                    </p:set>
                                  </p:childTnLst>
                                </p:cTn>
                              </p:par>
                            </p:childTnLst>
                          </p:cTn>
                        </p:par>
                        <p:par>
                          <p:cTn id="19" fill="hold">
                            <p:stCondLst>
                              <p:cond delay="2260"/>
                            </p:stCondLst>
                            <p:childTnLst>
                              <p:par>
                                <p:cTn id="20" presetID="16" presetClass="emph" presetSubtype="0" fill="hold" nodeType="afterEffect">
                                  <p:stCondLst>
                                    <p:cond delay="0"/>
                                  </p:stCondLst>
                                  <p:iterate type="lt">
                                    <p:tmPct val="4000"/>
                                  </p:iterate>
                                  <p:childTnLst>
                                    <p:set>
                                      <p:cBhvr override="childStyle">
                                        <p:cTn id="21" dur="500" fill="hold"/>
                                        <p:tgtEl>
                                          <p:spTgt spid="15">
                                            <p:txEl>
                                              <p:pRg st="0" end="0"/>
                                            </p:txEl>
                                          </p:spTgt>
                                        </p:tgtEl>
                                        <p:attrNameLst>
                                          <p:attrName>style.color</p:attrName>
                                        </p:attrNameLst>
                                      </p:cBhvr>
                                      <p:to>
                                        <p:clrVal>
                                          <a:schemeClr val="accent2"/>
                                        </p:clrVal>
                                      </p:to>
                                    </p:set>
                                    <p:set>
                                      <p:cBhvr>
                                        <p:cTn id="22" dur="500" fill="hold"/>
                                        <p:tgtEl>
                                          <p:spTgt spid="15">
                                            <p:txEl>
                                              <p:pRg st="0" end="0"/>
                                            </p:txEl>
                                          </p:spTgt>
                                        </p:tgtEl>
                                        <p:attrNameLst>
                                          <p:attrName>fillcolor</p:attrName>
                                        </p:attrNameLst>
                                      </p:cBhvr>
                                      <p:to>
                                        <p:clrVal>
                                          <a:schemeClr val="accent2"/>
                                        </p:clrVal>
                                      </p:to>
                                    </p:set>
                                    <p:set>
                                      <p:cBhvr>
                                        <p:cTn id="23" dur="500" fill="hold"/>
                                        <p:tgtEl>
                                          <p:spTgt spid="1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779026" y="727353"/>
            <a:ext cx="5194221" cy="649248"/>
          </a:xfrm>
          <a:prstGeom prst="rect">
            <a:avLst/>
          </a:prstGeom>
          <a:noFill/>
          <a:ln/>
        </p:spPr>
        <p:txBody>
          <a:bodyPr wrap="none" rtlCol="0" anchor="t"/>
          <a:lstStyle/>
          <a:p>
            <a:pPr marL="0" indent="0">
              <a:lnSpc>
                <a:spcPts val="5112"/>
              </a:lnSpc>
              <a:buNone/>
            </a:pPr>
            <a:r>
              <a:rPr lang="en-US" sz="4090" kern="0" spc="-41" dirty="0">
                <a:solidFill>
                  <a:srgbClr val="FA95AF"/>
                </a:solidFill>
                <a:latin typeface="Anton" pitchFamily="34" charset="0"/>
                <a:ea typeface="Anton" pitchFamily="34" charset="-122"/>
                <a:cs typeface="Anton" pitchFamily="34" charset="-120"/>
              </a:rPr>
              <a:t>Data Encryption</a:t>
            </a:r>
            <a:endParaRPr lang="en-US" sz="4090" dirty="0"/>
          </a:p>
        </p:txBody>
      </p:sp>
      <p:sp>
        <p:nvSpPr>
          <p:cNvPr id="8" name="Shape 5"/>
          <p:cNvSpPr/>
          <p:nvPr/>
        </p:nvSpPr>
        <p:spPr>
          <a:xfrm>
            <a:off x="856893" y="1921907"/>
            <a:ext cx="467439" cy="467439"/>
          </a:xfrm>
          <a:prstGeom prst="roundRect">
            <a:avLst>
              <a:gd name="adj" fmla="val 26669"/>
            </a:avLst>
          </a:prstGeom>
          <a:solidFill>
            <a:srgbClr val="0D0D0D"/>
          </a:solidFill>
          <a:ln/>
        </p:spPr>
      </p:sp>
      <p:sp>
        <p:nvSpPr>
          <p:cNvPr id="9" name="Text 6"/>
          <p:cNvSpPr/>
          <p:nvPr/>
        </p:nvSpPr>
        <p:spPr>
          <a:xfrm>
            <a:off x="1040606" y="1999774"/>
            <a:ext cx="99893" cy="311706"/>
          </a:xfrm>
          <a:prstGeom prst="rect">
            <a:avLst/>
          </a:prstGeom>
          <a:noFill/>
          <a:ln/>
        </p:spPr>
        <p:txBody>
          <a:bodyPr wrap="none" rtlCol="0" anchor="t"/>
          <a:lstStyle/>
          <a:p>
            <a:pPr marL="0" indent="0" algn="ctr">
              <a:lnSpc>
                <a:spcPts val="2454"/>
              </a:lnSpc>
              <a:buNone/>
            </a:pPr>
            <a:r>
              <a:rPr lang="en-US" sz="2454" kern="0" spc="-25" dirty="0">
                <a:solidFill>
                  <a:srgbClr val="FA95AF"/>
                </a:solidFill>
                <a:latin typeface="Anton" pitchFamily="34" charset="0"/>
                <a:ea typeface="Anton" pitchFamily="34" charset="-122"/>
                <a:cs typeface="Anton" pitchFamily="34" charset="-120"/>
              </a:rPr>
              <a:t>1</a:t>
            </a:r>
            <a:endParaRPr lang="en-US" sz="2454" dirty="0"/>
          </a:p>
        </p:txBody>
      </p:sp>
      <p:sp>
        <p:nvSpPr>
          <p:cNvPr id="10" name="Text 7"/>
          <p:cNvSpPr/>
          <p:nvPr/>
        </p:nvSpPr>
        <p:spPr>
          <a:xfrm>
            <a:off x="2233255" y="1895951"/>
            <a:ext cx="2597110" cy="324564"/>
          </a:xfrm>
          <a:prstGeom prst="rect">
            <a:avLst/>
          </a:prstGeom>
          <a:noFill/>
          <a:ln/>
        </p:spPr>
        <p:txBody>
          <a:bodyPr wrap="none" rtlCol="0" anchor="t"/>
          <a:lstStyle/>
          <a:p>
            <a:pPr marL="0" indent="0" algn="l">
              <a:lnSpc>
                <a:spcPts val="2556"/>
              </a:lnSpc>
              <a:buNone/>
            </a:pPr>
            <a:r>
              <a:rPr lang="en-US" sz="2045" kern="0" spc="-20" dirty="0">
                <a:solidFill>
                  <a:srgbClr val="FA95AF"/>
                </a:solidFill>
                <a:latin typeface="Anton" pitchFamily="34" charset="0"/>
                <a:ea typeface="Anton" pitchFamily="34" charset="-122"/>
                <a:cs typeface="Anton" pitchFamily="34" charset="-120"/>
              </a:rPr>
              <a:t>Data at Rest</a:t>
            </a:r>
            <a:endParaRPr lang="en-US" sz="2045" dirty="0"/>
          </a:p>
        </p:txBody>
      </p:sp>
      <p:sp>
        <p:nvSpPr>
          <p:cNvPr id="11" name="Text 8"/>
          <p:cNvSpPr/>
          <p:nvPr/>
        </p:nvSpPr>
        <p:spPr>
          <a:xfrm>
            <a:off x="2233255" y="2345174"/>
            <a:ext cx="7960519" cy="934760"/>
          </a:xfrm>
          <a:prstGeom prst="rect">
            <a:avLst/>
          </a:prstGeom>
          <a:noFill/>
          <a:ln/>
        </p:spPr>
        <p:txBody>
          <a:bodyPr wrap="square" rtlCol="0" anchor="t"/>
          <a:lstStyle/>
          <a:p>
            <a:pPr marL="0" indent="0" algn="l">
              <a:lnSpc>
                <a:spcPts val="2454"/>
              </a:lnSpc>
              <a:buNone/>
            </a:pPr>
            <a:r>
              <a:rPr lang="en-US" sz="1636" kern="0" spc="-33" dirty="0">
                <a:solidFill>
                  <a:srgbClr val="E0D6DE"/>
                </a:solidFill>
                <a:latin typeface="Fira Sans" pitchFamily="34" charset="0"/>
                <a:ea typeface="Fira Sans" pitchFamily="34" charset="-122"/>
                <a:cs typeface="Fira Sans" pitchFamily="34" charset="-120"/>
              </a:rPr>
              <a:t>Encrypt data stored in HDFS and other storage systems. Utilize strong encryption algorithms and manage encryption keys securely. Consider using a Key Management System (KMS) for key storage and lifecycle management.</a:t>
            </a:r>
            <a:endParaRPr lang="en-US" sz="1636" dirty="0"/>
          </a:p>
        </p:txBody>
      </p:sp>
      <p:sp>
        <p:nvSpPr>
          <p:cNvPr id="13" name="Shape 10"/>
          <p:cNvSpPr/>
          <p:nvPr/>
        </p:nvSpPr>
        <p:spPr>
          <a:xfrm>
            <a:off x="856893" y="3929182"/>
            <a:ext cx="467439" cy="467439"/>
          </a:xfrm>
          <a:prstGeom prst="roundRect">
            <a:avLst>
              <a:gd name="adj" fmla="val 26669"/>
            </a:avLst>
          </a:prstGeom>
          <a:solidFill>
            <a:srgbClr val="0D0D0D"/>
          </a:solidFill>
          <a:ln/>
        </p:spPr>
      </p:sp>
      <p:sp>
        <p:nvSpPr>
          <p:cNvPr id="14" name="Text 11"/>
          <p:cNvSpPr/>
          <p:nvPr/>
        </p:nvSpPr>
        <p:spPr>
          <a:xfrm>
            <a:off x="1015127" y="4007048"/>
            <a:ext cx="150852" cy="311706"/>
          </a:xfrm>
          <a:prstGeom prst="rect">
            <a:avLst/>
          </a:prstGeom>
          <a:noFill/>
          <a:ln/>
        </p:spPr>
        <p:txBody>
          <a:bodyPr wrap="none" rtlCol="0" anchor="t"/>
          <a:lstStyle/>
          <a:p>
            <a:pPr marL="0" indent="0" algn="ctr">
              <a:lnSpc>
                <a:spcPts val="2454"/>
              </a:lnSpc>
              <a:buNone/>
            </a:pPr>
            <a:r>
              <a:rPr lang="en-US" sz="2454" kern="0" spc="-25" dirty="0">
                <a:solidFill>
                  <a:srgbClr val="FA95AF"/>
                </a:solidFill>
                <a:latin typeface="Anton" pitchFamily="34" charset="0"/>
                <a:ea typeface="Anton" pitchFamily="34" charset="-122"/>
                <a:cs typeface="Anton" pitchFamily="34" charset="-120"/>
              </a:rPr>
              <a:t>2</a:t>
            </a:r>
            <a:endParaRPr lang="en-US" sz="2454" dirty="0"/>
          </a:p>
        </p:txBody>
      </p:sp>
      <p:sp>
        <p:nvSpPr>
          <p:cNvPr id="15" name="Text 12"/>
          <p:cNvSpPr/>
          <p:nvPr/>
        </p:nvSpPr>
        <p:spPr>
          <a:xfrm>
            <a:off x="2233255" y="3903226"/>
            <a:ext cx="2597110" cy="324564"/>
          </a:xfrm>
          <a:prstGeom prst="rect">
            <a:avLst/>
          </a:prstGeom>
          <a:noFill/>
          <a:ln/>
        </p:spPr>
        <p:txBody>
          <a:bodyPr wrap="none" rtlCol="0" anchor="t"/>
          <a:lstStyle/>
          <a:p>
            <a:pPr marL="0" indent="0" algn="l">
              <a:lnSpc>
                <a:spcPts val="2556"/>
              </a:lnSpc>
              <a:buNone/>
            </a:pPr>
            <a:r>
              <a:rPr lang="en-US" sz="2045" kern="0" spc="-20" dirty="0">
                <a:solidFill>
                  <a:srgbClr val="FA95AF"/>
                </a:solidFill>
                <a:latin typeface="Anton" pitchFamily="34" charset="0"/>
                <a:ea typeface="Anton" pitchFamily="34" charset="-122"/>
                <a:cs typeface="Anton" pitchFamily="34" charset="-120"/>
              </a:rPr>
              <a:t>Data in Transit</a:t>
            </a:r>
            <a:endParaRPr lang="en-US" sz="2045" dirty="0"/>
          </a:p>
        </p:txBody>
      </p:sp>
      <p:sp>
        <p:nvSpPr>
          <p:cNvPr id="16" name="Text 13"/>
          <p:cNvSpPr/>
          <p:nvPr/>
        </p:nvSpPr>
        <p:spPr>
          <a:xfrm>
            <a:off x="2233255" y="4352449"/>
            <a:ext cx="7960519" cy="934760"/>
          </a:xfrm>
          <a:prstGeom prst="rect">
            <a:avLst/>
          </a:prstGeom>
          <a:noFill/>
          <a:ln/>
        </p:spPr>
        <p:txBody>
          <a:bodyPr wrap="square" rtlCol="0" anchor="t"/>
          <a:lstStyle/>
          <a:p>
            <a:pPr marL="0" indent="0" algn="l">
              <a:lnSpc>
                <a:spcPts val="2454"/>
              </a:lnSpc>
              <a:buNone/>
            </a:pPr>
            <a:r>
              <a:rPr lang="en-US" sz="1636" kern="0" spc="-33" dirty="0">
                <a:solidFill>
                  <a:srgbClr val="E0D6DE"/>
                </a:solidFill>
                <a:latin typeface="Fira Sans" pitchFamily="34" charset="0"/>
                <a:ea typeface="Fira Sans" pitchFamily="34" charset="-122"/>
                <a:cs typeface="Fira Sans" pitchFamily="34" charset="-120"/>
              </a:rPr>
              <a:t>Protect data transmitted between components of the big data infrastructure, including data transfer between Kafka brokers and consumers, and data access requests from Spark applications. Use SSL/TLS encryption for all communication channels.</a:t>
            </a:r>
            <a:endParaRPr lang="en-US" sz="1636" dirty="0"/>
          </a:p>
        </p:txBody>
      </p:sp>
      <p:sp>
        <p:nvSpPr>
          <p:cNvPr id="18" name="Shape 15"/>
          <p:cNvSpPr/>
          <p:nvPr/>
        </p:nvSpPr>
        <p:spPr>
          <a:xfrm>
            <a:off x="856893" y="5936456"/>
            <a:ext cx="467439" cy="467439"/>
          </a:xfrm>
          <a:prstGeom prst="roundRect">
            <a:avLst>
              <a:gd name="adj" fmla="val 26669"/>
            </a:avLst>
          </a:prstGeom>
          <a:solidFill>
            <a:srgbClr val="0D0D0D"/>
          </a:solidFill>
          <a:ln/>
        </p:spPr>
      </p:sp>
      <p:sp>
        <p:nvSpPr>
          <p:cNvPr id="19" name="Text 16"/>
          <p:cNvSpPr/>
          <p:nvPr/>
        </p:nvSpPr>
        <p:spPr>
          <a:xfrm>
            <a:off x="1015127" y="6014323"/>
            <a:ext cx="150852" cy="311706"/>
          </a:xfrm>
          <a:prstGeom prst="rect">
            <a:avLst/>
          </a:prstGeom>
          <a:noFill/>
          <a:ln/>
        </p:spPr>
        <p:txBody>
          <a:bodyPr wrap="none" rtlCol="0" anchor="t"/>
          <a:lstStyle/>
          <a:p>
            <a:pPr marL="0" indent="0" algn="ctr">
              <a:lnSpc>
                <a:spcPts val="2454"/>
              </a:lnSpc>
              <a:buNone/>
            </a:pPr>
            <a:r>
              <a:rPr lang="en-US" sz="2454" kern="0" spc="-25" dirty="0">
                <a:solidFill>
                  <a:srgbClr val="FA95AF"/>
                </a:solidFill>
                <a:latin typeface="Anton" pitchFamily="34" charset="0"/>
                <a:ea typeface="Anton" pitchFamily="34" charset="-122"/>
                <a:cs typeface="Anton" pitchFamily="34" charset="-120"/>
              </a:rPr>
              <a:t>3</a:t>
            </a:r>
            <a:endParaRPr lang="en-US" sz="2454" dirty="0"/>
          </a:p>
        </p:txBody>
      </p:sp>
      <p:sp>
        <p:nvSpPr>
          <p:cNvPr id="20" name="Text 17"/>
          <p:cNvSpPr/>
          <p:nvPr/>
        </p:nvSpPr>
        <p:spPr>
          <a:xfrm>
            <a:off x="2233255" y="5910501"/>
            <a:ext cx="2597110" cy="324564"/>
          </a:xfrm>
          <a:prstGeom prst="rect">
            <a:avLst/>
          </a:prstGeom>
          <a:noFill/>
          <a:ln/>
        </p:spPr>
        <p:txBody>
          <a:bodyPr wrap="none" rtlCol="0" anchor="t"/>
          <a:lstStyle/>
          <a:p>
            <a:pPr marL="0" indent="0" algn="l">
              <a:lnSpc>
                <a:spcPts val="2556"/>
              </a:lnSpc>
              <a:buNone/>
            </a:pPr>
            <a:r>
              <a:rPr lang="en-US" sz="2045" kern="0" spc="-20" dirty="0">
                <a:solidFill>
                  <a:srgbClr val="FA95AF"/>
                </a:solidFill>
                <a:latin typeface="Anton" pitchFamily="34" charset="0"/>
                <a:ea typeface="Anton" pitchFamily="34" charset="-122"/>
                <a:cs typeface="Anton" pitchFamily="34" charset="-120"/>
              </a:rPr>
              <a:t>Encryption Keys</a:t>
            </a:r>
            <a:endParaRPr lang="en-US" sz="2045" dirty="0"/>
          </a:p>
        </p:txBody>
      </p:sp>
      <p:sp>
        <p:nvSpPr>
          <p:cNvPr id="21" name="Text 18"/>
          <p:cNvSpPr/>
          <p:nvPr/>
        </p:nvSpPr>
        <p:spPr>
          <a:xfrm>
            <a:off x="2233255" y="6359723"/>
            <a:ext cx="7960519" cy="934760"/>
          </a:xfrm>
          <a:prstGeom prst="rect">
            <a:avLst/>
          </a:prstGeom>
          <a:noFill/>
          <a:ln/>
        </p:spPr>
        <p:txBody>
          <a:bodyPr wrap="square" rtlCol="0" anchor="t"/>
          <a:lstStyle/>
          <a:p>
            <a:pPr marL="0" indent="0" algn="l">
              <a:lnSpc>
                <a:spcPts val="2454"/>
              </a:lnSpc>
              <a:buNone/>
            </a:pPr>
            <a:r>
              <a:rPr lang="en-US" sz="1636" kern="0" spc="-33" dirty="0">
                <a:solidFill>
                  <a:srgbClr val="E0D6DE"/>
                </a:solidFill>
                <a:latin typeface="Fira Sans" pitchFamily="34" charset="0"/>
                <a:ea typeface="Fira Sans" pitchFamily="34" charset="-122"/>
                <a:cs typeface="Fira Sans" pitchFamily="34" charset="-120"/>
              </a:rPr>
              <a:t>Securely manage encryption keys, ensuring their availability and preventing unauthorized access. Implement strong key management practices, including key rotation, backup, and recovery procedures.</a:t>
            </a:r>
            <a:endParaRPr lang="en-US" sz="1636"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withEffect">
                                  <p:stCondLst>
                                    <p:cond delay="0"/>
                                  </p:stCondLst>
                                  <p:iterate type="lt">
                                    <p:tmAbs val="25"/>
                                  </p:iterate>
                                  <p:childTnLst>
                                    <p:set>
                                      <p:cBhvr override="childStyle">
                                        <p:cTn id="6" dur="600"/>
                                        <p:tgtEl>
                                          <p:spTgt spid="5"/>
                                        </p:tgtEl>
                                        <p:attrNameLst>
                                          <p:attrName>style.fontWeight</p:attrName>
                                        </p:attrNameLst>
                                      </p:cBhvr>
                                      <p:to>
                                        <p:strVal val="bold"/>
                                      </p:to>
                                    </p:set>
                                  </p:childTnLst>
                                </p:cTn>
                              </p:par>
                              <p:par>
                                <p:cTn id="7" presetID="22" presetClass="entr" presetSubtype="4"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500"/>
                                        <p:tgtEl>
                                          <p:spTgt spid="10"/>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1000"/>
                                        <p:tgtEl>
                                          <p:spTgt spid="1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1000"/>
                                        <p:tgtEl>
                                          <p:spTgt spid="20"/>
                                        </p:tgtEl>
                                      </p:cBhvr>
                                    </p:animEffect>
                                  </p:childTnLst>
                                </p:cTn>
                              </p:par>
                              <p:par>
                                <p:cTn id="16" presetID="2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1000"/>
                                        <p:tgtEl>
                                          <p:spTgt spid="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1000"/>
                                        <p:tgtEl>
                                          <p:spTgt spid="9"/>
                                        </p:tgtEl>
                                      </p:cBhvr>
                                    </p:animEffect>
                                  </p:childTnLst>
                                </p:cTn>
                              </p:par>
                              <p:par>
                                <p:cTn id="22" presetID="22" presetClass="entr" presetSubtype="4"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1000"/>
                                        <p:tgtEl>
                                          <p:spTgt spid="1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1000"/>
                                        <p:tgtEl>
                                          <p:spTgt spid="14"/>
                                        </p:tgtEl>
                                      </p:cBhvr>
                                    </p:animEffect>
                                  </p:childTnLst>
                                </p:cTn>
                              </p:par>
                              <p:par>
                                <p:cTn id="28" presetID="22" presetClass="entr" presetSubtype="4"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1000"/>
                                        <p:tgtEl>
                                          <p:spTgt spid="1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1000"/>
                                        <p:tgtEl>
                                          <p:spTgt spid="1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1000"/>
                                        <p:tgtEl>
                                          <p:spTgt spid="11"/>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1000"/>
                                        <p:tgtEl>
                                          <p:spTgt spid="1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1000"/>
                                        <p:tgtEl>
                                          <p:spTgt spid="21"/>
                                        </p:tgtEl>
                                      </p:cBhvr>
                                    </p:animEffect>
                                  </p:childTnLst>
                                </p:cTn>
                              </p:par>
                              <p:par>
                                <p:cTn id="43" presetID="22" presetClass="entr" presetSubtype="4"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4" grpId="0" animBg="1"/>
      <p:bldP spid="15" grpId="0" animBg="1"/>
      <p:bldP spid="16" grpId="0" animBg="1"/>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787718"/>
            <a:ext cx="5554980" cy="694373"/>
          </a:xfrm>
          <a:prstGeom prst="rect">
            <a:avLst/>
          </a:prstGeom>
          <a:noFill/>
          <a:ln/>
        </p:spPr>
        <p:txBody>
          <a:bodyPr wrap="none" rtlCol="0" anchor="t"/>
          <a:lstStyle/>
          <a:p>
            <a:pPr marL="0" indent="0">
              <a:lnSpc>
                <a:spcPts val="5468"/>
              </a:lnSpc>
              <a:buNone/>
            </a:pPr>
            <a:r>
              <a:rPr lang="en-US" sz="4374" kern="0" spc="-44" dirty="0">
                <a:solidFill>
                  <a:srgbClr val="FA95AF"/>
                </a:solidFill>
                <a:latin typeface="Anton" pitchFamily="34" charset="0"/>
                <a:ea typeface="Anton" pitchFamily="34" charset="-122"/>
                <a:cs typeface="Anton" pitchFamily="34" charset="-120"/>
              </a:rPr>
              <a:t>Auditing and Logging</a:t>
            </a:r>
            <a:endParaRPr lang="en-US" sz="4374" dirty="0"/>
          </a:p>
        </p:txBody>
      </p:sp>
      <p:pic>
        <p:nvPicPr>
          <p:cNvPr id="6" name="Image 1" descr="preencoded.png"/>
          <p:cNvPicPr>
            <a:picLocks noChangeAspect="1"/>
          </p:cNvPicPr>
          <p:nvPr/>
        </p:nvPicPr>
        <p:blipFill>
          <a:blip r:embed="rId4"/>
          <a:stretch>
            <a:fillRect/>
          </a:stretch>
        </p:blipFill>
        <p:spPr>
          <a:xfrm>
            <a:off x="833199" y="1815346"/>
            <a:ext cx="1110972" cy="1924526"/>
          </a:xfrm>
          <a:prstGeom prst="rect">
            <a:avLst/>
          </a:prstGeom>
        </p:spPr>
      </p:pic>
      <p:sp>
        <p:nvSpPr>
          <p:cNvPr id="7" name="Text 3"/>
          <p:cNvSpPr/>
          <p:nvPr/>
        </p:nvSpPr>
        <p:spPr>
          <a:xfrm>
            <a:off x="2277428" y="2037517"/>
            <a:ext cx="2777490" cy="347186"/>
          </a:xfrm>
          <a:prstGeom prst="rect">
            <a:avLst/>
          </a:prstGeom>
          <a:noFill/>
          <a:ln/>
        </p:spPr>
        <p:txBody>
          <a:bodyPr wrap="none" rtlCol="0" anchor="t"/>
          <a:lstStyle/>
          <a:p>
            <a:pPr marL="0" indent="0" algn="l">
              <a:lnSpc>
                <a:spcPts val="2734"/>
              </a:lnSpc>
              <a:buNone/>
            </a:pPr>
            <a:r>
              <a:rPr lang="en-US" sz="2187" kern="0" spc="-22" dirty="0">
                <a:solidFill>
                  <a:srgbClr val="FA95AF"/>
                </a:solidFill>
                <a:latin typeface="Anton" pitchFamily="34" charset="0"/>
                <a:ea typeface="Anton" pitchFamily="34" charset="-122"/>
                <a:cs typeface="Anton" pitchFamily="34" charset="-120"/>
              </a:rPr>
              <a:t>User Activities</a:t>
            </a:r>
            <a:endParaRPr lang="en-US" sz="2187" dirty="0"/>
          </a:p>
        </p:txBody>
      </p:sp>
      <p:sp>
        <p:nvSpPr>
          <p:cNvPr id="8" name="Text 4"/>
          <p:cNvSpPr/>
          <p:nvPr/>
        </p:nvSpPr>
        <p:spPr>
          <a:xfrm>
            <a:off x="2277428" y="2517934"/>
            <a:ext cx="7862173" cy="999768"/>
          </a:xfrm>
          <a:prstGeom prst="rect">
            <a:avLst/>
          </a:prstGeom>
          <a:noFill/>
          <a:ln/>
        </p:spPr>
        <p:txBody>
          <a:bodyPr wrap="square" rtlCol="0" anchor="t"/>
          <a:lstStyle/>
          <a:p>
            <a:pPr marL="0" indent="0" algn="l">
              <a:lnSpc>
                <a:spcPts val="2624"/>
              </a:lnSpc>
              <a:buNone/>
            </a:pPr>
            <a:r>
              <a:rPr lang="en-US" sz="1750" kern="0" spc="-35" dirty="0">
                <a:solidFill>
                  <a:srgbClr val="E0D6DE"/>
                </a:solidFill>
                <a:latin typeface="Fira Sans" pitchFamily="34" charset="0"/>
                <a:ea typeface="Fira Sans" pitchFamily="34" charset="-122"/>
                <a:cs typeface="Fira Sans" pitchFamily="34" charset="-120"/>
              </a:rPr>
              <a:t>Log user actions, including login attempts, data access requests, and system configuration changes. This data can be used to identify suspicious activities and potential security breaches.</a:t>
            </a:r>
            <a:endParaRPr lang="en-US" sz="1750" dirty="0"/>
          </a:p>
        </p:txBody>
      </p:sp>
      <p:pic>
        <p:nvPicPr>
          <p:cNvPr id="9" name="Image 2" descr="preencoded.png"/>
          <p:cNvPicPr>
            <a:picLocks noChangeAspect="1"/>
          </p:cNvPicPr>
          <p:nvPr/>
        </p:nvPicPr>
        <p:blipFill>
          <a:blip r:embed="rId5"/>
          <a:stretch>
            <a:fillRect/>
          </a:stretch>
        </p:blipFill>
        <p:spPr>
          <a:xfrm>
            <a:off x="833199" y="3739872"/>
            <a:ext cx="1110972" cy="1777484"/>
          </a:xfrm>
          <a:prstGeom prst="rect">
            <a:avLst/>
          </a:prstGeom>
        </p:spPr>
      </p:pic>
      <p:sp>
        <p:nvSpPr>
          <p:cNvPr id="10" name="Text 5"/>
          <p:cNvSpPr/>
          <p:nvPr/>
        </p:nvSpPr>
        <p:spPr>
          <a:xfrm>
            <a:off x="2277428" y="3962043"/>
            <a:ext cx="2777490" cy="347186"/>
          </a:xfrm>
          <a:prstGeom prst="rect">
            <a:avLst/>
          </a:prstGeom>
          <a:noFill/>
          <a:ln/>
        </p:spPr>
        <p:txBody>
          <a:bodyPr wrap="none" rtlCol="0" anchor="t"/>
          <a:lstStyle/>
          <a:p>
            <a:pPr marL="0" indent="0" algn="l">
              <a:lnSpc>
                <a:spcPts val="2734"/>
              </a:lnSpc>
              <a:buNone/>
            </a:pPr>
            <a:r>
              <a:rPr lang="en-US" sz="2187" kern="0" spc="-22" dirty="0">
                <a:solidFill>
                  <a:srgbClr val="FA95AF"/>
                </a:solidFill>
                <a:latin typeface="Anton" pitchFamily="34" charset="0"/>
                <a:ea typeface="Anton" pitchFamily="34" charset="-122"/>
                <a:cs typeface="Anton" pitchFamily="34" charset="-120"/>
              </a:rPr>
              <a:t>Data Access</a:t>
            </a:r>
            <a:endParaRPr lang="en-US" sz="2187" dirty="0"/>
          </a:p>
        </p:txBody>
      </p:sp>
      <p:sp>
        <p:nvSpPr>
          <p:cNvPr id="11" name="Text 6"/>
          <p:cNvSpPr/>
          <p:nvPr/>
        </p:nvSpPr>
        <p:spPr>
          <a:xfrm>
            <a:off x="2277428" y="4442460"/>
            <a:ext cx="7862173" cy="666512"/>
          </a:xfrm>
          <a:prstGeom prst="rect">
            <a:avLst/>
          </a:prstGeom>
          <a:noFill/>
          <a:ln/>
        </p:spPr>
        <p:txBody>
          <a:bodyPr wrap="square" rtlCol="0" anchor="t"/>
          <a:lstStyle/>
          <a:p>
            <a:pPr marL="0" indent="0" algn="l">
              <a:lnSpc>
                <a:spcPts val="2624"/>
              </a:lnSpc>
              <a:buNone/>
            </a:pPr>
            <a:r>
              <a:rPr lang="en-US" sz="1750" kern="0" spc="-35" dirty="0">
                <a:solidFill>
                  <a:srgbClr val="E0D6DE"/>
                </a:solidFill>
                <a:latin typeface="Fira Sans" pitchFamily="34" charset="0"/>
                <a:ea typeface="Fira Sans" pitchFamily="34" charset="-122"/>
                <a:cs typeface="Fira Sans" pitchFamily="34" charset="-120"/>
              </a:rPr>
              <a:t>Track all data access events, including who accessed what data, when, and from where. This provides a detailed audit trail for compliance and forensic analysis.</a:t>
            </a:r>
            <a:endParaRPr lang="en-US" sz="1750" dirty="0"/>
          </a:p>
        </p:txBody>
      </p:sp>
      <p:pic>
        <p:nvPicPr>
          <p:cNvPr id="12" name="Image 3" descr="preencoded.png"/>
          <p:cNvPicPr>
            <a:picLocks noChangeAspect="1"/>
          </p:cNvPicPr>
          <p:nvPr/>
        </p:nvPicPr>
        <p:blipFill>
          <a:blip r:embed="rId6"/>
          <a:stretch>
            <a:fillRect/>
          </a:stretch>
        </p:blipFill>
        <p:spPr>
          <a:xfrm>
            <a:off x="833199" y="5517356"/>
            <a:ext cx="1110972" cy="1924526"/>
          </a:xfrm>
          <a:prstGeom prst="rect">
            <a:avLst/>
          </a:prstGeom>
        </p:spPr>
      </p:pic>
      <p:sp>
        <p:nvSpPr>
          <p:cNvPr id="13" name="Text 7"/>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kern="0" spc="-22" dirty="0">
                <a:solidFill>
                  <a:srgbClr val="FA95AF"/>
                </a:solidFill>
                <a:latin typeface="Anton" pitchFamily="34" charset="0"/>
                <a:ea typeface="Anton" pitchFamily="34" charset="-122"/>
                <a:cs typeface="Anton" pitchFamily="34" charset="-120"/>
              </a:rPr>
              <a:t>System Events</a:t>
            </a:r>
            <a:endParaRPr lang="en-US" sz="2187" dirty="0"/>
          </a:p>
        </p:txBody>
      </p:sp>
      <p:sp>
        <p:nvSpPr>
          <p:cNvPr id="14" name="Text 8"/>
          <p:cNvSpPr/>
          <p:nvPr/>
        </p:nvSpPr>
        <p:spPr>
          <a:xfrm>
            <a:off x="2277428" y="6219944"/>
            <a:ext cx="7862173" cy="999768"/>
          </a:xfrm>
          <a:prstGeom prst="rect">
            <a:avLst/>
          </a:prstGeom>
          <a:noFill/>
          <a:ln/>
        </p:spPr>
        <p:txBody>
          <a:bodyPr wrap="square" rtlCol="0" anchor="t"/>
          <a:lstStyle/>
          <a:p>
            <a:pPr marL="0" indent="0" algn="l">
              <a:lnSpc>
                <a:spcPts val="2624"/>
              </a:lnSpc>
              <a:buNone/>
            </a:pPr>
            <a:r>
              <a:rPr lang="en-US" sz="1750" kern="0" spc="-35" dirty="0">
                <a:solidFill>
                  <a:srgbClr val="E0D6DE"/>
                </a:solidFill>
                <a:latin typeface="Fira Sans" pitchFamily="34" charset="0"/>
                <a:ea typeface="Fira Sans" pitchFamily="34" charset="-122"/>
                <a:cs typeface="Fira Sans" pitchFamily="34" charset="-120"/>
              </a:rPr>
              <a:t>Log system events, such as application errors, system failures, and security alerts. This information can be used to identify potential security threats and troubleshoot system issues.</a:t>
            </a:r>
            <a:endParaRPr lang="en-US" sz="175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2000" fill="hold"/>
                                        <p:tgtEl>
                                          <p:spTgt spid="5"/>
                                        </p:tgtEl>
                                        <p:attrNameLst>
                                          <p:attrName>style.color</p:attrName>
                                        </p:attrNameLst>
                                      </p:cBhvr>
                                      <p:to>
                                        <a:schemeClr val="accent2"/>
                                      </p:to>
                                    </p:animClr>
                                  </p:childTnLst>
                                </p:cTn>
                              </p:par>
                              <p:par>
                                <p:cTn id="7" presetID="3" presetClass="emph" presetSubtype="2" fill="hold" grpId="0" nodeType="withEffect">
                                  <p:stCondLst>
                                    <p:cond delay="0"/>
                                  </p:stCondLst>
                                  <p:childTnLst>
                                    <p:animClr clrSpc="rgb" dir="cw">
                                      <p:cBhvr override="childStyle">
                                        <p:cTn id="8" dur="2000" fill="hold"/>
                                        <p:tgtEl>
                                          <p:spTgt spid="7"/>
                                        </p:tgtEl>
                                        <p:attrNameLst>
                                          <p:attrName>style.color</p:attrName>
                                        </p:attrNameLst>
                                      </p:cBhvr>
                                      <p:to>
                                        <a:schemeClr val="accent2"/>
                                      </p:to>
                                    </p:animClr>
                                  </p:childTnLst>
                                </p:cTn>
                              </p:par>
                              <p:par>
                                <p:cTn id="9" presetID="3" presetClass="emph" presetSubtype="2" fill="hold" grpId="0" nodeType="withEffect">
                                  <p:stCondLst>
                                    <p:cond delay="0"/>
                                  </p:stCondLst>
                                  <p:childTnLst>
                                    <p:animClr clrSpc="rgb" dir="cw">
                                      <p:cBhvr override="childStyle">
                                        <p:cTn id="10" dur="2000" fill="hold"/>
                                        <p:tgtEl>
                                          <p:spTgt spid="8"/>
                                        </p:tgtEl>
                                        <p:attrNameLst>
                                          <p:attrName>style.color</p:attrName>
                                        </p:attrNameLst>
                                      </p:cBhvr>
                                      <p:to>
                                        <a:srgbClr val="BDD7EE"/>
                                      </p:to>
                                    </p:animClr>
                                  </p:childTnLst>
                                </p:cTn>
                              </p:par>
                              <p:par>
                                <p:cTn id="11" presetID="3" presetClass="emph" presetSubtype="2" fill="hold" grpId="0" nodeType="withEffect">
                                  <p:stCondLst>
                                    <p:cond delay="0"/>
                                  </p:stCondLst>
                                  <p:childTnLst>
                                    <p:animClr clrSpc="rgb" dir="cw">
                                      <p:cBhvr override="childStyle">
                                        <p:cTn id="12" dur="2000" fill="hold"/>
                                        <p:tgtEl>
                                          <p:spTgt spid="10"/>
                                        </p:tgtEl>
                                        <p:attrNameLst>
                                          <p:attrName>style.color</p:attrName>
                                        </p:attrNameLst>
                                      </p:cBhvr>
                                      <p:to>
                                        <a:schemeClr val="accent2"/>
                                      </p:to>
                                    </p:animClr>
                                  </p:childTnLst>
                                </p:cTn>
                              </p:par>
                              <p:par>
                                <p:cTn id="13" presetID="3" presetClass="emph" presetSubtype="2" fill="hold" grpId="0" nodeType="withEffect">
                                  <p:stCondLst>
                                    <p:cond delay="0"/>
                                  </p:stCondLst>
                                  <p:childTnLst>
                                    <p:animClr clrSpc="rgb" dir="cw">
                                      <p:cBhvr override="childStyle">
                                        <p:cTn id="14" dur="2000" fill="hold"/>
                                        <p:tgtEl>
                                          <p:spTgt spid="11"/>
                                        </p:tgtEl>
                                        <p:attrNameLst>
                                          <p:attrName>style.color</p:attrName>
                                        </p:attrNameLst>
                                      </p:cBhvr>
                                      <p:to>
                                        <a:srgbClr val="BDD7EE"/>
                                      </p:to>
                                    </p:animClr>
                                  </p:childTnLst>
                                </p:cTn>
                              </p:par>
                              <p:par>
                                <p:cTn id="15" presetID="3" presetClass="emph" presetSubtype="2" fill="hold" grpId="0" nodeType="withEffect">
                                  <p:stCondLst>
                                    <p:cond delay="0"/>
                                  </p:stCondLst>
                                  <p:childTnLst>
                                    <p:animClr clrSpc="rgb" dir="cw">
                                      <p:cBhvr override="childStyle">
                                        <p:cTn id="16" dur="2000" fill="hold"/>
                                        <p:tgtEl>
                                          <p:spTgt spid="13"/>
                                        </p:tgtEl>
                                        <p:attrNameLst>
                                          <p:attrName>style.color</p:attrName>
                                        </p:attrNameLst>
                                      </p:cBhvr>
                                      <p:to>
                                        <a:schemeClr val="accent2"/>
                                      </p:to>
                                    </p:animClr>
                                  </p:childTnLst>
                                </p:cTn>
                              </p:par>
                              <p:par>
                                <p:cTn id="17" presetID="3" presetClass="emph" presetSubtype="2" fill="hold" grpId="0" nodeType="withEffect">
                                  <p:stCondLst>
                                    <p:cond delay="0"/>
                                  </p:stCondLst>
                                  <p:childTnLst>
                                    <p:animClr clrSpc="rgb" dir="cw">
                                      <p:cBhvr override="childStyle">
                                        <p:cTn id="18" dur="2000" fill="hold"/>
                                        <p:tgtEl>
                                          <p:spTgt spid="14"/>
                                        </p:tgtEl>
                                        <p:attrNameLst>
                                          <p:attrName>style.color</p:attrName>
                                        </p:attrNameLst>
                                      </p:cBhvr>
                                      <p:to>
                                        <a:srgbClr val="BDD7EE"/>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P spid="11"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2037993" y="1649016"/>
            <a:ext cx="7029807" cy="694373"/>
          </a:xfrm>
          <a:prstGeom prst="rect">
            <a:avLst/>
          </a:prstGeom>
          <a:noFill/>
          <a:ln/>
        </p:spPr>
        <p:txBody>
          <a:bodyPr wrap="none" rtlCol="0" anchor="t"/>
          <a:lstStyle/>
          <a:p>
            <a:pPr marL="0" indent="0">
              <a:lnSpc>
                <a:spcPts val="5468"/>
              </a:lnSpc>
              <a:buNone/>
            </a:pPr>
            <a:r>
              <a:rPr lang="en-US" sz="4374" kern="0" spc="-44" dirty="0">
                <a:solidFill>
                  <a:srgbClr val="FA95AF"/>
                </a:solidFill>
                <a:latin typeface="Anton" pitchFamily="34" charset="0"/>
                <a:ea typeface="Anton" pitchFamily="34" charset="-122"/>
                <a:cs typeface="Anton" pitchFamily="34" charset="-120"/>
              </a:rPr>
              <a:t>Security Monitoring and Alerting</a:t>
            </a:r>
            <a:endParaRPr lang="en-US" sz="4374" dirty="0"/>
          </a:p>
        </p:txBody>
      </p:sp>
      <p:sp>
        <p:nvSpPr>
          <p:cNvPr id="5" name="Shape 3"/>
          <p:cNvSpPr/>
          <p:nvPr/>
        </p:nvSpPr>
        <p:spPr>
          <a:xfrm>
            <a:off x="2037993" y="2787729"/>
            <a:ext cx="10554414" cy="948214"/>
          </a:xfrm>
          <a:prstGeom prst="rect">
            <a:avLst/>
          </a:prstGeom>
          <a:solidFill>
            <a:srgbClr val="0D0D0D"/>
          </a:solidFill>
          <a:ln/>
        </p:spPr>
      </p:sp>
      <p:sp>
        <p:nvSpPr>
          <p:cNvPr id="6" name="Text 4"/>
          <p:cNvSpPr/>
          <p:nvPr/>
        </p:nvSpPr>
        <p:spPr>
          <a:xfrm>
            <a:off x="2260163" y="2928580"/>
            <a:ext cx="4829056" cy="666512"/>
          </a:xfrm>
          <a:prstGeom prst="rect">
            <a:avLst/>
          </a:prstGeom>
          <a:noFill/>
          <a:ln/>
        </p:spPr>
        <p:txBody>
          <a:bodyPr wrap="square" rtlCol="0" anchor="t"/>
          <a:lstStyle/>
          <a:p>
            <a:pPr marL="0" indent="0">
              <a:lnSpc>
                <a:spcPts val="2624"/>
              </a:lnSpc>
              <a:buNone/>
            </a:pPr>
            <a:r>
              <a:rPr lang="en-US" sz="1750" kern="0" spc="-35" dirty="0">
                <a:solidFill>
                  <a:srgbClr val="E0D6DE"/>
                </a:solidFill>
                <a:latin typeface="Fira Sans" pitchFamily="34" charset="0"/>
                <a:ea typeface="Fira Sans" pitchFamily="34" charset="-122"/>
                <a:cs typeface="Fira Sans" pitchFamily="34" charset="-120"/>
              </a:rPr>
              <a:t>Security Information and Event Management (SIEM)</a:t>
            </a:r>
            <a:endParaRPr lang="en-US" sz="1750" dirty="0"/>
          </a:p>
        </p:txBody>
      </p:sp>
      <p:sp>
        <p:nvSpPr>
          <p:cNvPr id="7" name="Text 5"/>
          <p:cNvSpPr/>
          <p:nvPr/>
        </p:nvSpPr>
        <p:spPr>
          <a:xfrm>
            <a:off x="7541181" y="2928580"/>
            <a:ext cx="4829056" cy="666512"/>
          </a:xfrm>
          <a:prstGeom prst="rect">
            <a:avLst/>
          </a:prstGeom>
          <a:noFill/>
          <a:ln/>
        </p:spPr>
        <p:txBody>
          <a:bodyPr wrap="square" rtlCol="0" anchor="t"/>
          <a:lstStyle/>
          <a:p>
            <a:pPr marL="0" indent="0">
              <a:lnSpc>
                <a:spcPts val="2624"/>
              </a:lnSpc>
              <a:buNone/>
            </a:pPr>
            <a:r>
              <a:rPr lang="en-US" sz="1750" kern="0" spc="-35" dirty="0">
                <a:solidFill>
                  <a:srgbClr val="E0D6DE"/>
                </a:solidFill>
                <a:latin typeface="Fira Sans" pitchFamily="34" charset="0"/>
                <a:ea typeface="Fira Sans" pitchFamily="34" charset="-122"/>
                <a:cs typeface="Fira Sans" pitchFamily="34" charset="-120"/>
              </a:rPr>
              <a:t>Centralized collection, analysis, and correlation of security data from multiple sources.</a:t>
            </a:r>
            <a:endParaRPr lang="en-US" sz="1750" dirty="0"/>
          </a:p>
        </p:txBody>
      </p:sp>
      <p:sp>
        <p:nvSpPr>
          <p:cNvPr id="8" name="Text 6"/>
          <p:cNvSpPr/>
          <p:nvPr/>
        </p:nvSpPr>
        <p:spPr>
          <a:xfrm>
            <a:off x="2260163" y="3876794"/>
            <a:ext cx="4829056" cy="333256"/>
          </a:xfrm>
          <a:prstGeom prst="rect">
            <a:avLst/>
          </a:prstGeom>
          <a:noFill/>
          <a:ln/>
        </p:spPr>
        <p:txBody>
          <a:bodyPr wrap="none" rtlCol="0" anchor="t"/>
          <a:lstStyle/>
          <a:p>
            <a:pPr marL="0" indent="0">
              <a:lnSpc>
                <a:spcPts val="2624"/>
              </a:lnSpc>
              <a:buNone/>
            </a:pPr>
            <a:r>
              <a:rPr lang="en-US" sz="1750" kern="0" spc="-35" dirty="0">
                <a:solidFill>
                  <a:srgbClr val="E0D6DE"/>
                </a:solidFill>
                <a:latin typeface="Fira Sans" pitchFamily="34" charset="0"/>
                <a:ea typeface="Fira Sans" pitchFamily="34" charset="-122"/>
                <a:cs typeface="Fira Sans" pitchFamily="34" charset="-120"/>
              </a:rPr>
              <a:t>Intrusion Detection Systems (IDS)</a:t>
            </a:r>
            <a:endParaRPr lang="en-US" sz="1750" dirty="0"/>
          </a:p>
        </p:txBody>
      </p:sp>
      <p:sp>
        <p:nvSpPr>
          <p:cNvPr id="9" name="Text 7"/>
          <p:cNvSpPr/>
          <p:nvPr/>
        </p:nvSpPr>
        <p:spPr>
          <a:xfrm>
            <a:off x="7541181" y="3876794"/>
            <a:ext cx="4829056" cy="666512"/>
          </a:xfrm>
          <a:prstGeom prst="rect">
            <a:avLst/>
          </a:prstGeom>
          <a:noFill/>
          <a:ln/>
        </p:spPr>
        <p:txBody>
          <a:bodyPr wrap="square" rtlCol="0" anchor="t"/>
          <a:lstStyle/>
          <a:p>
            <a:pPr marL="0" indent="0">
              <a:lnSpc>
                <a:spcPts val="2624"/>
              </a:lnSpc>
              <a:buNone/>
            </a:pPr>
            <a:r>
              <a:rPr lang="en-US" sz="1750" kern="0" spc="-35" dirty="0">
                <a:solidFill>
                  <a:srgbClr val="E0D6DE"/>
                </a:solidFill>
                <a:latin typeface="Fira Sans" pitchFamily="34" charset="0"/>
                <a:ea typeface="Fira Sans" pitchFamily="34" charset="-122"/>
                <a:cs typeface="Fira Sans" pitchFamily="34" charset="-120"/>
              </a:rPr>
              <a:t>Monitor network traffic for malicious activity and generate alerts for suspicious patterns.</a:t>
            </a:r>
            <a:endParaRPr lang="en-US" sz="1750" dirty="0"/>
          </a:p>
        </p:txBody>
      </p:sp>
      <p:sp>
        <p:nvSpPr>
          <p:cNvPr id="10" name="Shape 8"/>
          <p:cNvSpPr/>
          <p:nvPr/>
        </p:nvSpPr>
        <p:spPr>
          <a:xfrm>
            <a:off x="2037993" y="4684157"/>
            <a:ext cx="10554414" cy="948214"/>
          </a:xfrm>
          <a:prstGeom prst="rect">
            <a:avLst/>
          </a:prstGeom>
          <a:solidFill>
            <a:srgbClr val="0D0D0D"/>
          </a:solidFill>
          <a:ln/>
        </p:spPr>
      </p:sp>
      <p:sp>
        <p:nvSpPr>
          <p:cNvPr id="11" name="Text 9"/>
          <p:cNvSpPr/>
          <p:nvPr/>
        </p:nvSpPr>
        <p:spPr>
          <a:xfrm>
            <a:off x="2260163" y="4825008"/>
            <a:ext cx="4829056" cy="333256"/>
          </a:xfrm>
          <a:prstGeom prst="rect">
            <a:avLst/>
          </a:prstGeom>
          <a:noFill/>
          <a:ln/>
        </p:spPr>
        <p:txBody>
          <a:bodyPr wrap="none" rtlCol="0" anchor="t"/>
          <a:lstStyle/>
          <a:p>
            <a:pPr marL="0" indent="0">
              <a:lnSpc>
                <a:spcPts val="2624"/>
              </a:lnSpc>
              <a:buNone/>
            </a:pPr>
            <a:r>
              <a:rPr lang="en-US" sz="1750" kern="0" spc="-35" dirty="0">
                <a:solidFill>
                  <a:srgbClr val="E0D6DE"/>
                </a:solidFill>
                <a:latin typeface="Fira Sans" pitchFamily="34" charset="0"/>
                <a:ea typeface="Fira Sans" pitchFamily="34" charset="-122"/>
                <a:cs typeface="Fira Sans" pitchFamily="34" charset="-120"/>
              </a:rPr>
              <a:t>Vulnerability Scanners</a:t>
            </a:r>
            <a:endParaRPr lang="en-US" sz="1750" dirty="0"/>
          </a:p>
        </p:txBody>
      </p:sp>
      <p:sp>
        <p:nvSpPr>
          <p:cNvPr id="12" name="Text 10"/>
          <p:cNvSpPr/>
          <p:nvPr/>
        </p:nvSpPr>
        <p:spPr>
          <a:xfrm>
            <a:off x="7541181" y="4825008"/>
            <a:ext cx="4829056" cy="666512"/>
          </a:xfrm>
          <a:prstGeom prst="rect">
            <a:avLst/>
          </a:prstGeom>
          <a:noFill/>
          <a:ln/>
        </p:spPr>
        <p:txBody>
          <a:bodyPr wrap="square" rtlCol="0" anchor="t"/>
          <a:lstStyle/>
          <a:p>
            <a:pPr marL="0" indent="0">
              <a:lnSpc>
                <a:spcPts val="2624"/>
              </a:lnSpc>
              <a:buNone/>
            </a:pPr>
            <a:r>
              <a:rPr lang="en-US" sz="1750" kern="0" spc="-35" dirty="0">
                <a:solidFill>
                  <a:srgbClr val="E0D6DE"/>
                </a:solidFill>
                <a:latin typeface="Fira Sans" pitchFamily="34" charset="0"/>
                <a:ea typeface="Fira Sans" pitchFamily="34" charset="-122"/>
                <a:cs typeface="Fira Sans" pitchFamily="34" charset="-120"/>
              </a:rPr>
              <a:t>Identify security vulnerabilities in the infrastructure and applications.</a:t>
            </a:r>
            <a:endParaRPr lang="en-US" sz="1750" dirty="0"/>
          </a:p>
        </p:txBody>
      </p:sp>
      <p:sp>
        <p:nvSpPr>
          <p:cNvPr id="13" name="Text 11"/>
          <p:cNvSpPr/>
          <p:nvPr/>
        </p:nvSpPr>
        <p:spPr>
          <a:xfrm>
            <a:off x="2260163" y="5773222"/>
            <a:ext cx="4829056" cy="333256"/>
          </a:xfrm>
          <a:prstGeom prst="rect">
            <a:avLst/>
          </a:prstGeom>
          <a:noFill/>
          <a:ln/>
        </p:spPr>
        <p:txBody>
          <a:bodyPr wrap="none" rtlCol="0" anchor="t"/>
          <a:lstStyle/>
          <a:p>
            <a:pPr marL="0" indent="0">
              <a:lnSpc>
                <a:spcPts val="2624"/>
              </a:lnSpc>
              <a:buNone/>
            </a:pPr>
            <a:r>
              <a:rPr lang="en-US" sz="1750" kern="0" spc="-35" dirty="0">
                <a:solidFill>
                  <a:srgbClr val="E0D6DE"/>
                </a:solidFill>
                <a:latin typeface="Fira Sans" pitchFamily="34" charset="0"/>
                <a:ea typeface="Fira Sans" pitchFamily="34" charset="-122"/>
                <a:cs typeface="Fira Sans" pitchFamily="34" charset="-120"/>
              </a:rPr>
              <a:t>Data Loss Prevention (DLP)</a:t>
            </a:r>
            <a:endParaRPr lang="en-US" sz="1750" dirty="0"/>
          </a:p>
        </p:txBody>
      </p:sp>
      <p:sp>
        <p:nvSpPr>
          <p:cNvPr id="14" name="Text 12"/>
          <p:cNvSpPr/>
          <p:nvPr/>
        </p:nvSpPr>
        <p:spPr>
          <a:xfrm>
            <a:off x="7541181" y="5773222"/>
            <a:ext cx="4829056" cy="666512"/>
          </a:xfrm>
          <a:prstGeom prst="rect">
            <a:avLst/>
          </a:prstGeom>
          <a:noFill/>
          <a:ln/>
        </p:spPr>
        <p:txBody>
          <a:bodyPr wrap="square" rtlCol="0" anchor="t"/>
          <a:lstStyle/>
          <a:p>
            <a:pPr marL="0" indent="0">
              <a:lnSpc>
                <a:spcPts val="2624"/>
              </a:lnSpc>
              <a:buNone/>
            </a:pPr>
            <a:r>
              <a:rPr lang="en-US" sz="1750" kern="0" spc="-35" dirty="0">
                <a:solidFill>
                  <a:srgbClr val="E0D6DE"/>
                </a:solidFill>
                <a:latin typeface="Fira Sans" pitchFamily="34" charset="0"/>
                <a:ea typeface="Fira Sans" pitchFamily="34" charset="-122"/>
                <a:cs typeface="Fira Sans" pitchFamily="34" charset="-120"/>
              </a:rPr>
              <a:t>Prevent sensitive data from leaving the organization's control.</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1000"/>
                                        <p:tgtEl>
                                          <p:spTgt spid="9">
                                            <p:txEl>
                                              <p:pRg st="0" end="0"/>
                                            </p:txEl>
                                          </p:spTgt>
                                        </p:tgtEl>
                                      </p:cBhvr>
                                    </p:animEffect>
                                    <p:anim calcmode="lin" valueType="num">
                                      <p:cBhvr>
                                        <p:cTn id="2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0" end="0"/>
                                            </p:txEl>
                                          </p:spTgt>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Effect transition="in" filter="fade">
                                      <p:cBhvr>
                                        <p:cTn id="43" dur="1000"/>
                                        <p:tgtEl>
                                          <p:spTgt spid="11">
                                            <p:txEl>
                                              <p:pRg st="0" end="0"/>
                                            </p:txEl>
                                          </p:spTgt>
                                        </p:tgtEl>
                                      </p:cBhvr>
                                    </p:animEffect>
                                    <p:anim calcmode="lin" valueType="num">
                                      <p:cBhvr>
                                        <p:cTn id="44"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46" presetID="47" presetClass="entr" presetSubtype="0" fill="hold" nodeType="withEffect">
                                  <p:stCondLst>
                                    <p:cond delay="0"/>
                                  </p:stCondLst>
                                  <p:childTnLst>
                                    <p:set>
                                      <p:cBhvr>
                                        <p:cTn id="47" dur="1" fill="hold">
                                          <p:stCondLst>
                                            <p:cond delay="0"/>
                                          </p:stCondLst>
                                        </p:cTn>
                                        <p:tgtEl>
                                          <p:spTgt spid="12">
                                            <p:txEl>
                                              <p:pRg st="0" end="0"/>
                                            </p:txEl>
                                          </p:spTgt>
                                        </p:tgtEl>
                                        <p:attrNameLst>
                                          <p:attrName>style.visibility</p:attrName>
                                        </p:attrNameLst>
                                      </p:cBhvr>
                                      <p:to>
                                        <p:strVal val="visible"/>
                                      </p:to>
                                    </p:set>
                                    <p:animEffect transition="in" filter="fade">
                                      <p:cBhvr>
                                        <p:cTn id="48" dur="1000"/>
                                        <p:tgtEl>
                                          <p:spTgt spid="12">
                                            <p:txEl>
                                              <p:pRg st="0" end="0"/>
                                            </p:txEl>
                                          </p:spTgt>
                                        </p:tgtEl>
                                      </p:cBhvr>
                                    </p:animEffect>
                                    <p:anim calcmode="lin" valueType="num">
                                      <p:cBhvr>
                                        <p:cTn id="49"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7" presetClass="entr" presetSubtype="0" fill="hold" nodeType="with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Effect transition="in" filter="fade">
                                      <p:cBhvr>
                                        <p:cTn id="58" dur="1000"/>
                                        <p:tgtEl>
                                          <p:spTgt spid="14">
                                            <p:txEl>
                                              <p:pRg st="0" end="0"/>
                                            </p:txEl>
                                          </p:spTgt>
                                        </p:tgtEl>
                                      </p:cBhvr>
                                    </p:animEffect>
                                    <p:anim calcmode="lin" valueType="num">
                                      <p:cBhvr>
                                        <p:cTn id="59"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60"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61" presetID="1" presetClass="entr" presetSubtype="0" fill="hold" nodeType="withEffect">
                                  <p:stCondLst>
                                    <p:cond delay="0"/>
                                  </p:stCondLst>
                                  <p:childTnLst>
                                    <p:set>
                                      <p:cBhvr>
                                        <p:cTn id="62" dur="1" fill="hold">
                                          <p:stCondLst>
                                            <p:cond delay="999"/>
                                          </p:stCondLst>
                                        </p:cTn>
                                        <p:tgtEl>
                                          <p:spTgt spid="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9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2037993" y="1250156"/>
            <a:ext cx="6189464" cy="694373"/>
          </a:xfrm>
          <a:prstGeom prst="rect">
            <a:avLst/>
          </a:prstGeom>
          <a:noFill/>
          <a:ln/>
        </p:spPr>
        <p:txBody>
          <a:bodyPr wrap="none" rtlCol="0" anchor="t"/>
          <a:lstStyle/>
          <a:p>
            <a:pPr marL="0" indent="0">
              <a:lnSpc>
                <a:spcPts val="5468"/>
              </a:lnSpc>
              <a:buNone/>
            </a:pPr>
            <a:r>
              <a:rPr lang="en-US" sz="4374" kern="0" spc="-44" dirty="0">
                <a:solidFill>
                  <a:srgbClr val="FA95AF"/>
                </a:solidFill>
                <a:latin typeface="Anton" pitchFamily="34" charset="0"/>
                <a:ea typeface="Anton" pitchFamily="34" charset="-122"/>
                <a:cs typeface="Anton" pitchFamily="34" charset="-120"/>
              </a:rPr>
              <a:t>Security Awareness Training</a:t>
            </a:r>
            <a:endParaRPr lang="en-US" sz="4374" dirty="0"/>
          </a:p>
        </p:txBody>
      </p:sp>
      <p:pic>
        <p:nvPicPr>
          <p:cNvPr id="5" name="Image 0" descr="preencoded.png"/>
          <p:cNvPicPr>
            <a:picLocks noChangeAspect="1"/>
          </p:cNvPicPr>
          <p:nvPr/>
        </p:nvPicPr>
        <p:blipFill>
          <a:blip r:embed="rId3"/>
          <a:stretch>
            <a:fillRect/>
          </a:stretch>
        </p:blipFill>
        <p:spPr>
          <a:xfrm>
            <a:off x="2037993" y="2388870"/>
            <a:ext cx="555427" cy="555427"/>
          </a:xfrm>
          <a:prstGeom prst="rect">
            <a:avLst/>
          </a:prstGeom>
        </p:spPr>
      </p:pic>
      <p:sp>
        <p:nvSpPr>
          <p:cNvPr id="6" name="Text 3"/>
          <p:cNvSpPr/>
          <p:nvPr/>
        </p:nvSpPr>
        <p:spPr>
          <a:xfrm>
            <a:off x="2037993" y="3166467"/>
            <a:ext cx="2777490" cy="347186"/>
          </a:xfrm>
          <a:prstGeom prst="rect">
            <a:avLst/>
          </a:prstGeom>
          <a:noFill/>
          <a:ln/>
        </p:spPr>
        <p:txBody>
          <a:bodyPr wrap="none" rtlCol="0" anchor="t"/>
          <a:lstStyle/>
          <a:p>
            <a:pPr marL="0" indent="0" algn="l">
              <a:lnSpc>
                <a:spcPts val="2734"/>
              </a:lnSpc>
              <a:buNone/>
            </a:pPr>
            <a:r>
              <a:rPr lang="en-US" sz="2187" kern="0" spc="-22" dirty="0">
                <a:solidFill>
                  <a:srgbClr val="FA95AF"/>
                </a:solidFill>
                <a:latin typeface="Anton" pitchFamily="34" charset="0"/>
                <a:ea typeface="Anton" pitchFamily="34" charset="-122"/>
                <a:cs typeface="Anton" pitchFamily="34" charset="-120"/>
              </a:rPr>
              <a:t>Staff Education</a:t>
            </a:r>
            <a:endParaRPr lang="en-US" sz="2187" dirty="0"/>
          </a:p>
        </p:txBody>
      </p:sp>
      <p:sp>
        <p:nvSpPr>
          <p:cNvPr id="7" name="Text 4"/>
          <p:cNvSpPr/>
          <p:nvPr/>
        </p:nvSpPr>
        <p:spPr>
          <a:xfrm>
            <a:off x="2037993" y="3646884"/>
            <a:ext cx="3295888" cy="2999303"/>
          </a:xfrm>
          <a:prstGeom prst="rect">
            <a:avLst/>
          </a:prstGeom>
          <a:noFill/>
          <a:ln/>
        </p:spPr>
        <p:txBody>
          <a:bodyPr wrap="square" rtlCol="0" anchor="t"/>
          <a:lstStyle/>
          <a:p>
            <a:pPr marL="0" indent="0">
              <a:lnSpc>
                <a:spcPts val="2624"/>
              </a:lnSpc>
              <a:spcAft>
                <a:spcPts val="50"/>
              </a:spcAft>
              <a:buNone/>
            </a:pPr>
            <a:r>
              <a:rPr lang="en-US" sz="1750" kern="0" spc="-35" dirty="0">
                <a:solidFill>
                  <a:srgbClr val="E0D6DE"/>
                </a:solidFill>
                <a:latin typeface="Fira Sans" pitchFamily="34" charset="0"/>
                <a:ea typeface="Fira Sans" pitchFamily="34" charset="-122"/>
                <a:cs typeface="Fira Sans" pitchFamily="34" charset="-120"/>
              </a:rPr>
              <a:t>Provide comprehensive training programs for all staff members, including security best practices, compliance requirements, and the importance of data privacy. Emphasize the importance of secure passwords, data handling procedures, and reporting suspicious activity.</a:t>
            </a:r>
            <a:endParaRPr lang="en-US" sz="1750" dirty="0"/>
          </a:p>
        </p:txBody>
      </p:sp>
      <p:pic>
        <p:nvPicPr>
          <p:cNvPr id="8" name="Image 1" descr="preencoded.png"/>
          <p:cNvPicPr>
            <a:picLocks noChangeAspect="1"/>
          </p:cNvPicPr>
          <p:nvPr/>
        </p:nvPicPr>
        <p:blipFill>
          <a:blip r:embed="rId4"/>
          <a:stretch>
            <a:fillRect/>
          </a:stretch>
        </p:blipFill>
        <p:spPr>
          <a:xfrm>
            <a:off x="5667137" y="2388870"/>
            <a:ext cx="555427" cy="555427"/>
          </a:xfrm>
          <a:prstGeom prst="rect">
            <a:avLst/>
          </a:prstGeom>
        </p:spPr>
      </p:pic>
      <p:sp>
        <p:nvSpPr>
          <p:cNvPr id="9" name="Text 5"/>
          <p:cNvSpPr/>
          <p:nvPr/>
        </p:nvSpPr>
        <p:spPr>
          <a:xfrm>
            <a:off x="5667137" y="3166467"/>
            <a:ext cx="2777490" cy="347186"/>
          </a:xfrm>
          <a:prstGeom prst="rect">
            <a:avLst/>
          </a:prstGeom>
          <a:noFill/>
          <a:ln/>
        </p:spPr>
        <p:txBody>
          <a:bodyPr wrap="none" rtlCol="0" anchor="t"/>
          <a:lstStyle/>
          <a:p>
            <a:pPr marL="0" indent="0" algn="l">
              <a:lnSpc>
                <a:spcPts val="2734"/>
              </a:lnSpc>
              <a:buNone/>
            </a:pPr>
            <a:r>
              <a:rPr lang="en-US" sz="2187" kern="0" spc="-22" dirty="0">
                <a:solidFill>
                  <a:srgbClr val="FA95AF"/>
                </a:solidFill>
                <a:latin typeface="Anton" pitchFamily="34" charset="0"/>
                <a:ea typeface="Anton" pitchFamily="34" charset="-122"/>
                <a:cs typeface="Anton" pitchFamily="34" charset="-120"/>
              </a:rPr>
              <a:t>Regular Assessments</a:t>
            </a:r>
            <a:endParaRPr lang="en-US" sz="2187" dirty="0"/>
          </a:p>
        </p:txBody>
      </p:sp>
      <p:sp>
        <p:nvSpPr>
          <p:cNvPr id="10" name="Text 6"/>
          <p:cNvSpPr/>
          <p:nvPr/>
        </p:nvSpPr>
        <p:spPr>
          <a:xfrm>
            <a:off x="5667137" y="3646884"/>
            <a:ext cx="3296007" cy="3332559"/>
          </a:xfrm>
          <a:prstGeom prst="rect">
            <a:avLst/>
          </a:prstGeom>
          <a:noFill/>
          <a:ln/>
        </p:spPr>
        <p:txBody>
          <a:bodyPr wrap="square" rtlCol="0" anchor="t"/>
          <a:lstStyle/>
          <a:p>
            <a:pPr marL="0" indent="0" algn="l">
              <a:lnSpc>
                <a:spcPts val="2624"/>
              </a:lnSpc>
              <a:buNone/>
            </a:pPr>
            <a:r>
              <a:rPr lang="en-US" sz="1750" kern="0" spc="-35" dirty="0">
                <a:solidFill>
                  <a:srgbClr val="E0D6DE"/>
                </a:solidFill>
                <a:latin typeface="Fira Sans" pitchFamily="34" charset="0"/>
                <a:ea typeface="Fira Sans" pitchFamily="34" charset="-122"/>
                <a:cs typeface="Fira Sans" pitchFamily="34" charset="-120"/>
              </a:rPr>
              <a:t>Conduct regular security assessments and awareness training to reinforce security practices and keep staff informed of evolving threats and best practices. This includes reviewing security policies and procedures, conducting mock security drills, and providing ongoing updates and communication.</a:t>
            </a:r>
            <a:endParaRPr lang="en-US" sz="1750" dirty="0"/>
          </a:p>
        </p:txBody>
      </p:sp>
      <p:pic>
        <p:nvPicPr>
          <p:cNvPr id="11" name="Image 2" descr="preencoded.png"/>
          <p:cNvPicPr>
            <a:picLocks noChangeAspect="1"/>
          </p:cNvPicPr>
          <p:nvPr/>
        </p:nvPicPr>
        <p:blipFill>
          <a:blip r:embed="rId5"/>
          <a:stretch>
            <a:fillRect/>
          </a:stretch>
        </p:blipFill>
        <p:spPr>
          <a:xfrm>
            <a:off x="9296400" y="2388870"/>
            <a:ext cx="555427" cy="555427"/>
          </a:xfrm>
          <a:prstGeom prst="rect">
            <a:avLst/>
          </a:prstGeom>
        </p:spPr>
      </p:pic>
      <p:sp>
        <p:nvSpPr>
          <p:cNvPr id="12" name="Text 7"/>
          <p:cNvSpPr/>
          <p:nvPr/>
        </p:nvSpPr>
        <p:spPr>
          <a:xfrm>
            <a:off x="9296400" y="3166467"/>
            <a:ext cx="2777490" cy="347186"/>
          </a:xfrm>
          <a:prstGeom prst="rect">
            <a:avLst/>
          </a:prstGeom>
          <a:noFill/>
          <a:ln/>
        </p:spPr>
        <p:txBody>
          <a:bodyPr wrap="none" rtlCol="0" anchor="t"/>
          <a:lstStyle/>
          <a:p>
            <a:pPr marL="0" indent="0" algn="l">
              <a:lnSpc>
                <a:spcPts val="2734"/>
              </a:lnSpc>
              <a:buNone/>
            </a:pPr>
            <a:r>
              <a:rPr lang="en-US" sz="2187" kern="0" spc="-22" dirty="0">
                <a:solidFill>
                  <a:srgbClr val="FA95AF"/>
                </a:solidFill>
                <a:latin typeface="Anton" pitchFamily="34" charset="0"/>
                <a:ea typeface="Anton" pitchFamily="34" charset="-122"/>
                <a:cs typeface="Anton" pitchFamily="34" charset="-120"/>
              </a:rPr>
              <a:t>Continuous Improvement</a:t>
            </a:r>
            <a:endParaRPr lang="en-US" sz="2187" dirty="0"/>
          </a:p>
        </p:txBody>
      </p:sp>
      <p:sp>
        <p:nvSpPr>
          <p:cNvPr id="13" name="Text 8"/>
          <p:cNvSpPr/>
          <p:nvPr/>
        </p:nvSpPr>
        <p:spPr>
          <a:xfrm>
            <a:off x="9296400" y="3646884"/>
            <a:ext cx="3296007" cy="2999303"/>
          </a:xfrm>
          <a:prstGeom prst="rect">
            <a:avLst/>
          </a:prstGeom>
          <a:noFill/>
          <a:ln/>
        </p:spPr>
        <p:txBody>
          <a:bodyPr wrap="square" rtlCol="0" anchor="t"/>
          <a:lstStyle/>
          <a:p>
            <a:pPr marL="0" indent="0" algn="l">
              <a:lnSpc>
                <a:spcPts val="2624"/>
              </a:lnSpc>
              <a:buNone/>
            </a:pPr>
            <a:r>
              <a:rPr lang="en-US" sz="1750" kern="0" spc="-35" dirty="0">
                <a:solidFill>
                  <a:srgbClr val="E0D6DE"/>
                </a:solidFill>
                <a:latin typeface="Fira Sans" pitchFamily="34" charset="0"/>
                <a:ea typeface="Fira Sans" pitchFamily="34" charset="-122"/>
                <a:cs typeface="Fira Sans" pitchFamily="34" charset="-120"/>
              </a:rPr>
              <a:t>Continuously evaluate and improve security practices based on emerging threats, industry best practices, and feedback from staff and security audits. This ensures that the security solution remains effective and up-to-date in the ever-evolving threat landscape.</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1200">
        <p:zoom/>
      </p:transition>
    </mc:Choice>
    <mc:Fallback>
      <p:transition spd="slow">
        <p:zo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065490"/>
            <a:ext cx="6892290" cy="694373"/>
          </a:xfrm>
          <a:prstGeom prst="rect">
            <a:avLst/>
          </a:prstGeom>
          <a:noFill/>
          <a:ln/>
        </p:spPr>
        <p:txBody>
          <a:bodyPr wrap="none" rtlCol="0" anchor="t"/>
          <a:lstStyle/>
          <a:p>
            <a:pPr marL="0" indent="0">
              <a:lnSpc>
                <a:spcPts val="5468"/>
              </a:lnSpc>
              <a:buNone/>
            </a:pPr>
            <a:r>
              <a:rPr lang="en-US" sz="4374" kern="0" spc="-44" dirty="0">
                <a:solidFill>
                  <a:srgbClr val="FA95AF"/>
                </a:solidFill>
                <a:latin typeface="Anton" pitchFamily="34" charset="0"/>
                <a:ea typeface="Anton" pitchFamily="34" charset="-122"/>
                <a:cs typeface="Anton" pitchFamily="34" charset="-120"/>
              </a:rPr>
              <a:t>Documentation and Compliance</a:t>
            </a:r>
            <a:endParaRPr lang="en-US" sz="4374" dirty="0"/>
          </a:p>
        </p:txBody>
      </p:sp>
      <p:sp>
        <p:nvSpPr>
          <p:cNvPr id="6" name="Shape 3"/>
          <p:cNvSpPr/>
          <p:nvPr/>
        </p:nvSpPr>
        <p:spPr>
          <a:xfrm>
            <a:off x="833199" y="2093119"/>
            <a:ext cx="4542115" cy="2924294"/>
          </a:xfrm>
          <a:prstGeom prst="roundRect">
            <a:avLst>
              <a:gd name="adj" fmla="val 4559"/>
            </a:avLst>
          </a:prstGeom>
          <a:solidFill>
            <a:srgbClr val="0D0D0D"/>
          </a:solidFill>
          <a:ln/>
        </p:spPr>
      </p:sp>
      <p:sp>
        <p:nvSpPr>
          <p:cNvPr id="7" name="Text 4"/>
          <p:cNvSpPr/>
          <p:nvPr/>
        </p:nvSpPr>
        <p:spPr>
          <a:xfrm>
            <a:off x="1055370" y="2315289"/>
            <a:ext cx="2777490" cy="347186"/>
          </a:xfrm>
          <a:prstGeom prst="rect">
            <a:avLst/>
          </a:prstGeom>
          <a:noFill/>
          <a:ln/>
        </p:spPr>
        <p:txBody>
          <a:bodyPr wrap="none" rtlCol="0" anchor="t"/>
          <a:lstStyle/>
          <a:p>
            <a:pPr marL="0" indent="0">
              <a:lnSpc>
                <a:spcPts val="2734"/>
              </a:lnSpc>
              <a:buNone/>
            </a:pPr>
            <a:r>
              <a:rPr lang="en-US" sz="2187" kern="0" spc="-22" dirty="0">
                <a:solidFill>
                  <a:srgbClr val="FA95AF"/>
                </a:solidFill>
                <a:latin typeface="Anton" pitchFamily="34" charset="0"/>
                <a:ea typeface="Anton" pitchFamily="34" charset="-122"/>
                <a:cs typeface="Anton" pitchFamily="34" charset="-120"/>
              </a:rPr>
              <a:t>Security Policies</a:t>
            </a:r>
            <a:endParaRPr lang="en-US" sz="2187" dirty="0"/>
          </a:p>
        </p:txBody>
      </p:sp>
      <p:sp>
        <p:nvSpPr>
          <p:cNvPr id="8" name="Text 5"/>
          <p:cNvSpPr/>
          <p:nvPr/>
        </p:nvSpPr>
        <p:spPr>
          <a:xfrm>
            <a:off x="1055370" y="2795707"/>
            <a:ext cx="4097774" cy="1666280"/>
          </a:xfrm>
          <a:prstGeom prst="rect">
            <a:avLst/>
          </a:prstGeom>
          <a:noFill/>
          <a:ln/>
        </p:spPr>
        <p:txBody>
          <a:bodyPr wrap="square" rtlCol="0" anchor="t"/>
          <a:lstStyle/>
          <a:p>
            <a:pPr marL="0" indent="0">
              <a:lnSpc>
                <a:spcPts val="2624"/>
              </a:lnSpc>
              <a:buNone/>
            </a:pPr>
            <a:r>
              <a:rPr lang="en-US" sz="1750" kern="0" spc="-35" dirty="0">
                <a:solidFill>
                  <a:srgbClr val="E0D6DE"/>
                </a:solidFill>
                <a:latin typeface="Fira Sans" pitchFamily="34" charset="0"/>
                <a:ea typeface="Fira Sans" pitchFamily="34" charset="-122"/>
                <a:cs typeface="Fira Sans" pitchFamily="34" charset="-120"/>
              </a:rPr>
              <a:t>Develop comprehensive security policies that define acceptable data access, security controls, and incident response procedures. These policies should be regularly reviewed and updated.</a:t>
            </a:r>
            <a:endParaRPr lang="en-US" sz="1750" dirty="0"/>
          </a:p>
        </p:txBody>
      </p:sp>
      <p:sp>
        <p:nvSpPr>
          <p:cNvPr id="9" name="Shape 6"/>
          <p:cNvSpPr/>
          <p:nvPr/>
        </p:nvSpPr>
        <p:spPr>
          <a:xfrm>
            <a:off x="5597485" y="2093119"/>
            <a:ext cx="4542115" cy="2924294"/>
          </a:xfrm>
          <a:prstGeom prst="roundRect">
            <a:avLst>
              <a:gd name="adj" fmla="val 4559"/>
            </a:avLst>
          </a:prstGeom>
          <a:solidFill>
            <a:srgbClr val="0D0D0D"/>
          </a:solidFill>
          <a:ln/>
        </p:spPr>
      </p:sp>
      <p:sp>
        <p:nvSpPr>
          <p:cNvPr id="10" name="Text 7"/>
          <p:cNvSpPr/>
          <p:nvPr/>
        </p:nvSpPr>
        <p:spPr>
          <a:xfrm>
            <a:off x="5819656" y="2315289"/>
            <a:ext cx="2980492" cy="347186"/>
          </a:xfrm>
          <a:prstGeom prst="rect">
            <a:avLst/>
          </a:prstGeom>
          <a:noFill/>
          <a:ln/>
        </p:spPr>
        <p:txBody>
          <a:bodyPr wrap="none" rtlCol="0" anchor="t"/>
          <a:lstStyle/>
          <a:p>
            <a:pPr marL="0" indent="0">
              <a:lnSpc>
                <a:spcPts val="2734"/>
              </a:lnSpc>
              <a:buNone/>
            </a:pPr>
            <a:r>
              <a:rPr lang="en-US" sz="2187" kern="0" spc="-22" dirty="0">
                <a:solidFill>
                  <a:srgbClr val="FA95AF"/>
                </a:solidFill>
                <a:latin typeface="Anton" pitchFamily="34" charset="0"/>
                <a:ea typeface="Anton" pitchFamily="34" charset="-122"/>
                <a:cs typeface="Anton" pitchFamily="34" charset="-120"/>
              </a:rPr>
              <a:t>Compliance Documentation</a:t>
            </a:r>
            <a:endParaRPr lang="en-US" sz="2187" dirty="0"/>
          </a:p>
        </p:txBody>
      </p:sp>
      <p:sp>
        <p:nvSpPr>
          <p:cNvPr id="11" name="Text 8"/>
          <p:cNvSpPr/>
          <p:nvPr/>
        </p:nvSpPr>
        <p:spPr>
          <a:xfrm>
            <a:off x="5819656" y="2795707"/>
            <a:ext cx="4097774" cy="1999536"/>
          </a:xfrm>
          <a:prstGeom prst="rect">
            <a:avLst/>
          </a:prstGeom>
          <a:noFill/>
          <a:ln/>
        </p:spPr>
        <p:txBody>
          <a:bodyPr wrap="square" rtlCol="0" anchor="t"/>
          <a:lstStyle/>
          <a:p>
            <a:pPr marL="0" indent="0">
              <a:lnSpc>
                <a:spcPts val="2624"/>
              </a:lnSpc>
              <a:buNone/>
            </a:pPr>
            <a:r>
              <a:rPr lang="en-US" sz="1750" kern="0" spc="-35" dirty="0">
                <a:solidFill>
                  <a:srgbClr val="E0D6DE"/>
                </a:solidFill>
                <a:latin typeface="Fira Sans" pitchFamily="34" charset="0"/>
                <a:ea typeface="Fira Sans" pitchFamily="34" charset="-122"/>
                <a:cs typeface="Fira Sans" pitchFamily="34" charset="-120"/>
              </a:rPr>
              <a:t>Maintain detailed documentation of all security controls, policies, and procedures to demonstrate compliance with HIPAA and other applicable regulations. This includes evidence of risk assessments, vulnerability scans, and security audits.</a:t>
            </a:r>
            <a:endParaRPr lang="en-US" sz="1750" dirty="0"/>
          </a:p>
        </p:txBody>
      </p:sp>
      <p:sp>
        <p:nvSpPr>
          <p:cNvPr id="12" name="Shape 9"/>
          <p:cNvSpPr/>
          <p:nvPr/>
        </p:nvSpPr>
        <p:spPr>
          <a:xfrm>
            <a:off x="833199" y="5239583"/>
            <a:ext cx="9306401" cy="1924526"/>
          </a:xfrm>
          <a:prstGeom prst="roundRect">
            <a:avLst>
              <a:gd name="adj" fmla="val 6927"/>
            </a:avLst>
          </a:prstGeom>
          <a:solidFill>
            <a:srgbClr val="0D0D0D"/>
          </a:solidFill>
          <a:ln/>
        </p:spPr>
      </p:sp>
      <p:sp>
        <p:nvSpPr>
          <p:cNvPr id="13" name="Text 10"/>
          <p:cNvSpPr/>
          <p:nvPr/>
        </p:nvSpPr>
        <p:spPr>
          <a:xfrm>
            <a:off x="1055370" y="5461754"/>
            <a:ext cx="2777490" cy="347186"/>
          </a:xfrm>
          <a:prstGeom prst="rect">
            <a:avLst/>
          </a:prstGeom>
          <a:noFill/>
          <a:ln/>
        </p:spPr>
        <p:txBody>
          <a:bodyPr wrap="none" rtlCol="0" anchor="t"/>
          <a:lstStyle/>
          <a:p>
            <a:pPr marL="0" indent="0">
              <a:lnSpc>
                <a:spcPts val="2734"/>
              </a:lnSpc>
              <a:buNone/>
            </a:pPr>
            <a:r>
              <a:rPr lang="en-US" sz="2187" kern="0" spc="-22" dirty="0">
                <a:solidFill>
                  <a:srgbClr val="FA95AF"/>
                </a:solidFill>
                <a:latin typeface="Anton" pitchFamily="34" charset="0"/>
                <a:ea typeface="Anton" pitchFamily="34" charset="-122"/>
                <a:cs typeface="Anton" pitchFamily="34" charset="-120"/>
              </a:rPr>
              <a:t>Training Materials</a:t>
            </a:r>
            <a:endParaRPr lang="en-US" sz="2187" dirty="0"/>
          </a:p>
        </p:txBody>
      </p:sp>
      <p:sp>
        <p:nvSpPr>
          <p:cNvPr id="14" name="Text 11"/>
          <p:cNvSpPr/>
          <p:nvPr/>
        </p:nvSpPr>
        <p:spPr>
          <a:xfrm>
            <a:off x="1055370" y="5942171"/>
            <a:ext cx="8862060" cy="999768"/>
          </a:xfrm>
          <a:prstGeom prst="rect">
            <a:avLst/>
          </a:prstGeom>
          <a:noFill/>
          <a:ln/>
        </p:spPr>
        <p:txBody>
          <a:bodyPr wrap="square" rtlCol="0" anchor="t"/>
          <a:lstStyle/>
          <a:p>
            <a:pPr marL="0" indent="0">
              <a:lnSpc>
                <a:spcPts val="2624"/>
              </a:lnSpc>
              <a:buNone/>
            </a:pPr>
            <a:r>
              <a:rPr lang="en-US" sz="1750" kern="0" spc="-35" dirty="0">
                <a:solidFill>
                  <a:srgbClr val="E0D6DE"/>
                </a:solidFill>
                <a:latin typeface="Fira Sans" pitchFamily="34" charset="0"/>
                <a:ea typeface="Fira Sans" pitchFamily="34" charset="-122"/>
                <a:cs typeface="Fira Sans" pitchFamily="34" charset="-120"/>
              </a:rPr>
              <a:t>Develop training materials for staff members on data privacy and security best practices. This may include online courses, interactive modules, and reference guides that provide specific instructions and guidance on secure data handling practices.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1175</Words>
  <Application>Microsoft Office PowerPoint</Application>
  <PresentationFormat>Custom</PresentationFormat>
  <Paragraphs>109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Anton</vt:lpstr>
      <vt:lpstr>Arial</vt:lpstr>
      <vt:lpstr>Fira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Chandru Ganesh</cp:lastModifiedBy>
  <cp:revision>3</cp:revision>
  <dcterms:created xsi:type="dcterms:W3CDTF">2024-06-16T07:01:41Z</dcterms:created>
  <dcterms:modified xsi:type="dcterms:W3CDTF">2024-06-17T05:31:42Z</dcterms:modified>
</cp:coreProperties>
</file>