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3"/>
  </p:notesMasterIdLst>
  <p:sldIdLst>
    <p:sldId id="256" r:id="rId2"/>
  </p:sldIdLst>
  <p:sldSz cx="43891200" cy="32918400"/>
  <p:notesSz cx="32099250" cy="43748325"/>
  <p:defaultTextStyle>
    <a:defPPr>
      <a:defRPr lang="en-US"/>
    </a:defPPr>
    <a:lvl1pPr algn="ctr" rtl="0" fontAlgn="base">
      <a:spcBef>
        <a:spcPct val="0"/>
      </a:spcBef>
      <a:spcAft>
        <a:spcPct val="0"/>
      </a:spcAft>
      <a:defRPr sz="8600" kern="1200">
        <a:solidFill>
          <a:schemeClr val="tx1"/>
        </a:solidFill>
        <a:latin typeface="Arial" charset="0"/>
        <a:ea typeface="+mn-ea"/>
        <a:cs typeface="+mn-cs"/>
      </a:defRPr>
    </a:lvl1pPr>
    <a:lvl2pPr marL="456912" algn="ctr" rtl="0" fontAlgn="base">
      <a:spcBef>
        <a:spcPct val="0"/>
      </a:spcBef>
      <a:spcAft>
        <a:spcPct val="0"/>
      </a:spcAft>
      <a:defRPr sz="8600" kern="1200">
        <a:solidFill>
          <a:schemeClr val="tx1"/>
        </a:solidFill>
        <a:latin typeface="Arial" charset="0"/>
        <a:ea typeface="+mn-ea"/>
        <a:cs typeface="+mn-cs"/>
      </a:defRPr>
    </a:lvl2pPr>
    <a:lvl3pPr marL="913824" algn="ctr" rtl="0" fontAlgn="base">
      <a:spcBef>
        <a:spcPct val="0"/>
      </a:spcBef>
      <a:spcAft>
        <a:spcPct val="0"/>
      </a:spcAft>
      <a:defRPr sz="8600" kern="1200">
        <a:solidFill>
          <a:schemeClr val="tx1"/>
        </a:solidFill>
        <a:latin typeface="Arial" charset="0"/>
        <a:ea typeface="+mn-ea"/>
        <a:cs typeface="+mn-cs"/>
      </a:defRPr>
    </a:lvl3pPr>
    <a:lvl4pPr marL="1370717" algn="ctr" rtl="0" fontAlgn="base">
      <a:spcBef>
        <a:spcPct val="0"/>
      </a:spcBef>
      <a:spcAft>
        <a:spcPct val="0"/>
      </a:spcAft>
      <a:defRPr sz="8600" kern="1200">
        <a:solidFill>
          <a:schemeClr val="tx1"/>
        </a:solidFill>
        <a:latin typeface="Arial" charset="0"/>
        <a:ea typeface="+mn-ea"/>
        <a:cs typeface="+mn-cs"/>
      </a:defRPr>
    </a:lvl4pPr>
    <a:lvl5pPr marL="1827629" algn="ctr" rtl="0" fontAlgn="base">
      <a:spcBef>
        <a:spcPct val="0"/>
      </a:spcBef>
      <a:spcAft>
        <a:spcPct val="0"/>
      </a:spcAft>
      <a:defRPr sz="8600" kern="1200">
        <a:solidFill>
          <a:schemeClr val="tx1"/>
        </a:solidFill>
        <a:latin typeface="Arial" charset="0"/>
        <a:ea typeface="+mn-ea"/>
        <a:cs typeface="+mn-cs"/>
      </a:defRPr>
    </a:lvl5pPr>
    <a:lvl6pPr marL="2284541" algn="l" defTabSz="913824" rtl="0" eaLnBrk="1" latinLnBrk="0" hangingPunct="1">
      <a:defRPr sz="8600" kern="1200">
        <a:solidFill>
          <a:schemeClr val="tx1"/>
        </a:solidFill>
        <a:latin typeface="Arial" charset="0"/>
        <a:ea typeface="+mn-ea"/>
        <a:cs typeface="+mn-cs"/>
      </a:defRPr>
    </a:lvl6pPr>
    <a:lvl7pPr marL="2741453" algn="l" defTabSz="913824" rtl="0" eaLnBrk="1" latinLnBrk="0" hangingPunct="1">
      <a:defRPr sz="8600" kern="1200">
        <a:solidFill>
          <a:schemeClr val="tx1"/>
        </a:solidFill>
        <a:latin typeface="Arial" charset="0"/>
        <a:ea typeface="+mn-ea"/>
        <a:cs typeface="+mn-cs"/>
      </a:defRPr>
    </a:lvl7pPr>
    <a:lvl8pPr marL="3198346" algn="l" defTabSz="913824" rtl="0" eaLnBrk="1" latinLnBrk="0" hangingPunct="1">
      <a:defRPr sz="8600" kern="1200">
        <a:solidFill>
          <a:schemeClr val="tx1"/>
        </a:solidFill>
        <a:latin typeface="Arial" charset="0"/>
        <a:ea typeface="+mn-ea"/>
        <a:cs typeface="+mn-cs"/>
      </a:defRPr>
    </a:lvl8pPr>
    <a:lvl9pPr marL="3655258" algn="l" defTabSz="913824" rtl="0" eaLnBrk="1" latinLnBrk="0" hangingPunct="1">
      <a:defRPr sz="86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4836">
          <p15:clr>
            <a:srgbClr val="A4A3A4"/>
          </p15:clr>
        </p15:guide>
        <p15:guide id="2" orient="horz" pos="20196">
          <p15:clr>
            <a:srgbClr val="A4A3A4"/>
          </p15:clr>
        </p15:guide>
        <p15:guide id="3" orient="horz" pos="2148">
          <p15:clr>
            <a:srgbClr val="A4A3A4"/>
          </p15:clr>
        </p15:guide>
        <p15:guide id="4" pos="13824">
          <p15:clr>
            <a:srgbClr val="A4A3A4"/>
          </p15:clr>
        </p15:guide>
        <p15:guide id="5" orient="horz" pos="4838">
          <p15:clr>
            <a:srgbClr val="A4A3A4"/>
          </p15:clr>
        </p15:guide>
        <p15:guide id="6" orient="horz" pos="20198">
          <p15:clr>
            <a:srgbClr val="A4A3A4"/>
          </p15:clr>
        </p15:guide>
        <p15:guide id="7" orient="horz" pos="215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064"/>
    <a:srgbClr val="EAEAEA"/>
    <a:srgbClr val="C0C0C0"/>
    <a:srgbClr val="0046D2"/>
    <a:srgbClr val="FF0000"/>
    <a:srgbClr val="698ED9"/>
    <a:srgbClr val="A7C4FF"/>
    <a:srgbClr val="003399"/>
    <a:srgbClr val="0021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877" autoAdjust="0"/>
    <p:restoredTop sz="94660"/>
  </p:normalViewPr>
  <p:slideViewPr>
    <p:cSldViewPr snapToGrid="0">
      <p:cViewPr varScale="1">
        <p:scale>
          <a:sx n="16" d="100"/>
          <a:sy n="16" d="100"/>
        </p:scale>
        <p:origin x="1524" y="48"/>
      </p:cViewPr>
      <p:guideLst>
        <p:guide orient="horz" pos="4836"/>
        <p:guide orient="horz" pos="20196"/>
        <p:guide orient="horz" pos="2148"/>
        <p:guide pos="13824"/>
        <p:guide orient="horz" pos="4838"/>
        <p:guide orient="horz" pos="20198"/>
        <p:guide orient="horz" pos="215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2"/>
            <a:ext cx="13909677" cy="2187419"/>
          </a:xfrm>
          <a:prstGeom prst="rect">
            <a:avLst/>
          </a:prstGeom>
          <a:noFill/>
          <a:ln w="9525">
            <a:noFill/>
            <a:miter lim="800000"/>
            <a:headEnd/>
            <a:tailEnd/>
          </a:ln>
          <a:effectLst/>
        </p:spPr>
        <p:txBody>
          <a:bodyPr vert="horz" wrap="square" lIns="434706" tIns="217353" rIns="434706" bIns="217353" numCol="1" anchor="t" anchorCtr="0" compatLnSpc="1">
            <a:prstTxWarp prst="textNoShape">
              <a:avLst/>
            </a:prstTxWarp>
          </a:bodyPr>
          <a:lstStyle>
            <a:lvl1pPr algn="l">
              <a:defRPr sz="5700"/>
            </a:lvl1pPr>
          </a:lstStyle>
          <a:p>
            <a:endParaRPr lang="en-US" dirty="0"/>
          </a:p>
        </p:txBody>
      </p:sp>
      <p:sp>
        <p:nvSpPr>
          <p:cNvPr id="3075" name="Rectangle 3"/>
          <p:cNvSpPr>
            <a:spLocks noGrp="1" noChangeArrowheads="1"/>
          </p:cNvSpPr>
          <p:nvPr>
            <p:ph type="dt" idx="1"/>
          </p:nvPr>
        </p:nvSpPr>
        <p:spPr bwMode="auto">
          <a:xfrm>
            <a:off x="18181987" y="2"/>
            <a:ext cx="13909677" cy="2187419"/>
          </a:xfrm>
          <a:prstGeom prst="rect">
            <a:avLst/>
          </a:prstGeom>
          <a:noFill/>
          <a:ln w="9525">
            <a:noFill/>
            <a:miter lim="800000"/>
            <a:headEnd/>
            <a:tailEnd/>
          </a:ln>
          <a:effectLst/>
        </p:spPr>
        <p:txBody>
          <a:bodyPr vert="horz" wrap="square" lIns="434706" tIns="217353" rIns="434706" bIns="217353" numCol="1" anchor="t" anchorCtr="0" compatLnSpc="1">
            <a:prstTxWarp prst="textNoShape">
              <a:avLst/>
            </a:prstTxWarp>
          </a:bodyPr>
          <a:lstStyle>
            <a:lvl1pPr algn="r">
              <a:defRPr sz="5700"/>
            </a:lvl1pPr>
          </a:lstStyle>
          <a:p>
            <a:endParaRPr lang="en-US" dirty="0"/>
          </a:p>
        </p:txBody>
      </p:sp>
      <p:sp>
        <p:nvSpPr>
          <p:cNvPr id="3076" name="Rectangle 4"/>
          <p:cNvSpPr>
            <a:spLocks noGrp="1" noRot="1" noChangeAspect="1" noChangeArrowheads="1" noTextEdit="1"/>
          </p:cNvSpPr>
          <p:nvPr>
            <p:ph type="sldImg" idx="2"/>
          </p:nvPr>
        </p:nvSpPr>
        <p:spPr bwMode="auto">
          <a:xfrm>
            <a:off x="5113338" y="3276600"/>
            <a:ext cx="21880512" cy="16409988"/>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3209927" y="20784215"/>
            <a:ext cx="25679400" cy="19686744"/>
          </a:xfrm>
          <a:prstGeom prst="rect">
            <a:avLst/>
          </a:prstGeom>
          <a:noFill/>
          <a:ln w="9525">
            <a:noFill/>
            <a:miter lim="800000"/>
            <a:headEnd/>
            <a:tailEnd/>
          </a:ln>
          <a:effectLst/>
        </p:spPr>
        <p:txBody>
          <a:bodyPr vert="horz" wrap="square" lIns="434706" tIns="217353" rIns="434706" bIns="217353"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8" name="Rectangle 6"/>
          <p:cNvSpPr>
            <a:spLocks noGrp="1" noChangeArrowheads="1"/>
          </p:cNvSpPr>
          <p:nvPr>
            <p:ph type="ftr" sz="quarter" idx="4"/>
          </p:nvPr>
        </p:nvSpPr>
        <p:spPr bwMode="auto">
          <a:xfrm>
            <a:off x="0" y="41553394"/>
            <a:ext cx="13909677" cy="2187419"/>
          </a:xfrm>
          <a:prstGeom prst="rect">
            <a:avLst/>
          </a:prstGeom>
          <a:noFill/>
          <a:ln w="9525">
            <a:noFill/>
            <a:miter lim="800000"/>
            <a:headEnd/>
            <a:tailEnd/>
          </a:ln>
          <a:effectLst/>
        </p:spPr>
        <p:txBody>
          <a:bodyPr vert="horz" wrap="square" lIns="434706" tIns="217353" rIns="434706" bIns="217353" numCol="1" anchor="b" anchorCtr="0" compatLnSpc="1">
            <a:prstTxWarp prst="textNoShape">
              <a:avLst/>
            </a:prstTxWarp>
          </a:bodyPr>
          <a:lstStyle>
            <a:lvl1pPr algn="l">
              <a:defRPr sz="5700"/>
            </a:lvl1pPr>
          </a:lstStyle>
          <a:p>
            <a:endParaRPr lang="en-US" dirty="0"/>
          </a:p>
        </p:txBody>
      </p:sp>
      <p:sp>
        <p:nvSpPr>
          <p:cNvPr id="3079" name="Rectangle 7"/>
          <p:cNvSpPr>
            <a:spLocks noGrp="1" noChangeArrowheads="1"/>
          </p:cNvSpPr>
          <p:nvPr>
            <p:ph type="sldNum" sz="quarter" idx="5"/>
          </p:nvPr>
        </p:nvSpPr>
        <p:spPr bwMode="auto">
          <a:xfrm>
            <a:off x="18181987" y="41553394"/>
            <a:ext cx="13909677" cy="2187419"/>
          </a:xfrm>
          <a:prstGeom prst="rect">
            <a:avLst/>
          </a:prstGeom>
          <a:noFill/>
          <a:ln w="9525">
            <a:noFill/>
            <a:miter lim="800000"/>
            <a:headEnd/>
            <a:tailEnd/>
          </a:ln>
          <a:effectLst/>
        </p:spPr>
        <p:txBody>
          <a:bodyPr vert="horz" wrap="square" lIns="434706" tIns="217353" rIns="434706" bIns="217353" numCol="1" anchor="b" anchorCtr="0" compatLnSpc="1">
            <a:prstTxWarp prst="textNoShape">
              <a:avLst/>
            </a:prstTxWarp>
          </a:bodyPr>
          <a:lstStyle>
            <a:lvl1pPr algn="r">
              <a:defRPr sz="5700"/>
            </a:lvl1pPr>
          </a:lstStyle>
          <a:p>
            <a:fld id="{7FB84CA5-7362-492D-8EBC-472296314F28}" type="slidenum">
              <a:rPr lang="en-US"/>
              <a:pPr/>
              <a:t>‹#›</a:t>
            </a:fld>
            <a:endParaRPr lang="en-US" dirty="0"/>
          </a:p>
        </p:txBody>
      </p:sp>
    </p:spTree>
    <p:extLst>
      <p:ext uri="{BB962C8B-B14F-4D97-AF65-F5344CB8AC3E}">
        <p14:creationId xmlns:p14="http://schemas.microsoft.com/office/powerpoint/2010/main" val="29468225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000" kern="1200">
        <a:solidFill>
          <a:schemeClr val="tx1"/>
        </a:solidFill>
        <a:latin typeface="Arial" charset="0"/>
        <a:ea typeface="+mn-ea"/>
        <a:cs typeface="+mn-cs"/>
      </a:defRPr>
    </a:lvl1pPr>
    <a:lvl2pPr marL="456912" algn="l" rtl="0" fontAlgn="base">
      <a:spcBef>
        <a:spcPct val="30000"/>
      </a:spcBef>
      <a:spcAft>
        <a:spcPct val="0"/>
      </a:spcAft>
      <a:defRPr sz="1000" kern="1200">
        <a:solidFill>
          <a:schemeClr val="tx1"/>
        </a:solidFill>
        <a:latin typeface="Arial" charset="0"/>
        <a:ea typeface="+mn-ea"/>
        <a:cs typeface="+mn-cs"/>
      </a:defRPr>
    </a:lvl2pPr>
    <a:lvl3pPr marL="913824" algn="l" rtl="0" fontAlgn="base">
      <a:spcBef>
        <a:spcPct val="30000"/>
      </a:spcBef>
      <a:spcAft>
        <a:spcPct val="0"/>
      </a:spcAft>
      <a:defRPr sz="1000" kern="1200">
        <a:solidFill>
          <a:schemeClr val="tx1"/>
        </a:solidFill>
        <a:latin typeface="Arial" charset="0"/>
        <a:ea typeface="+mn-ea"/>
        <a:cs typeface="+mn-cs"/>
      </a:defRPr>
    </a:lvl3pPr>
    <a:lvl4pPr marL="1370717" algn="l" rtl="0" fontAlgn="base">
      <a:spcBef>
        <a:spcPct val="30000"/>
      </a:spcBef>
      <a:spcAft>
        <a:spcPct val="0"/>
      </a:spcAft>
      <a:defRPr sz="1000" kern="1200">
        <a:solidFill>
          <a:schemeClr val="tx1"/>
        </a:solidFill>
        <a:latin typeface="Arial" charset="0"/>
        <a:ea typeface="+mn-ea"/>
        <a:cs typeface="+mn-cs"/>
      </a:defRPr>
    </a:lvl4pPr>
    <a:lvl5pPr marL="1827629" algn="l" rtl="0" fontAlgn="base">
      <a:spcBef>
        <a:spcPct val="30000"/>
      </a:spcBef>
      <a:spcAft>
        <a:spcPct val="0"/>
      </a:spcAft>
      <a:defRPr sz="1000" kern="1200">
        <a:solidFill>
          <a:schemeClr val="tx1"/>
        </a:solidFill>
        <a:latin typeface="Arial" charset="0"/>
        <a:ea typeface="+mn-ea"/>
        <a:cs typeface="+mn-cs"/>
      </a:defRPr>
    </a:lvl5pPr>
    <a:lvl6pPr marL="2284541" algn="l" defTabSz="913824" rtl="0" eaLnBrk="1" latinLnBrk="0" hangingPunct="1">
      <a:defRPr sz="1000" kern="1200">
        <a:solidFill>
          <a:schemeClr val="tx1"/>
        </a:solidFill>
        <a:latin typeface="+mn-lt"/>
        <a:ea typeface="+mn-ea"/>
        <a:cs typeface="+mn-cs"/>
      </a:defRPr>
    </a:lvl6pPr>
    <a:lvl7pPr marL="2741453" algn="l" defTabSz="913824" rtl="0" eaLnBrk="1" latinLnBrk="0" hangingPunct="1">
      <a:defRPr sz="1000" kern="1200">
        <a:solidFill>
          <a:schemeClr val="tx1"/>
        </a:solidFill>
        <a:latin typeface="+mn-lt"/>
        <a:ea typeface="+mn-ea"/>
        <a:cs typeface="+mn-cs"/>
      </a:defRPr>
    </a:lvl7pPr>
    <a:lvl8pPr marL="3198346" algn="l" defTabSz="913824" rtl="0" eaLnBrk="1" latinLnBrk="0" hangingPunct="1">
      <a:defRPr sz="1000" kern="1200">
        <a:solidFill>
          <a:schemeClr val="tx1"/>
        </a:solidFill>
        <a:latin typeface="+mn-lt"/>
        <a:ea typeface="+mn-ea"/>
        <a:cs typeface="+mn-cs"/>
      </a:defRPr>
    </a:lvl8pPr>
    <a:lvl9pPr marL="3655258" algn="l" defTabSz="913824"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4D40FB-8398-4C90-906C-C9755161D6CD}" type="slidenum">
              <a:rPr lang="en-US"/>
              <a:pPr/>
              <a:t>1</a:t>
            </a:fld>
            <a:endParaRPr lang="en-US"/>
          </a:p>
        </p:txBody>
      </p:sp>
      <p:sp>
        <p:nvSpPr>
          <p:cNvPr id="4098" name="Rectangle 2"/>
          <p:cNvSpPr>
            <a:spLocks noGrp="1" noRot="1" noChangeAspect="1" noChangeArrowheads="1" noTextEdit="1"/>
          </p:cNvSpPr>
          <p:nvPr>
            <p:ph type="sldImg"/>
          </p:nvPr>
        </p:nvSpPr>
        <p:spPr>
          <a:ln/>
        </p:spPr>
      </p:sp>
      <p:sp>
        <p:nvSpPr>
          <p:cNvPr id="4099"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2560320" y="6583680"/>
            <a:ext cx="37687910" cy="8778240"/>
          </a:xfrm>
          <a:ln>
            <a:noFill/>
          </a:ln>
        </p:spPr>
        <p:txBody>
          <a:bodyPr vert="horz" tIns="0" rIns="87782"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269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2560320" y="15496973"/>
            <a:ext cx="37702541" cy="8412480"/>
          </a:xfrm>
        </p:spPr>
        <p:txBody>
          <a:bodyPr lIns="0" rIns="87782"/>
          <a:lstStyle>
            <a:lvl1pPr marL="0" marR="219456" indent="0" algn="r">
              <a:buNone/>
              <a:defRPr>
                <a:solidFill>
                  <a:schemeClr val="tx1"/>
                </a:solidFill>
              </a:defRPr>
            </a:lvl1pPr>
            <a:lvl2pPr marL="2194560" indent="0" algn="ctr">
              <a:buNone/>
            </a:lvl2pPr>
            <a:lvl3pPr marL="4389120" indent="0" algn="ctr">
              <a:buNone/>
            </a:lvl3pPr>
            <a:lvl4pPr marL="6583680" indent="0" algn="ctr">
              <a:buNone/>
            </a:lvl4pPr>
            <a:lvl5pPr marL="8778240" indent="0" algn="ctr">
              <a:buNone/>
            </a:lvl5pPr>
            <a:lvl6pPr marL="10972800" indent="0" algn="ctr">
              <a:buNone/>
            </a:lvl6pPr>
            <a:lvl7pPr marL="13167360" indent="0" algn="ctr">
              <a:buNone/>
            </a:lvl7pPr>
            <a:lvl8pPr marL="15361920" indent="0" algn="ctr">
              <a:buNone/>
            </a:lvl8pPr>
            <a:lvl9pPr marL="1755648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564CF2E0-CCC4-4E1E-9902-C3C36AB3FDA4}" type="datetimeFigureOut">
              <a:rPr lang="en-US" smtClean="0"/>
              <a:pPr/>
              <a:t>4/25/2019</a:t>
            </a:fld>
            <a:endParaRPr lang="en-US"/>
          </a:p>
        </p:txBody>
      </p:sp>
      <p:sp>
        <p:nvSpPr>
          <p:cNvPr id="19" name="Footer Placeholder 18"/>
          <p:cNvSpPr>
            <a:spLocks noGrp="1"/>
          </p:cNvSpPr>
          <p:nvPr>
            <p:ph type="ftr" sz="quarter" idx="11"/>
          </p:nvPr>
        </p:nvSpPr>
        <p:spPr/>
        <p:txBody>
          <a:bodyPr/>
          <a:lstStyle/>
          <a:p>
            <a:endParaRPr kumimoji="0" lang="en-US"/>
          </a:p>
        </p:txBody>
      </p:sp>
      <p:sp>
        <p:nvSpPr>
          <p:cNvPr id="27" name="Slide Number Placeholder 26"/>
          <p:cNvSpPr>
            <a:spLocks noGrp="1"/>
          </p:cNvSpPr>
          <p:nvPr>
            <p:ph type="sldNum" sz="quarter" idx="12"/>
          </p:nvPr>
        </p:nvSpPr>
        <p:spPr/>
        <p:txBody>
          <a:bodyPr/>
          <a:lstStyle/>
          <a:p>
            <a:fld id="{6F42FDE4-A7DD-41A7-A0A6-9B649FB43336}" type="slidenum">
              <a:rPr kumimoji="0" lang="en-US" smtClean="0"/>
              <a:pPr/>
              <a:t>‹#›</a:t>
            </a:fld>
            <a:endParaRPr kumimoji="0" lang="en-US" sz="6700" dirty="0">
              <a:solidFill>
                <a:srgbClr val="FFFFFF"/>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64CF2E0-CCC4-4E1E-9902-C3C36AB3FDA4}" type="datetimeFigureOut">
              <a:rPr lang="en-US" smtClean="0"/>
              <a:pPr/>
              <a:t>4/25/2019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4389127"/>
            <a:ext cx="9875520" cy="25016462"/>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2194560" y="4389127"/>
            <a:ext cx="28895040" cy="25016462"/>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64CF2E0-CCC4-4E1E-9902-C3C36AB3FDA4}" type="datetimeFigureOut">
              <a:rPr lang="en-US" smtClean="0"/>
              <a:pPr/>
              <a:t>4/25/2019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bg>
      <p:bgRef idx="1001">
        <a:schemeClr val="bg2"/>
      </p:bgRef>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64CF2E0-CCC4-4E1E-9902-C3C36AB3FDA4}" type="datetimeFigureOut">
              <a:rPr lang="en-US" smtClean="0"/>
              <a:pPr/>
              <a:t>4/25/2019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545690" y="6320333"/>
            <a:ext cx="37307520" cy="6539789"/>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269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2545690" y="12982387"/>
            <a:ext cx="37307520" cy="7246618"/>
          </a:xfrm>
        </p:spPr>
        <p:txBody>
          <a:bodyPr lIns="219456" rIns="219456" anchor="t"/>
          <a:lstStyle>
            <a:lvl1pPr marL="0" indent="0">
              <a:buNone/>
              <a:defRPr sz="10600">
                <a:solidFill>
                  <a:schemeClr val="tx1"/>
                </a:solidFill>
              </a:defRPr>
            </a:lvl1pPr>
            <a:lvl2pPr>
              <a:buNone/>
              <a:defRPr sz="8600">
                <a:solidFill>
                  <a:schemeClr val="tx1">
                    <a:tint val="75000"/>
                  </a:schemeClr>
                </a:solidFill>
              </a:defRPr>
            </a:lvl2pPr>
            <a:lvl3pPr>
              <a:buNone/>
              <a:defRPr sz="7700">
                <a:solidFill>
                  <a:schemeClr val="tx1">
                    <a:tint val="75000"/>
                  </a:schemeClr>
                </a:solidFill>
              </a:defRPr>
            </a:lvl3pPr>
            <a:lvl4pPr>
              <a:buNone/>
              <a:defRPr sz="6700">
                <a:solidFill>
                  <a:schemeClr val="tx1">
                    <a:tint val="75000"/>
                  </a:schemeClr>
                </a:solidFill>
              </a:defRPr>
            </a:lvl4pPr>
            <a:lvl5pPr>
              <a:buNone/>
              <a:defRPr sz="67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564CF2E0-CCC4-4E1E-9902-C3C36AB3FDA4}" type="datetimeFigureOut">
              <a:rPr lang="en-US" smtClean="0"/>
              <a:pPr/>
              <a:t>4/25/2019</a:t>
            </a:fld>
            <a:endParaRPr lang="en-US"/>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6F42FDE4-A7DD-41A7-A0A6-9B649FB43336}" type="slidenum">
              <a:rPr kumimoji="0" lang="en-US" smtClean="0"/>
              <a:pPr/>
              <a:t>‹#›</a:t>
            </a:fld>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94560" y="3379622"/>
            <a:ext cx="39502080" cy="5486400"/>
          </a:xfrm>
        </p:spPr>
        <p:txBody>
          <a:bodyPr/>
          <a:lstStyle/>
          <a:p>
            <a:r>
              <a:rPr kumimoji="0" lang="en-US"/>
              <a:t>Click to edit Master title style</a:t>
            </a:r>
          </a:p>
        </p:txBody>
      </p:sp>
      <p:sp>
        <p:nvSpPr>
          <p:cNvPr id="3" name="Content Placeholder 2"/>
          <p:cNvSpPr>
            <a:spLocks noGrp="1"/>
          </p:cNvSpPr>
          <p:nvPr>
            <p:ph sz="half" idx="1"/>
          </p:nvPr>
        </p:nvSpPr>
        <p:spPr>
          <a:xfrm>
            <a:off x="2194560" y="9216408"/>
            <a:ext cx="19385280" cy="21287232"/>
          </a:xfrm>
        </p:spPr>
        <p:txBody>
          <a:bodyPr/>
          <a:lstStyle>
            <a:lvl1pPr>
              <a:defRPr sz="12500"/>
            </a:lvl1pPr>
            <a:lvl2pPr>
              <a:defRPr sz="11500"/>
            </a:lvl2pPr>
            <a:lvl3pPr>
              <a:defRPr sz="9600"/>
            </a:lvl3pPr>
            <a:lvl4pPr>
              <a:defRPr sz="8600"/>
            </a:lvl4pPr>
            <a:lvl5pPr>
              <a:defRPr sz="8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22311360" y="9216408"/>
            <a:ext cx="19385280" cy="21287232"/>
          </a:xfrm>
        </p:spPr>
        <p:txBody>
          <a:bodyPr/>
          <a:lstStyle>
            <a:lvl1pPr>
              <a:defRPr sz="12500"/>
            </a:lvl1pPr>
            <a:lvl2pPr>
              <a:defRPr sz="11500"/>
            </a:lvl2pPr>
            <a:lvl3pPr>
              <a:defRPr sz="9600"/>
            </a:lvl3pPr>
            <a:lvl4pPr>
              <a:defRPr sz="8600"/>
            </a:lvl4pPr>
            <a:lvl5pPr>
              <a:defRPr sz="8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64CF2E0-CCC4-4E1E-9902-C3C36AB3FDA4}" type="datetimeFigureOut">
              <a:rPr lang="en-US" smtClean="0"/>
              <a:pPr/>
              <a:t>4/25/2019</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3379622"/>
            <a:ext cx="39502080" cy="5486400"/>
          </a:xfrm>
        </p:spPr>
        <p:txBody>
          <a:bodyPr tIns="219456" anchor="b"/>
          <a:lstStyle>
            <a:lvl1pPr>
              <a:defRPr/>
            </a:lvl1pPr>
          </a:lstStyle>
          <a:p>
            <a:r>
              <a:rPr kumimoji="0" lang="en-US"/>
              <a:t>Click to edit Master title style</a:t>
            </a:r>
          </a:p>
        </p:txBody>
      </p:sp>
      <p:sp>
        <p:nvSpPr>
          <p:cNvPr id="3" name="Text Placeholder 2"/>
          <p:cNvSpPr>
            <a:spLocks noGrp="1"/>
          </p:cNvSpPr>
          <p:nvPr>
            <p:ph type="body" idx="1"/>
          </p:nvPr>
        </p:nvSpPr>
        <p:spPr>
          <a:xfrm>
            <a:off x="2194560" y="8905190"/>
            <a:ext cx="19392902" cy="3164890"/>
          </a:xfrm>
        </p:spPr>
        <p:txBody>
          <a:bodyPr lIns="219456" tIns="0" rIns="219456" bIns="0" anchor="ctr">
            <a:noAutofit/>
          </a:bodyPr>
          <a:lstStyle>
            <a:lvl1pPr marL="0" indent="0">
              <a:buNone/>
              <a:defRPr sz="11500" b="1" cap="none" baseline="0">
                <a:solidFill>
                  <a:schemeClr val="tx2"/>
                </a:solidFill>
                <a:effectLst/>
              </a:defRPr>
            </a:lvl1pPr>
            <a:lvl2pPr>
              <a:buNone/>
              <a:defRPr sz="9600" b="1"/>
            </a:lvl2pPr>
            <a:lvl3pPr>
              <a:buNone/>
              <a:defRPr sz="8600" b="1"/>
            </a:lvl3pPr>
            <a:lvl4pPr>
              <a:buNone/>
              <a:defRPr sz="7700" b="1"/>
            </a:lvl4pPr>
            <a:lvl5pPr>
              <a:buNone/>
              <a:defRPr sz="77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22296122" y="8926836"/>
            <a:ext cx="19400520" cy="3143246"/>
          </a:xfrm>
        </p:spPr>
        <p:txBody>
          <a:bodyPr lIns="219456" tIns="0" rIns="219456" bIns="0" anchor="ctr"/>
          <a:lstStyle>
            <a:lvl1pPr marL="0" indent="0">
              <a:buNone/>
              <a:defRPr sz="11500" b="1" cap="none" baseline="0">
                <a:solidFill>
                  <a:schemeClr val="tx2"/>
                </a:solidFill>
                <a:effectLst/>
              </a:defRPr>
            </a:lvl1pPr>
            <a:lvl2pPr>
              <a:buNone/>
              <a:defRPr sz="9600" b="1"/>
            </a:lvl2pPr>
            <a:lvl3pPr>
              <a:buNone/>
              <a:defRPr sz="8600" b="1"/>
            </a:lvl3pPr>
            <a:lvl4pPr>
              <a:buNone/>
              <a:defRPr sz="7700" b="1"/>
            </a:lvl4pPr>
            <a:lvl5pPr>
              <a:buNone/>
              <a:defRPr sz="77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2194560" y="12070080"/>
            <a:ext cx="19392902" cy="18459456"/>
          </a:xfrm>
        </p:spPr>
        <p:txBody>
          <a:bodyPr tIns="0"/>
          <a:lstStyle>
            <a:lvl1pPr>
              <a:defRPr sz="10600"/>
            </a:lvl1pPr>
            <a:lvl2pPr>
              <a:defRPr sz="9600"/>
            </a:lvl2pPr>
            <a:lvl3pPr>
              <a:defRPr sz="8600"/>
            </a:lvl3pPr>
            <a:lvl4pPr>
              <a:defRPr sz="7700"/>
            </a:lvl4pPr>
            <a:lvl5pPr>
              <a:defRPr sz="77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22296122" y="12070080"/>
            <a:ext cx="19400520" cy="18459456"/>
          </a:xfrm>
        </p:spPr>
        <p:txBody>
          <a:bodyPr tIns="0"/>
          <a:lstStyle>
            <a:lvl1pPr>
              <a:defRPr sz="10600"/>
            </a:lvl1pPr>
            <a:lvl2pPr>
              <a:defRPr sz="9600"/>
            </a:lvl2pPr>
            <a:lvl3pPr>
              <a:defRPr sz="8600"/>
            </a:lvl3pPr>
            <a:lvl4pPr>
              <a:defRPr sz="7700"/>
            </a:lvl4pPr>
            <a:lvl5pPr>
              <a:defRPr sz="77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564CF2E0-CCC4-4E1E-9902-C3C36AB3FDA4}" type="datetimeFigureOut">
              <a:rPr lang="en-US" smtClean="0"/>
              <a:pPr/>
              <a:t>4/25/2019</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94560" y="3379622"/>
            <a:ext cx="39867840" cy="5486400"/>
          </a:xfrm>
        </p:spPr>
        <p:txBody>
          <a:bodyPr vert="horz" tIns="219456"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24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564CF2E0-CCC4-4E1E-9902-C3C36AB3FDA4}" type="datetimeFigureOut">
              <a:rPr lang="en-US" smtClean="0"/>
              <a:pPr/>
              <a:t>4/25/2019</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4CF2E0-CCC4-4E1E-9902-C3C36AB3FDA4}" type="datetimeFigureOut">
              <a:rPr lang="en-US" smtClean="0"/>
              <a:pPr/>
              <a:t>4/25/2019</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291840" y="2468890"/>
            <a:ext cx="13167360" cy="5577840"/>
          </a:xfrm>
        </p:spPr>
        <p:txBody>
          <a:bodyPr lIns="0" anchor="b">
            <a:noAutofit/>
          </a:bodyPr>
          <a:lstStyle>
            <a:lvl1pPr algn="l" rtl="0">
              <a:spcBef>
                <a:spcPct val="0"/>
              </a:spcBef>
              <a:buNone/>
              <a:defRPr sz="125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3291840" y="8046720"/>
            <a:ext cx="13167360" cy="21945600"/>
          </a:xfrm>
        </p:spPr>
        <p:txBody>
          <a:bodyPr lIns="87782" rIns="87782"/>
          <a:lstStyle>
            <a:lvl1pPr marL="0" indent="0" algn="l">
              <a:buNone/>
              <a:defRPr sz="6700"/>
            </a:lvl1pPr>
            <a:lvl2pPr indent="0" algn="l">
              <a:buNone/>
              <a:defRPr sz="5800"/>
            </a:lvl2pPr>
            <a:lvl3pPr indent="0" algn="l">
              <a:buNone/>
              <a:defRPr sz="4800"/>
            </a:lvl3pPr>
            <a:lvl4pPr indent="0" algn="l">
              <a:buNone/>
              <a:defRPr sz="4300"/>
            </a:lvl4pPr>
            <a:lvl5pPr indent="0" algn="l">
              <a:buNone/>
              <a:defRPr sz="43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17160240" y="8046720"/>
            <a:ext cx="24536400" cy="21945600"/>
          </a:xfrm>
        </p:spPr>
        <p:txBody>
          <a:bodyPr tIns="0"/>
          <a:lstStyle>
            <a:lvl1pPr>
              <a:defRPr sz="13400"/>
            </a:lvl1pPr>
            <a:lvl2pPr>
              <a:defRPr sz="12500"/>
            </a:lvl2pPr>
            <a:lvl3pPr>
              <a:defRPr sz="11500"/>
            </a:lvl3pPr>
            <a:lvl4pPr>
              <a:defRPr sz="9600"/>
            </a:lvl4pPr>
            <a:lvl5pPr>
              <a:defRPr sz="8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64CF2E0-CCC4-4E1E-9902-C3C36AB3FDA4}" type="datetimeFigureOut">
              <a:rPr lang="en-US" smtClean="0"/>
              <a:pPr/>
              <a:t>4/25/2019</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15195614" y="5318770"/>
            <a:ext cx="25237440" cy="1975104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lIns="438912" tIns="219456" rIns="438912" bIns="219456" rtlCol="0" anchor="ctr"/>
          <a:lstStyle/>
          <a:p>
            <a:pPr algn="ctr" eaLnBrk="1" latinLnBrk="0" hangingPunct="1"/>
            <a:endParaRPr kumimoji="0" lang="en-US"/>
          </a:p>
        </p:txBody>
      </p:sp>
      <p:sp>
        <p:nvSpPr>
          <p:cNvPr id="12" name="Right Triangle 11"/>
          <p:cNvSpPr/>
          <p:nvPr/>
        </p:nvSpPr>
        <p:spPr>
          <a:xfrm rot="420000" flipV="1">
            <a:off x="38419843" y="25726891"/>
            <a:ext cx="746150" cy="746150"/>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lIns="438912" tIns="219456" rIns="438912" bIns="219456" rtlCol="0" anchor="ctr"/>
          <a:lstStyle/>
          <a:p>
            <a:pPr algn="ctr" eaLnBrk="1" latinLnBrk="0" hangingPunct="1"/>
            <a:endParaRPr kumimoji="0" lang="en-US"/>
          </a:p>
        </p:txBody>
      </p:sp>
      <p:sp>
        <p:nvSpPr>
          <p:cNvPr id="2" name="Title 1"/>
          <p:cNvSpPr>
            <a:spLocks noGrp="1"/>
          </p:cNvSpPr>
          <p:nvPr>
            <p:ph type="title"/>
          </p:nvPr>
        </p:nvSpPr>
        <p:spPr>
          <a:xfrm>
            <a:off x="2926080" y="5649583"/>
            <a:ext cx="10621670" cy="7596581"/>
          </a:xfrm>
        </p:spPr>
        <p:txBody>
          <a:bodyPr vert="horz" lIns="219456" tIns="219456" rIns="219456" bIns="219456" anchor="b"/>
          <a:lstStyle>
            <a:lvl1pPr algn="l">
              <a:buNone/>
              <a:defRPr sz="96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2926080" y="13578168"/>
            <a:ext cx="10607040" cy="10460736"/>
          </a:xfrm>
        </p:spPr>
        <p:txBody>
          <a:bodyPr lIns="307238" rIns="219456" bIns="219456" anchor="t"/>
          <a:lstStyle>
            <a:lvl1pPr marL="0" indent="0" algn="l">
              <a:spcBef>
                <a:spcPts val="1200"/>
              </a:spcBef>
              <a:buFontTx/>
              <a:buNone/>
              <a:defRPr sz="6200"/>
            </a:lvl1pPr>
            <a:lvl2pPr>
              <a:defRPr sz="5800"/>
            </a:lvl2pPr>
            <a:lvl3pPr>
              <a:defRPr sz="4800"/>
            </a:lvl3pPr>
            <a:lvl4pPr>
              <a:defRPr sz="4300"/>
            </a:lvl4pPr>
            <a:lvl5pPr>
              <a:defRPr sz="43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564CF2E0-CCC4-4E1E-9902-C3C36AB3FDA4}" type="datetimeFigureOut">
              <a:rPr lang="en-US" smtClean="0"/>
              <a:pPr/>
              <a:t>4/25/2019</a:t>
            </a:fld>
            <a:endParaRPr lang="en-US"/>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a:xfrm>
            <a:off x="38770560" y="30510482"/>
            <a:ext cx="2926080" cy="1752600"/>
          </a:xfrm>
        </p:spPr>
        <p:txBody>
          <a:bodyPr/>
          <a:lstStyle/>
          <a:p>
            <a:fld id="{6F42FDE4-A7DD-41A7-A0A6-9B649FB43336}" type="slidenum">
              <a:rPr kumimoji="0" lang="en-US" smtClean="0"/>
              <a:pPr/>
              <a:t>‹#›</a:t>
            </a:fld>
            <a:endParaRPr kumimoji="0" lang="en-US" dirty="0"/>
          </a:p>
        </p:txBody>
      </p:sp>
      <p:sp>
        <p:nvSpPr>
          <p:cNvPr id="3" name="Picture Placeholder 2"/>
          <p:cNvSpPr>
            <a:spLocks noGrp="1"/>
          </p:cNvSpPr>
          <p:nvPr>
            <p:ph type="pic" idx="1"/>
          </p:nvPr>
        </p:nvSpPr>
        <p:spPr>
          <a:xfrm rot="420000">
            <a:off x="16731806" y="5757682"/>
            <a:ext cx="22165056" cy="18873216"/>
          </a:xfrm>
          <a:prstGeom prst="rect">
            <a:avLst/>
          </a:prstGeom>
          <a:solidFill>
            <a:schemeClr val="bg2"/>
          </a:solidFill>
          <a:ln w="3000" cap="rnd">
            <a:solidFill>
              <a:srgbClr val="C0C0C0"/>
            </a:solidFill>
            <a:round/>
          </a:ln>
          <a:effectLst/>
        </p:spPr>
        <p:txBody>
          <a:bodyPr/>
          <a:lstStyle>
            <a:lvl1pPr marL="0" indent="0">
              <a:buNone/>
              <a:defRPr sz="15400"/>
            </a:lvl1pPr>
          </a:lstStyle>
          <a:p>
            <a:r>
              <a:rPr kumimoji="0" lang="en-US"/>
              <a:t>Click icon to add picture</a:t>
            </a:r>
            <a:endParaRPr kumimoji="0" lang="en-US" dirty="0"/>
          </a:p>
        </p:txBody>
      </p:sp>
      <p:sp>
        <p:nvSpPr>
          <p:cNvPr id="10" name="Freeform 9"/>
          <p:cNvSpPr>
            <a:spLocks/>
          </p:cNvSpPr>
          <p:nvPr/>
        </p:nvSpPr>
        <p:spPr bwMode="auto">
          <a:xfrm flipV="1">
            <a:off x="-45720" y="27919680"/>
            <a:ext cx="43982640" cy="499872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438912" tIns="219456" rIns="438912" bIns="219456"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21031200" y="29855162"/>
            <a:ext cx="22860000" cy="3063240"/>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438912" tIns="219456" rIns="438912" bIns="219456"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w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www.megaprint.com/"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45720" y="-34291"/>
            <a:ext cx="43982640" cy="499872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438912" tIns="219456" rIns="438912" bIns="219456"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21031200" y="-34289"/>
            <a:ext cx="22860000" cy="3063240"/>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438912" tIns="219456" rIns="438912" bIns="219456"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2194560" y="3379622"/>
            <a:ext cx="39502080" cy="5486400"/>
          </a:xfrm>
          <a:prstGeom prst="rect">
            <a:avLst/>
          </a:prstGeom>
        </p:spPr>
        <p:txBody>
          <a:bodyPr vert="horz" lIns="0" tIns="219456" rIns="0" bIns="0" anchor="b">
            <a:normAutofit/>
          </a:bodyPr>
          <a:lstStyle/>
          <a:p>
            <a:r>
              <a:rPr kumimoji="0" lang="en-US"/>
              <a:t>Click to edit Master title style</a:t>
            </a:r>
          </a:p>
        </p:txBody>
      </p:sp>
      <p:sp>
        <p:nvSpPr>
          <p:cNvPr id="30" name="Text Placeholder 29"/>
          <p:cNvSpPr>
            <a:spLocks noGrp="1"/>
          </p:cNvSpPr>
          <p:nvPr>
            <p:ph type="body" idx="1"/>
          </p:nvPr>
        </p:nvSpPr>
        <p:spPr>
          <a:xfrm>
            <a:off x="2194560" y="9290304"/>
            <a:ext cx="39502080" cy="21067776"/>
          </a:xfrm>
          <a:prstGeom prst="rect">
            <a:avLst/>
          </a:prstGeom>
        </p:spPr>
        <p:txBody>
          <a:bodyPr vert="horz" lIns="438912" tIns="219456" rIns="438912" bIns="219456">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2194560" y="30510482"/>
            <a:ext cx="10241280" cy="1752600"/>
          </a:xfrm>
          <a:prstGeom prst="rect">
            <a:avLst/>
          </a:prstGeom>
        </p:spPr>
        <p:txBody>
          <a:bodyPr vert="horz" lIns="0" tIns="0" rIns="0" bIns="0" anchor="b"/>
          <a:lstStyle>
            <a:lvl1pPr algn="l" eaLnBrk="1" latinLnBrk="0" hangingPunct="1">
              <a:defRPr kumimoji="0" sz="5800">
                <a:solidFill>
                  <a:schemeClr val="tx2">
                    <a:shade val="90000"/>
                  </a:schemeClr>
                </a:solidFill>
              </a:defRPr>
            </a:lvl1pPr>
          </a:lstStyle>
          <a:p>
            <a:pPr algn="r" eaLnBrk="1" latinLnBrk="0" hangingPunct="1"/>
            <a:fld id="{564CF2E0-CCC4-4E1E-9902-C3C36AB3FDA4}" type="datetimeFigureOut">
              <a:rPr lang="en-US" smtClean="0"/>
              <a:pPr algn="r" eaLnBrk="1" latinLnBrk="0" hangingPunct="1"/>
              <a:t>4/25/2019</a:t>
            </a:fld>
            <a:endParaRPr lang="en-US" sz="6700" dirty="0">
              <a:solidFill>
                <a:schemeClr val="tx2"/>
              </a:solidFill>
            </a:endParaRPr>
          </a:p>
        </p:txBody>
      </p:sp>
      <p:sp>
        <p:nvSpPr>
          <p:cNvPr id="22" name="Footer Placeholder 21"/>
          <p:cNvSpPr>
            <a:spLocks noGrp="1"/>
          </p:cNvSpPr>
          <p:nvPr>
            <p:ph type="ftr" sz="quarter" idx="3"/>
          </p:nvPr>
        </p:nvSpPr>
        <p:spPr>
          <a:xfrm>
            <a:off x="12801600" y="30510482"/>
            <a:ext cx="16093440" cy="1752600"/>
          </a:xfrm>
          <a:prstGeom prst="rect">
            <a:avLst/>
          </a:prstGeom>
        </p:spPr>
        <p:txBody>
          <a:bodyPr vert="horz" lIns="0" tIns="0" rIns="0" bIns="0" anchor="b"/>
          <a:lstStyle>
            <a:lvl1pPr algn="l" eaLnBrk="1" latinLnBrk="0" hangingPunct="1">
              <a:defRPr kumimoji="0" sz="5800">
                <a:solidFill>
                  <a:schemeClr val="tx2">
                    <a:shade val="90000"/>
                  </a:schemeClr>
                </a:solidFill>
              </a:defRPr>
            </a:lvl1pPr>
          </a:lstStyle>
          <a:p>
            <a:endParaRPr kumimoji="0" lang="en-US" sz="6700" dirty="0">
              <a:solidFill>
                <a:schemeClr val="tx2"/>
              </a:solidFill>
            </a:endParaRPr>
          </a:p>
        </p:txBody>
      </p:sp>
      <p:sp>
        <p:nvSpPr>
          <p:cNvPr id="18" name="Slide Number Placeholder 17"/>
          <p:cNvSpPr>
            <a:spLocks noGrp="1"/>
          </p:cNvSpPr>
          <p:nvPr>
            <p:ph type="sldNum" sz="quarter" idx="4"/>
          </p:nvPr>
        </p:nvSpPr>
        <p:spPr>
          <a:xfrm>
            <a:off x="38039040" y="30510482"/>
            <a:ext cx="3657600" cy="1752600"/>
          </a:xfrm>
          <a:prstGeom prst="rect">
            <a:avLst/>
          </a:prstGeom>
        </p:spPr>
        <p:txBody>
          <a:bodyPr vert="horz" lIns="0" tIns="0" rIns="0" bIns="0" anchor="b"/>
          <a:lstStyle>
            <a:lvl1pPr algn="r" eaLnBrk="1" latinLnBrk="0" hangingPunct="1">
              <a:defRPr kumimoji="0" sz="5800">
                <a:solidFill>
                  <a:schemeClr val="tx2">
                    <a:shade val="90000"/>
                  </a:schemeClr>
                </a:solidFill>
              </a:defRPr>
            </a:lvl1pPr>
          </a:lstStyle>
          <a:p>
            <a:pPr algn="ctr" eaLnBrk="1" latinLnBrk="0" hangingPunct="1"/>
            <a:fld id="{6F42FDE4-A7DD-41A7-A0A6-9B649FB43336}" type="slidenum">
              <a:rPr kumimoji="0" lang="en-US" smtClean="0"/>
              <a:pPr algn="ctr" eaLnBrk="1" latinLnBrk="0" hangingPunct="1"/>
              <a:t>‹#›</a:t>
            </a:fld>
            <a:endParaRPr kumimoji="0" lang="en-US" sz="6700" dirty="0">
              <a:solidFill>
                <a:srgbClr val="FFFFFF"/>
              </a:solidFill>
              <a:latin typeface="+mj-lt"/>
              <a:ea typeface="+mj-ea"/>
              <a:cs typeface="+mj-cs"/>
            </a:endParaRPr>
          </a:p>
        </p:txBody>
      </p:sp>
      <p:grpSp>
        <p:nvGrpSpPr>
          <p:cNvPr id="2" name="Group 1"/>
          <p:cNvGrpSpPr/>
          <p:nvPr/>
        </p:nvGrpSpPr>
        <p:grpSpPr>
          <a:xfrm>
            <a:off x="-91281" y="971559"/>
            <a:ext cx="44066630" cy="3116275"/>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pic>
        <p:nvPicPr>
          <p:cNvPr id="14" name="Picture 13">
            <a:hlinkClick r:id="rId14"/>
          </p:cNvPr>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r="38727"/>
          <a:stretch>
            <a:fillRect/>
          </a:stretch>
        </p:blipFill>
        <p:spPr bwMode="auto">
          <a:xfrm>
            <a:off x="35828446" y="32395636"/>
            <a:ext cx="4141787" cy="212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userDrawn="1"/>
        </p:nvSpPr>
        <p:spPr>
          <a:xfrm>
            <a:off x="39926520" y="32308800"/>
            <a:ext cx="2383858" cy="338554"/>
          </a:xfrm>
          <a:prstGeom prst="rect">
            <a:avLst/>
          </a:prstGeom>
          <a:noFill/>
        </p:spPr>
        <p:txBody>
          <a:bodyPr wrap="none" rtlCol="0">
            <a:spAutoFit/>
          </a:bodyPr>
          <a:lstStyle/>
          <a:p>
            <a:r>
              <a:rPr lang="en-US" sz="1600" dirty="0">
                <a:solidFill>
                  <a:schemeClr val="bg1"/>
                </a:solidFill>
              </a:rPr>
              <a:t>www.postersession.com</a:t>
            </a:r>
          </a:p>
        </p:txBody>
      </p:sp>
      <p:sp>
        <p:nvSpPr>
          <p:cNvPr id="16" name="TextBox 15">
            <a:extLst>
              <a:ext uri="{FF2B5EF4-FFF2-40B4-BE49-F238E27FC236}">
                <a16:creationId xmlns:a16="http://schemas.microsoft.com/office/drawing/2014/main" id="{4839A897-3608-4B3C-B0EF-8356550C6F0C}"/>
              </a:ext>
            </a:extLst>
          </p:cNvPr>
          <p:cNvSpPr txBox="1"/>
          <p:nvPr userDrawn="1"/>
        </p:nvSpPr>
        <p:spPr>
          <a:xfrm>
            <a:off x="-45027" y="32816720"/>
            <a:ext cx="482824" cy="123111"/>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200" b="1" dirty="0">
                <a:solidFill>
                  <a:srgbClr val="003064"/>
                </a:solidFill>
              </a:rPr>
              <a:t>www.postersession.com</a:t>
            </a:r>
          </a:p>
        </p:txBody>
      </p:sp>
    </p:spTree>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Lst>
  <p:txStyles>
    <p:titleStyle>
      <a:lvl1pPr algn="l" rtl="0" eaLnBrk="1" latinLnBrk="0" hangingPunct="1">
        <a:spcBef>
          <a:spcPct val="0"/>
        </a:spcBef>
        <a:buNone/>
        <a:defRPr kumimoji="0" sz="24000" b="0" kern="1200">
          <a:ln>
            <a:noFill/>
          </a:ln>
          <a:solidFill>
            <a:schemeClr val="tx2"/>
          </a:solidFill>
          <a:effectLst/>
          <a:latin typeface="+mj-lt"/>
          <a:ea typeface="+mj-ea"/>
          <a:cs typeface="+mj-cs"/>
        </a:defRPr>
      </a:lvl1pPr>
    </p:titleStyle>
    <p:bodyStyle>
      <a:lvl1pPr marL="1316736" indent="-1316736" algn="l" rtl="0" eaLnBrk="1" latinLnBrk="0" hangingPunct="1">
        <a:spcBef>
          <a:spcPct val="20000"/>
        </a:spcBef>
        <a:buClr>
          <a:schemeClr val="accent3"/>
        </a:buClr>
        <a:buSzPct val="95000"/>
        <a:buFont typeface="Wingdings 2"/>
        <a:buChar char=""/>
        <a:defRPr kumimoji="0" sz="12500" kern="1200">
          <a:solidFill>
            <a:schemeClr val="tx1"/>
          </a:solidFill>
          <a:latin typeface="+mn-lt"/>
          <a:ea typeface="+mn-ea"/>
          <a:cs typeface="+mn-cs"/>
        </a:defRPr>
      </a:lvl1pPr>
      <a:lvl2pPr marL="3072384" indent="-1185062" algn="l" rtl="0" eaLnBrk="1" latinLnBrk="0" hangingPunct="1">
        <a:spcBef>
          <a:spcPct val="20000"/>
        </a:spcBef>
        <a:buClr>
          <a:schemeClr val="accent1"/>
        </a:buClr>
        <a:buSzPct val="85000"/>
        <a:buFont typeface="Wingdings 2"/>
        <a:buChar char=""/>
        <a:defRPr kumimoji="0" sz="11500" kern="1200">
          <a:solidFill>
            <a:schemeClr val="tx1"/>
          </a:solidFill>
          <a:latin typeface="+mn-lt"/>
          <a:ea typeface="+mn-ea"/>
          <a:cs typeface="+mn-cs"/>
        </a:defRPr>
      </a:lvl2pPr>
      <a:lvl3pPr marL="4389120" indent="-1185062" algn="l" rtl="0" eaLnBrk="1" latinLnBrk="0" hangingPunct="1">
        <a:spcBef>
          <a:spcPct val="20000"/>
        </a:spcBef>
        <a:buClr>
          <a:schemeClr val="accent2"/>
        </a:buClr>
        <a:buSzPct val="70000"/>
        <a:buFont typeface="Wingdings 2"/>
        <a:buChar char=""/>
        <a:defRPr kumimoji="0" sz="10100" kern="1200">
          <a:solidFill>
            <a:schemeClr val="tx1"/>
          </a:solidFill>
          <a:latin typeface="+mn-lt"/>
          <a:ea typeface="+mn-ea"/>
          <a:cs typeface="+mn-cs"/>
        </a:defRPr>
      </a:lvl3pPr>
      <a:lvl4pPr marL="5705856" indent="-1009498" algn="l" rtl="0" eaLnBrk="1" latinLnBrk="0" hangingPunct="1">
        <a:spcBef>
          <a:spcPct val="20000"/>
        </a:spcBef>
        <a:buClr>
          <a:schemeClr val="accent3"/>
        </a:buClr>
        <a:buSzPct val="65000"/>
        <a:buFont typeface="Wingdings 2"/>
        <a:buChar char=""/>
        <a:defRPr kumimoji="0" sz="9600" kern="1200">
          <a:solidFill>
            <a:schemeClr val="tx1"/>
          </a:solidFill>
          <a:latin typeface="+mn-lt"/>
          <a:ea typeface="+mn-ea"/>
          <a:cs typeface="+mn-cs"/>
        </a:defRPr>
      </a:lvl4pPr>
      <a:lvl5pPr marL="7022592" indent="-1009498" algn="l" rtl="0" eaLnBrk="1" latinLnBrk="0" hangingPunct="1">
        <a:spcBef>
          <a:spcPct val="20000"/>
        </a:spcBef>
        <a:buClr>
          <a:schemeClr val="accent4"/>
        </a:buClr>
        <a:buSzPct val="65000"/>
        <a:buFont typeface="Wingdings 2"/>
        <a:buChar char=""/>
        <a:defRPr kumimoji="0" sz="9600" kern="1200">
          <a:solidFill>
            <a:schemeClr val="tx1"/>
          </a:solidFill>
          <a:latin typeface="+mn-lt"/>
          <a:ea typeface="+mn-ea"/>
          <a:cs typeface="+mn-cs"/>
        </a:defRPr>
      </a:lvl5pPr>
      <a:lvl6pPr marL="8339328" indent="-1009498" algn="l" rtl="0" eaLnBrk="1" latinLnBrk="0" hangingPunct="1">
        <a:spcBef>
          <a:spcPct val="20000"/>
        </a:spcBef>
        <a:buClr>
          <a:schemeClr val="accent5"/>
        </a:buClr>
        <a:buSzPct val="80000"/>
        <a:buFont typeface="Wingdings 2"/>
        <a:buChar char=""/>
        <a:defRPr kumimoji="0" sz="8600" kern="1200">
          <a:solidFill>
            <a:schemeClr val="tx1"/>
          </a:solidFill>
          <a:latin typeface="+mn-lt"/>
          <a:ea typeface="+mn-ea"/>
          <a:cs typeface="+mn-cs"/>
        </a:defRPr>
      </a:lvl6pPr>
      <a:lvl7pPr marL="9217152" indent="-877824" algn="l" rtl="0" eaLnBrk="1" latinLnBrk="0" hangingPunct="1">
        <a:spcBef>
          <a:spcPct val="20000"/>
        </a:spcBef>
        <a:buClr>
          <a:schemeClr val="accent6"/>
        </a:buClr>
        <a:buSzPct val="80000"/>
        <a:buFont typeface="Wingdings 2"/>
        <a:buChar char=""/>
        <a:defRPr kumimoji="0" sz="7700" kern="1200" baseline="0">
          <a:solidFill>
            <a:schemeClr val="tx1"/>
          </a:solidFill>
          <a:latin typeface="+mn-lt"/>
          <a:ea typeface="+mn-ea"/>
          <a:cs typeface="+mn-cs"/>
        </a:defRPr>
      </a:lvl7pPr>
      <a:lvl8pPr marL="10533888" indent="-877824" algn="l" rtl="0" eaLnBrk="1" latinLnBrk="0" hangingPunct="1">
        <a:spcBef>
          <a:spcPct val="20000"/>
        </a:spcBef>
        <a:buClr>
          <a:schemeClr val="tx2"/>
        </a:buClr>
        <a:buChar char="•"/>
        <a:defRPr kumimoji="0" sz="7700" kern="1200">
          <a:solidFill>
            <a:schemeClr val="tx1"/>
          </a:solidFill>
          <a:latin typeface="+mn-lt"/>
          <a:ea typeface="+mn-ea"/>
          <a:cs typeface="+mn-cs"/>
        </a:defRPr>
      </a:lvl8pPr>
      <a:lvl9pPr marL="11850624" indent="-877824" algn="l" rtl="0" eaLnBrk="1" latinLnBrk="0" hangingPunct="1">
        <a:spcBef>
          <a:spcPct val="20000"/>
        </a:spcBef>
        <a:buClr>
          <a:schemeClr val="tx2"/>
        </a:buClr>
        <a:buFontTx/>
        <a:buChar char="•"/>
        <a:defRPr kumimoji="0" sz="67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2194560" algn="l" rtl="0" eaLnBrk="1" latinLnBrk="0" hangingPunct="1">
        <a:defRPr kumimoji="0" kern="1200">
          <a:solidFill>
            <a:schemeClr val="tx1"/>
          </a:solidFill>
          <a:latin typeface="+mn-lt"/>
          <a:ea typeface="+mn-ea"/>
          <a:cs typeface="+mn-cs"/>
        </a:defRPr>
      </a:lvl2pPr>
      <a:lvl3pPr marL="4389120" algn="l" rtl="0" eaLnBrk="1" latinLnBrk="0" hangingPunct="1">
        <a:defRPr kumimoji="0" kern="1200">
          <a:solidFill>
            <a:schemeClr val="tx1"/>
          </a:solidFill>
          <a:latin typeface="+mn-lt"/>
          <a:ea typeface="+mn-ea"/>
          <a:cs typeface="+mn-cs"/>
        </a:defRPr>
      </a:lvl3pPr>
      <a:lvl4pPr marL="6583680" algn="l" rtl="0" eaLnBrk="1" latinLnBrk="0" hangingPunct="1">
        <a:defRPr kumimoji="0" kern="1200">
          <a:solidFill>
            <a:schemeClr val="tx1"/>
          </a:solidFill>
          <a:latin typeface="+mn-lt"/>
          <a:ea typeface="+mn-ea"/>
          <a:cs typeface="+mn-cs"/>
        </a:defRPr>
      </a:lvl4pPr>
      <a:lvl5pPr marL="8778240" algn="l" rtl="0" eaLnBrk="1" latinLnBrk="0" hangingPunct="1">
        <a:defRPr kumimoji="0" kern="1200">
          <a:solidFill>
            <a:schemeClr val="tx1"/>
          </a:solidFill>
          <a:latin typeface="+mn-lt"/>
          <a:ea typeface="+mn-ea"/>
          <a:cs typeface="+mn-cs"/>
        </a:defRPr>
      </a:lvl5pPr>
      <a:lvl6pPr marL="10972800" algn="l" rtl="0" eaLnBrk="1" latinLnBrk="0" hangingPunct="1">
        <a:defRPr kumimoji="0" kern="1200">
          <a:solidFill>
            <a:schemeClr val="tx1"/>
          </a:solidFill>
          <a:latin typeface="+mn-lt"/>
          <a:ea typeface="+mn-ea"/>
          <a:cs typeface="+mn-cs"/>
        </a:defRPr>
      </a:lvl6pPr>
      <a:lvl7pPr marL="13167360" algn="l" rtl="0" eaLnBrk="1" latinLnBrk="0" hangingPunct="1">
        <a:defRPr kumimoji="0" kern="1200">
          <a:solidFill>
            <a:schemeClr val="tx1"/>
          </a:solidFill>
          <a:latin typeface="+mn-lt"/>
          <a:ea typeface="+mn-ea"/>
          <a:cs typeface="+mn-cs"/>
        </a:defRPr>
      </a:lvl7pPr>
      <a:lvl8pPr marL="15361920" algn="l" rtl="0" eaLnBrk="1" latinLnBrk="0" hangingPunct="1">
        <a:defRPr kumimoji="0" kern="1200">
          <a:solidFill>
            <a:schemeClr val="tx1"/>
          </a:solidFill>
          <a:latin typeface="+mn-lt"/>
          <a:ea typeface="+mn-ea"/>
          <a:cs typeface="+mn-cs"/>
        </a:defRPr>
      </a:lvl8pPr>
      <a:lvl9pPr marL="1755648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www.postersession.com/order/" TargetMode="External"/><Relationship Id="rId7"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hyperlink" Target="https://www.disruptordaily.com/blockchain-use-cases-supply-chain-management/" TargetMode="External"/><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3064"/>
            </a:gs>
            <a:gs pos="50000">
              <a:srgbClr val="EAEAEA"/>
            </a:gs>
            <a:gs pos="100000">
              <a:srgbClr val="003064"/>
            </a:gs>
          </a:gsLst>
          <a:lin ang="5400000" scaled="1"/>
        </a:gradFill>
        <a:effectLst/>
      </p:bgPr>
    </p:bg>
    <p:spTree>
      <p:nvGrpSpPr>
        <p:cNvPr id="1" name=""/>
        <p:cNvGrpSpPr/>
        <p:nvPr/>
      </p:nvGrpSpPr>
      <p:grpSpPr>
        <a:xfrm>
          <a:off x="0" y="0"/>
          <a:ext cx="0" cy="0"/>
          <a:chOff x="0" y="0"/>
          <a:chExt cx="0" cy="0"/>
        </a:xfrm>
      </p:grpSpPr>
      <p:sp>
        <p:nvSpPr>
          <p:cNvPr id="20" name="AutoShape 30"/>
          <p:cNvSpPr>
            <a:spLocks noChangeArrowheads="1"/>
          </p:cNvSpPr>
          <p:nvPr/>
        </p:nvSpPr>
        <p:spPr bwMode="auto">
          <a:xfrm>
            <a:off x="32842200" y="6030686"/>
            <a:ext cx="10363200" cy="26822400"/>
          </a:xfrm>
          <a:prstGeom prst="roundRect">
            <a:avLst>
              <a:gd name="adj" fmla="val 7000"/>
            </a:avLst>
          </a:prstGeom>
          <a:solidFill>
            <a:schemeClr val="bg1"/>
          </a:solidFill>
          <a:ln w="9525">
            <a:solidFill>
              <a:schemeClr val="tx1"/>
            </a:solidFill>
            <a:round/>
            <a:headEnd/>
            <a:tailEnd/>
          </a:ln>
          <a:effectLst/>
        </p:spPr>
        <p:txBody>
          <a:bodyPr wrap="none" lIns="91382" tIns="45686" rIns="91382" bIns="45686" anchor="ctr"/>
          <a:lstStyle/>
          <a:p>
            <a:endParaRPr lang="en-US" dirty="0"/>
          </a:p>
        </p:txBody>
      </p:sp>
      <p:sp>
        <p:nvSpPr>
          <p:cNvPr id="21" name="AutoShape 29"/>
          <p:cNvSpPr>
            <a:spLocks noChangeArrowheads="1"/>
          </p:cNvSpPr>
          <p:nvPr/>
        </p:nvSpPr>
        <p:spPr bwMode="auto">
          <a:xfrm>
            <a:off x="11315703" y="6096000"/>
            <a:ext cx="10363200" cy="26822400"/>
          </a:xfrm>
          <a:prstGeom prst="roundRect">
            <a:avLst>
              <a:gd name="adj" fmla="val 7000"/>
            </a:avLst>
          </a:prstGeom>
          <a:solidFill>
            <a:schemeClr val="bg1"/>
          </a:solidFill>
          <a:ln w="9525">
            <a:solidFill>
              <a:schemeClr val="tx1"/>
            </a:solidFill>
            <a:round/>
            <a:headEnd/>
            <a:tailEnd/>
          </a:ln>
          <a:effectLst/>
        </p:spPr>
        <p:txBody>
          <a:bodyPr wrap="none" lIns="91382" tIns="45686" rIns="91382" bIns="45686" anchor="ctr"/>
          <a:lstStyle/>
          <a:p>
            <a:pPr algn="l"/>
            <a:r>
              <a:rPr lang="en-IN" sz="3800" b="1" dirty="0"/>
              <a:t>TOOLS AND TECHNOLOGY REQUIREMENT</a:t>
            </a:r>
          </a:p>
          <a:p>
            <a:pPr marL="571500" indent="-571500" algn="l">
              <a:buFont typeface="Arial" pitchFamily="34" charset="0"/>
              <a:buChar char="•"/>
            </a:pPr>
            <a:r>
              <a:rPr lang="en-IN" sz="4000" b="1" dirty="0"/>
              <a:t>Android Studio 3.0.3</a:t>
            </a:r>
          </a:p>
          <a:p>
            <a:pPr marL="571500" lvl="0" indent="-571500" algn="l">
              <a:buFont typeface="Arial" pitchFamily="34" charset="0"/>
              <a:buChar char="•"/>
            </a:pPr>
            <a:r>
              <a:rPr lang="en-IN" sz="4000" b="1" dirty="0"/>
              <a:t>Distributed Data base</a:t>
            </a:r>
          </a:p>
          <a:p>
            <a:pPr marL="571500" lvl="0" indent="-571500" algn="l">
              <a:buFont typeface="Arial" pitchFamily="34" charset="0"/>
              <a:buChar char="•"/>
            </a:pPr>
            <a:r>
              <a:rPr lang="en-IN" sz="4000" b="1" dirty="0"/>
              <a:t>QR code generator (website)</a:t>
            </a:r>
          </a:p>
          <a:p>
            <a:pPr marL="571500" lvl="0" indent="-571500" algn="l">
              <a:buFont typeface="Arial" pitchFamily="34" charset="0"/>
              <a:buChar char="•"/>
            </a:pPr>
            <a:r>
              <a:rPr lang="en-IN" sz="4000" b="1" dirty="0"/>
              <a:t>Android device</a:t>
            </a:r>
          </a:p>
        </p:txBody>
      </p:sp>
      <p:sp>
        <p:nvSpPr>
          <p:cNvPr id="22" name="AutoShape 31"/>
          <p:cNvSpPr>
            <a:spLocks noChangeArrowheads="1"/>
          </p:cNvSpPr>
          <p:nvPr/>
        </p:nvSpPr>
        <p:spPr bwMode="auto">
          <a:xfrm>
            <a:off x="22254409" y="6030686"/>
            <a:ext cx="10363200" cy="26822400"/>
          </a:xfrm>
          <a:prstGeom prst="roundRect">
            <a:avLst>
              <a:gd name="adj" fmla="val 7000"/>
            </a:avLst>
          </a:prstGeom>
          <a:solidFill>
            <a:schemeClr val="bg1"/>
          </a:solidFill>
          <a:ln w="9525">
            <a:solidFill>
              <a:schemeClr val="tx1"/>
            </a:solidFill>
            <a:round/>
            <a:headEnd/>
            <a:tailEnd/>
          </a:ln>
          <a:effectLst/>
        </p:spPr>
        <p:txBody>
          <a:bodyPr wrap="none" lIns="91382" tIns="45686" rIns="91382" bIns="45686" anchor="ctr"/>
          <a:lstStyle/>
          <a:p>
            <a:endParaRPr lang="en-US" dirty="0"/>
          </a:p>
        </p:txBody>
      </p:sp>
      <p:sp>
        <p:nvSpPr>
          <p:cNvPr id="23" name="AutoShape 4"/>
          <p:cNvSpPr>
            <a:spLocks noChangeArrowheads="1"/>
          </p:cNvSpPr>
          <p:nvPr/>
        </p:nvSpPr>
        <p:spPr bwMode="auto">
          <a:xfrm>
            <a:off x="609600" y="6096000"/>
            <a:ext cx="10363200" cy="26822400"/>
          </a:xfrm>
          <a:prstGeom prst="roundRect">
            <a:avLst>
              <a:gd name="adj" fmla="val 7000"/>
            </a:avLst>
          </a:prstGeom>
          <a:solidFill>
            <a:schemeClr val="bg1"/>
          </a:solidFill>
          <a:ln w="9525">
            <a:solidFill>
              <a:schemeClr val="tx1"/>
            </a:solidFill>
            <a:round/>
            <a:headEnd/>
            <a:tailEnd/>
          </a:ln>
          <a:effectLst/>
        </p:spPr>
        <p:txBody>
          <a:bodyPr wrap="none" lIns="91382" tIns="45686" rIns="91382" bIns="45686" anchor="ctr"/>
          <a:lstStyle/>
          <a:p>
            <a:endParaRPr lang="en-US" dirty="0"/>
          </a:p>
        </p:txBody>
      </p:sp>
      <p:sp>
        <p:nvSpPr>
          <p:cNvPr id="2057" name="Text Box 9"/>
          <p:cNvSpPr txBox="1">
            <a:spLocks noChangeArrowheads="1"/>
          </p:cNvSpPr>
          <p:nvPr/>
        </p:nvSpPr>
        <p:spPr bwMode="auto">
          <a:xfrm>
            <a:off x="901699" y="8013701"/>
            <a:ext cx="9779002" cy="23729504"/>
          </a:xfrm>
          <a:prstGeom prst="rect">
            <a:avLst/>
          </a:prstGeom>
          <a:noFill/>
          <a:ln w="9525">
            <a:noFill/>
            <a:miter lim="800000"/>
            <a:headEnd/>
            <a:tailEnd/>
          </a:ln>
          <a:effectLst/>
        </p:spPr>
        <p:txBody>
          <a:bodyPr lIns="91382" tIns="45686" rIns="91382" bIns="45686">
            <a:spAutoFit/>
          </a:bodyPr>
          <a:lstStyle/>
          <a:p>
            <a:pPr lvl="0"/>
            <a:r>
              <a:rPr lang="en-IN" sz="4500" b="1"/>
              <a:t>The market is deprived of quality products as a result the consumers are effected and suffer from many problem which include health, price for the product and on the other side the producers are not aware of the product which is being sold in the market by third parties. </a:t>
            </a:r>
          </a:p>
          <a:p>
            <a:r>
              <a:rPr lang="en-IN" sz="4500" b="1"/>
              <a:t> </a:t>
            </a:r>
          </a:p>
          <a:p>
            <a:pPr lvl="0"/>
            <a:r>
              <a:rPr lang="en-IN" sz="4500" b="1"/>
              <a:t>This was a problem which was recognised by Walmart and It collaborated with IBM .</a:t>
            </a:r>
          </a:p>
          <a:p>
            <a:r>
              <a:rPr lang="en-IN" sz="4500" b="1"/>
              <a:t> </a:t>
            </a:r>
          </a:p>
          <a:p>
            <a:pPr lvl="0"/>
            <a:r>
              <a:rPr lang="en-IN" sz="4500" b="1"/>
              <a:t>IBM came up with a prototype solution to use Block chain technology (hyper ledger concept). This tech create a transparency in the supply chain.</a:t>
            </a:r>
          </a:p>
          <a:p>
            <a:r>
              <a:rPr lang="en-IN" sz="4500" b="1"/>
              <a:t> </a:t>
            </a:r>
          </a:p>
          <a:p>
            <a:pPr lvl="0"/>
            <a:r>
              <a:rPr lang="en-IN" sz="4500" b="1"/>
              <a:t>Here supply chain means the journey of a product from producer to the consumer.</a:t>
            </a:r>
          </a:p>
          <a:p>
            <a:r>
              <a:rPr lang="en-IN" sz="4500" b="1"/>
              <a:t> </a:t>
            </a:r>
          </a:p>
          <a:p>
            <a:pPr lvl="0"/>
            <a:r>
              <a:rPr lang="en-IN" sz="4500" b="1"/>
              <a:t> Here the term supply chain transparency basically means the consumer and the producer should have knowledge about the whereabouts and the time lapsed and cost at which the product is sold or bought in each node in the supply chai</a:t>
            </a:r>
          </a:p>
          <a:p>
            <a:r>
              <a:rPr lang="en-IN" sz="4800" b="1"/>
              <a:t> </a:t>
            </a:r>
            <a:endParaRPr lang="en-IN" sz="4800"/>
          </a:p>
          <a:p>
            <a:r>
              <a:rPr lang="en-IN" sz="4800" b="1"/>
              <a:t> </a:t>
            </a:r>
            <a:endParaRPr lang="en-IN" sz="4800"/>
          </a:p>
        </p:txBody>
      </p:sp>
      <p:sp>
        <p:nvSpPr>
          <p:cNvPr id="2058" name="Text Box 10"/>
          <p:cNvSpPr txBox="1">
            <a:spLocks noChangeArrowheads="1"/>
          </p:cNvSpPr>
          <p:nvPr/>
        </p:nvSpPr>
        <p:spPr bwMode="auto">
          <a:xfrm>
            <a:off x="11582402" y="6553202"/>
            <a:ext cx="9829800" cy="3400930"/>
          </a:xfrm>
          <a:prstGeom prst="rect">
            <a:avLst/>
          </a:prstGeom>
          <a:noFill/>
          <a:ln w="9525">
            <a:noFill/>
            <a:miter lim="800000"/>
            <a:headEnd/>
            <a:tailEnd/>
          </a:ln>
          <a:effectLst/>
        </p:spPr>
        <p:txBody>
          <a:bodyPr lIns="91382" tIns="45686" rIns="91382" bIns="45686">
            <a:spAutoFit/>
          </a:bodyPr>
          <a:lstStyle/>
          <a:p>
            <a:pPr defTabSz="4386634">
              <a:spcBef>
                <a:spcPct val="50000"/>
              </a:spcBef>
            </a:pPr>
            <a:r>
              <a:rPr lang="en-IN" b="1" u="sng" dirty="0"/>
              <a:t>METHODS</a:t>
            </a:r>
          </a:p>
          <a:p>
            <a:pPr defTabSz="4386634">
              <a:spcBef>
                <a:spcPct val="50000"/>
              </a:spcBef>
            </a:pPr>
            <a:endParaRPr lang="en-IN" b="1" u="sng" dirty="0"/>
          </a:p>
        </p:txBody>
      </p:sp>
      <p:sp>
        <p:nvSpPr>
          <p:cNvPr id="2059" name="Text Box 11"/>
          <p:cNvSpPr txBox="1">
            <a:spLocks noChangeArrowheads="1"/>
          </p:cNvSpPr>
          <p:nvPr/>
        </p:nvSpPr>
        <p:spPr bwMode="auto">
          <a:xfrm>
            <a:off x="33223202" y="6559567"/>
            <a:ext cx="9829800" cy="1421909"/>
          </a:xfrm>
          <a:prstGeom prst="rect">
            <a:avLst/>
          </a:prstGeom>
          <a:noFill/>
          <a:ln w="9525">
            <a:noFill/>
            <a:miter lim="800000"/>
            <a:headEnd/>
            <a:tailEnd/>
          </a:ln>
          <a:effectLst/>
        </p:spPr>
        <p:txBody>
          <a:bodyPr lIns="91382" tIns="45686" rIns="91382" bIns="45686">
            <a:spAutoFit/>
          </a:bodyPr>
          <a:lstStyle/>
          <a:p>
            <a:pPr defTabSz="4386634">
              <a:spcBef>
                <a:spcPct val="50000"/>
              </a:spcBef>
            </a:pPr>
            <a:r>
              <a:rPr lang="en-US" b="1" u="sng" dirty="0"/>
              <a:t>CONCLUSION</a:t>
            </a:r>
          </a:p>
        </p:txBody>
      </p:sp>
      <p:sp>
        <p:nvSpPr>
          <p:cNvPr id="2061" name="AutoShape 13"/>
          <p:cNvSpPr>
            <a:spLocks noChangeArrowheads="1"/>
          </p:cNvSpPr>
          <p:nvPr/>
        </p:nvSpPr>
        <p:spPr bwMode="auto">
          <a:xfrm>
            <a:off x="685800" y="381002"/>
            <a:ext cx="42519600" cy="5257800"/>
          </a:xfrm>
          <a:prstGeom prst="roundRect">
            <a:avLst>
              <a:gd name="adj" fmla="val 10870"/>
            </a:avLst>
          </a:prstGeom>
          <a:gradFill rotWithShape="1">
            <a:gsLst>
              <a:gs pos="0">
                <a:srgbClr val="A7C4FF"/>
              </a:gs>
              <a:gs pos="100000">
                <a:schemeClr val="bg1"/>
              </a:gs>
            </a:gsLst>
            <a:lin ang="5400000" scaled="1"/>
          </a:gradFill>
          <a:ln w="9525">
            <a:solidFill>
              <a:schemeClr val="tx1"/>
            </a:solidFill>
            <a:round/>
            <a:headEnd/>
            <a:tailEnd/>
          </a:ln>
          <a:effectLst/>
        </p:spPr>
        <p:txBody>
          <a:bodyPr wrap="none" lIns="91382" tIns="45686" rIns="91382" bIns="45686" anchor="ctr"/>
          <a:lstStyle/>
          <a:p>
            <a:pPr defTabSz="4386634"/>
            <a:endParaRPr lang="en-US" dirty="0">
              <a:solidFill>
                <a:schemeClr val="bg1"/>
              </a:solidFill>
            </a:endParaRPr>
          </a:p>
        </p:txBody>
      </p:sp>
      <p:sp>
        <p:nvSpPr>
          <p:cNvPr id="2062" name="Text Box 14"/>
          <p:cNvSpPr txBox="1">
            <a:spLocks noChangeArrowheads="1"/>
          </p:cNvSpPr>
          <p:nvPr/>
        </p:nvSpPr>
        <p:spPr bwMode="auto">
          <a:xfrm>
            <a:off x="1219202" y="990607"/>
            <a:ext cx="40919400" cy="9725671"/>
          </a:xfrm>
          <a:prstGeom prst="rect">
            <a:avLst/>
          </a:prstGeom>
          <a:noFill/>
          <a:ln w="9525">
            <a:noFill/>
            <a:miter lim="800000"/>
            <a:headEnd/>
            <a:tailEnd/>
          </a:ln>
          <a:effectLst/>
        </p:spPr>
        <p:txBody>
          <a:bodyPr lIns="91382" tIns="45686" rIns="91382" bIns="45686" numCol="1">
            <a:spAutoFit/>
          </a:bodyPr>
          <a:lstStyle/>
          <a:p>
            <a:pPr defTabSz="4386634"/>
            <a:r>
              <a:rPr lang="en-US" sz="8000" b="1" u="sng"/>
              <a:t>SUPPLY CHAIN TRANSPARENCY USING BLOCKCHHAIN             </a:t>
            </a:r>
            <a:endParaRPr lang="en-IN" sz="8000" b="1" dirty="0"/>
          </a:p>
          <a:p>
            <a:pPr defTabSz="4386634"/>
            <a:r>
              <a:rPr lang="en-IN" sz="7200" b="1" u="sng" dirty="0"/>
              <a:t>TEAM </a:t>
            </a:r>
            <a:r>
              <a:rPr lang="en-IN" sz="7200" dirty="0"/>
              <a:t>: (1</a:t>
            </a:r>
            <a:r>
              <a:rPr lang="en-IN" sz="7200"/>
              <a:t>) HARISHA G        (</a:t>
            </a:r>
            <a:r>
              <a:rPr lang="en-IN" sz="7200" dirty="0"/>
              <a:t>2</a:t>
            </a:r>
            <a:r>
              <a:rPr lang="en-IN" sz="7200"/>
              <a:t>) HARSH RANJAN </a:t>
            </a:r>
            <a:endParaRPr lang="en-IN" sz="7200" dirty="0"/>
          </a:p>
          <a:p>
            <a:pPr defTabSz="4386634"/>
            <a:r>
              <a:rPr lang="en-IN" sz="7200"/>
              <a:t>(3)</a:t>
            </a:r>
            <a:r>
              <a:rPr lang="en-IN" sz="7200" b="1"/>
              <a:t> </a:t>
            </a:r>
            <a:r>
              <a:rPr lang="en-IN" sz="7200"/>
              <a:t>IDRIS SHAH HYDER  (4</a:t>
            </a:r>
            <a:r>
              <a:rPr lang="en-IN" sz="7200" dirty="0"/>
              <a:t>) </a:t>
            </a:r>
            <a:r>
              <a:rPr lang="en-IN" sz="7200"/>
              <a:t>ARCHANA.B.PUJARI </a:t>
            </a:r>
          </a:p>
          <a:p>
            <a:pPr defTabSz="4386634"/>
            <a:r>
              <a:rPr lang="en-IN" sz="7200" b="1" u="sng"/>
              <a:t>GUIDE</a:t>
            </a:r>
            <a:r>
              <a:rPr lang="en-IN" sz="7200"/>
              <a:t> : PROF</a:t>
            </a:r>
            <a:r>
              <a:rPr lang="en-IN" sz="7200" b="1"/>
              <a:t>. </a:t>
            </a:r>
            <a:r>
              <a:rPr lang="en-IN" sz="7200"/>
              <a:t>KANHAIYA K KANZARIA</a:t>
            </a:r>
            <a:endParaRPr lang="en-IN" sz="7200" dirty="0"/>
          </a:p>
          <a:p>
            <a:pPr defTabSz="4386634"/>
            <a:endParaRPr lang="en-IN" sz="7200" b="1" dirty="0"/>
          </a:p>
          <a:p>
            <a:pPr defTabSz="4386634"/>
            <a:endParaRPr lang="en-IN" b="1" dirty="0"/>
          </a:p>
          <a:p>
            <a:pPr defTabSz="4386634"/>
            <a:endParaRPr lang="en-IN" b="1" dirty="0"/>
          </a:p>
          <a:p>
            <a:pPr defTabSz="4386634"/>
            <a:endParaRPr lang="en-US" b="1" dirty="0"/>
          </a:p>
        </p:txBody>
      </p:sp>
      <p:sp>
        <p:nvSpPr>
          <p:cNvPr id="2075" name="Text Box 27"/>
          <p:cNvSpPr txBox="1">
            <a:spLocks noChangeArrowheads="1"/>
          </p:cNvSpPr>
          <p:nvPr/>
        </p:nvSpPr>
        <p:spPr bwMode="auto">
          <a:xfrm>
            <a:off x="33670879" y="25146000"/>
            <a:ext cx="8305800" cy="1348042"/>
          </a:xfrm>
          <a:prstGeom prst="rect">
            <a:avLst/>
          </a:prstGeom>
          <a:noFill/>
          <a:ln w="9525">
            <a:noFill/>
            <a:miter lim="800000"/>
            <a:headEnd/>
            <a:tailEnd/>
          </a:ln>
          <a:effectLst/>
        </p:spPr>
        <p:txBody>
          <a:bodyPr lIns="91382" tIns="45686" rIns="91382" bIns="45686">
            <a:spAutoFit/>
          </a:bodyPr>
          <a:lstStyle/>
          <a:p>
            <a:pPr defTabSz="4386634">
              <a:spcBef>
                <a:spcPct val="50000"/>
              </a:spcBef>
            </a:pPr>
            <a:r>
              <a:rPr lang="en-IN" sz="8200" b="1" u="sng" dirty="0"/>
              <a:t>BIBLIOGRAPHY</a:t>
            </a:r>
          </a:p>
        </p:txBody>
      </p:sp>
      <p:sp>
        <p:nvSpPr>
          <p:cNvPr id="2088" name="Text Box 40"/>
          <p:cNvSpPr txBox="1">
            <a:spLocks noChangeArrowheads="1"/>
          </p:cNvSpPr>
          <p:nvPr/>
        </p:nvSpPr>
        <p:spPr bwMode="auto">
          <a:xfrm>
            <a:off x="33172418" y="8958264"/>
            <a:ext cx="9690101" cy="14866551"/>
          </a:xfrm>
          <a:prstGeom prst="rect">
            <a:avLst/>
          </a:prstGeom>
          <a:noFill/>
          <a:ln w="57150" cmpd="thinThick">
            <a:noFill/>
            <a:miter lim="800000"/>
            <a:headEnd/>
            <a:tailEnd/>
          </a:ln>
          <a:effectLst/>
        </p:spPr>
        <p:txBody>
          <a:bodyPr wrap="square" lIns="61133" tIns="30566" rIns="61133" bIns="30566">
            <a:spAutoFit/>
          </a:bodyPr>
          <a:lstStyle/>
          <a:p>
            <a:pPr algn="l"/>
            <a:r>
              <a:rPr lang="en-IN" sz="2000" dirty="0"/>
              <a:t> </a:t>
            </a:r>
            <a:r>
              <a:rPr lang="en-IN" sz="4400" b="1"/>
              <a:t>BLOCKCHAIN technology can </a:t>
            </a:r>
            <a:r>
              <a:rPr lang="en-IN" sz="4400" b="1" dirty="0"/>
              <a:t>transform supply chains, industries, and ecosystems. Interestingly, even organisations like banks, that would appear to be losing out to the new technology, can see opportunities to exploit it in the streamlining of their operations.</a:t>
            </a:r>
          </a:p>
          <a:p>
            <a:pPr algn="l"/>
            <a:r>
              <a:rPr lang="en-IN" sz="4400" b="1" dirty="0"/>
              <a:t>In-depth transformation of supply chains will not happen overnight. However, supply chains can already start using blockchain in some areas of their operations. Smart contracts can help eliminate costly delays and waste generated by manual handling of paperwork. From there, new doors may open to faster, more intelligent, and more secure processes throughout the entire supply chain.</a:t>
            </a:r>
          </a:p>
          <a:p>
            <a:pPr algn="l"/>
            <a:r>
              <a:rPr lang="en-IN" sz="2000" dirty="0"/>
              <a:t> </a:t>
            </a:r>
          </a:p>
          <a:p>
            <a:pPr algn="l" defTabSz="612389" eaLnBrk="0" hangingPunct="0">
              <a:lnSpc>
                <a:spcPct val="95000"/>
              </a:lnSpc>
            </a:pPr>
            <a:endParaRPr lang="en-US" sz="1900" dirty="0">
              <a:latin typeface="Times New Roman" pitchFamily="18" charset="0"/>
            </a:endParaRPr>
          </a:p>
        </p:txBody>
      </p:sp>
      <p:sp>
        <p:nvSpPr>
          <p:cNvPr id="2090" name="Text Box 42"/>
          <p:cNvSpPr txBox="1">
            <a:spLocks noChangeArrowheads="1"/>
          </p:cNvSpPr>
          <p:nvPr/>
        </p:nvSpPr>
        <p:spPr bwMode="auto">
          <a:xfrm>
            <a:off x="838202" y="6553217"/>
            <a:ext cx="9829800" cy="1421909"/>
          </a:xfrm>
          <a:prstGeom prst="rect">
            <a:avLst/>
          </a:prstGeom>
          <a:noFill/>
          <a:ln w="9525">
            <a:noFill/>
            <a:miter lim="800000"/>
            <a:headEnd/>
            <a:tailEnd/>
          </a:ln>
          <a:effectLst/>
        </p:spPr>
        <p:txBody>
          <a:bodyPr lIns="91382" tIns="45686" rIns="91382" bIns="45686">
            <a:spAutoFit/>
          </a:bodyPr>
          <a:lstStyle/>
          <a:p>
            <a:pPr defTabSz="4386634">
              <a:spcBef>
                <a:spcPct val="50000"/>
              </a:spcBef>
            </a:pPr>
            <a:r>
              <a:rPr lang="en-IN" b="1" u="sng" dirty="0"/>
              <a:t>INTRODUCTION</a:t>
            </a:r>
            <a:endParaRPr lang="en-US" b="1" u="sng" dirty="0"/>
          </a:p>
        </p:txBody>
      </p:sp>
      <p:sp>
        <p:nvSpPr>
          <p:cNvPr id="2091" name="Text Box 43"/>
          <p:cNvSpPr txBox="1">
            <a:spLocks noChangeArrowheads="1"/>
          </p:cNvSpPr>
          <p:nvPr/>
        </p:nvSpPr>
        <p:spPr bwMode="auto">
          <a:xfrm>
            <a:off x="22326602" y="6564329"/>
            <a:ext cx="9829800" cy="1421909"/>
          </a:xfrm>
          <a:prstGeom prst="rect">
            <a:avLst/>
          </a:prstGeom>
          <a:noFill/>
          <a:ln w="9525">
            <a:noFill/>
            <a:miter lim="800000"/>
            <a:headEnd/>
            <a:tailEnd/>
          </a:ln>
          <a:effectLst/>
        </p:spPr>
        <p:txBody>
          <a:bodyPr lIns="91382" tIns="45686" rIns="91382" bIns="45686">
            <a:spAutoFit/>
          </a:bodyPr>
          <a:lstStyle/>
          <a:p>
            <a:pPr defTabSz="4386634">
              <a:spcBef>
                <a:spcPct val="50000"/>
              </a:spcBef>
            </a:pPr>
            <a:r>
              <a:rPr lang="en-IN" b="1" u="sng" dirty="0"/>
              <a:t>RESULTS</a:t>
            </a:r>
            <a:endParaRPr lang="en-US" b="1" u="sng" dirty="0"/>
          </a:p>
        </p:txBody>
      </p:sp>
      <p:sp>
        <p:nvSpPr>
          <p:cNvPr id="2097" name="Text Box 49"/>
          <p:cNvSpPr txBox="1">
            <a:spLocks noChangeArrowheads="1"/>
          </p:cNvSpPr>
          <p:nvPr/>
        </p:nvSpPr>
        <p:spPr bwMode="auto">
          <a:xfrm>
            <a:off x="39393811" y="2238374"/>
            <a:ext cx="3657600" cy="2086704"/>
          </a:xfrm>
          <a:prstGeom prst="rect">
            <a:avLst/>
          </a:prstGeom>
          <a:noFill/>
          <a:ln w="9525">
            <a:noFill/>
            <a:miter lim="800000"/>
            <a:headEnd/>
            <a:tailEnd/>
          </a:ln>
          <a:effectLst/>
        </p:spPr>
        <p:txBody>
          <a:bodyPr lIns="91382" tIns="45686" rIns="91382" bIns="45686">
            <a:spAutoFit/>
          </a:bodyPr>
          <a:lstStyle/>
          <a:p>
            <a:pPr defTabSz="4386634">
              <a:spcBef>
                <a:spcPct val="50000"/>
              </a:spcBef>
            </a:pPr>
            <a:endParaRPr lang="en-US" b="1" dirty="0"/>
          </a:p>
          <a:p>
            <a:pPr defTabSz="4386634">
              <a:spcBef>
                <a:spcPct val="50000"/>
              </a:spcBef>
            </a:pPr>
            <a:endParaRPr lang="en-US" sz="2900" dirty="0">
              <a:solidFill>
                <a:srgbClr val="FF0000"/>
              </a:solidFill>
            </a:endParaRPr>
          </a:p>
        </p:txBody>
      </p:sp>
      <p:sp>
        <p:nvSpPr>
          <p:cNvPr id="26" name="Text Box 19">
            <a:hlinkClick r:id="rId3"/>
          </p:cNvPr>
          <p:cNvSpPr txBox="1">
            <a:spLocks noChangeArrowheads="1"/>
          </p:cNvSpPr>
          <p:nvPr/>
        </p:nvSpPr>
        <p:spPr bwMode="auto">
          <a:xfrm>
            <a:off x="4145529" y="33873268"/>
            <a:ext cx="33640714" cy="1015661"/>
          </a:xfrm>
          <a:prstGeom prst="rect">
            <a:avLst/>
          </a:prstGeom>
          <a:noFill/>
          <a:ln w="9525">
            <a:noFill/>
            <a:miter lim="800000"/>
            <a:headEnd/>
            <a:tailEnd/>
          </a:ln>
          <a:effectLst/>
        </p:spPr>
        <p:txBody>
          <a:bodyPr wrap="square" lIns="91382" tIns="45686" rIns="91382" bIns="45686">
            <a:spAutoFit/>
          </a:bodyPr>
          <a:lstStyle/>
          <a:p>
            <a:pPr defTabSz="4386634">
              <a:spcBef>
                <a:spcPct val="50000"/>
              </a:spcBef>
            </a:pPr>
            <a:endParaRPr lang="en-US" sz="5800" b="1" i="1" dirty="0">
              <a:solidFill>
                <a:srgbClr val="0046D2"/>
              </a:solidFill>
            </a:endParaRPr>
          </a:p>
        </p:txBody>
      </p:sp>
      <p:sp>
        <p:nvSpPr>
          <p:cNvPr id="31" name="Text Box 40"/>
          <p:cNvSpPr txBox="1">
            <a:spLocks noChangeArrowheads="1"/>
          </p:cNvSpPr>
          <p:nvPr/>
        </p:nvSpPr>
        <p:spPr bwMode="auto">
          <a:xfrm>
            <a:off x="33114358" y="26974802"/>
            <a:ext cx="9862459" cy="339528"/>
          </a:xfrm>
          <a:prstGeom prst="rect">
            <a:avLst/>
          </a:prstGeom>
          <a:noFill/>
          <a:ln w="57150" cmpd="thinThick">
            <a:noFill/>
            <a:miter lim="800000"/>
            <a:headEnd/>
            <a:tailEnd/>
          </a:ln>
          <a:effectLst/>
        </p:spPr>
        <p:txBody>
          <a:bodyPr wrap="square" lIns="61133" tIns="30566" rIns="61133" bIns="30566">
            <a:spAutoFit/>
          </a:bodyPr>
          <a:lstStyle/>
          <a:p>
            <a:pPr algn="l" defTabSz="612389" eaLnBrk="0" hangingPunct="0">
              <a:lnSpc>
                <a:spcPct val="95000"/>
              </a:lnSpc>
            </a:pPr>
            <a:endParaRPr lang="en-US" sz="1900" dirty="0">
              <a:latin typeface="Times New Roman" pitchFamily="18" charset="0"/>
            </a:endParaRPr>
          </a:p>
        </p:txBody>
      </p:sp>
      <p:sp>
        <p:nvSpPr>
          <p:cNvPr id="32" name="Text Box 40"/>
          <p:cNvSpPr txBox="1">
            <a:spLocks noChangeArrowheads="1"/>
          </p:cNvSpPr>
          <p:nvPr/>
        </p:nvSpPr>
        <p:spPr bwMode="auto">
          <a:xfrm>
            <a:off x="11582403" y="8253667"/>
            <a:ext cx="9829800" cy="4986154"/>
          </a:xfrm>
          <a:prstGeom prst="rect">
            <a:avLst/>
          </a:prstGeom>
          <a:noFill/>
          <a:ln w="57150" cmpd="thinThick">
            <a:noFill/>
            <a:miter lim="800000"/>
            <a:headEnd/>
            <a:tailEnd/>
          </a:ln>
          <a:effectLst/>
        </p:spPr>
        <p:txBody>
          <a:bodyPr wrap="square" lIns="61133" tIns="30566" rIns="61133" bIns="30566">
            <a:spAutoFit/>
          </a:bodyPr>
          <a:lstStyle/>
          <a:p>
            <a:pPr lvl="0"/>
            <a:r>
              <a:rPr lang="en-IN" sz="4000" b="1" dirty="0"/>
              <a:t>This problem can be solved by block chain technology’s derivative ledger concept.</a:t>
            </a:r>
          </a:p>
          <a:p>
            <a:pPr lvl="0"/>
            <a:endParaRPr lang="en-IN" sz="4000" b="1" dirty="0"/>
          </a:p>
          <a:p>
            <a:pPr lvl="0"/>
            <a:r>
              <a:rPr lang="en-IN" sz="4000" b="1" dirty="0"/>
              <a:t>This will create a stable market for the product in terms of quality and cost.</a:t>
            </a:r>
          </a:p>
          <a:p>
            <a:r>
              <a:rPr lang="en-IN" sz="4000" b="1" dirty="0"/>
              <a:t> </a:t>
            </a:r>
            <a:endParaRPr lang="en-IN" sz="4000" dirty="0"/>
          </a:p>
          <a:p>
            <a:pPr algn="l"/>
            <a:endParaRPr lang="en-US" sz="4000" dirty="0"/>
          </a:p>
        </p:txBody>
      </p:sp>
      <p:sp>
        <p:nvSpPr>
          <p:cNvPr id="36" name="Rectangle 35"/>
          <p:cNvSpPr/>
          <p:nvPr/>
        </p:nvSpPr>
        <p:spPr>
          <a:xfrm>
            <a:off x="33059078" y="26780971"/>
            <a:ext cx="9917722" cy="5262911"/>
          </a:xfrm>
          <a:prstGeom prst="rect">
            <a:avLst/>
          </a:prstGeom>
        </p:spPr>
        <p:txBody>
          <a:bodyPr wrap="square" lIns="91382" tIns="45686" rIns="91382" bIns="45686">
            <a:spAutoFit/>
          </a:bodyPr>
          <a:lstStyle/>
          <a:p>
            <a:pPr algn="l">
              <a:buFont typeface="Arial" pitchFamily="34" charset="0"/>
              <a:buChar char="•"/>
            </a:pPr>
            <a:r>
              <a:rPr lang="en-US" sz="4800">
                <a:hlinkClick r:id="rId4"/>
              </a:rPr>
              <a:t>https://www.disruptordaily.com/blockchain-use-cases-supply-chain-management/</a:t>
            </a:r>
            <a:endParaRPr lang="en-US" sz="4800"/>
          </a:p>
          <a:p>
            <a:pPr algn="l">
              <a:buFont typeface="Arial" pitchFamily="34" charset="0"/>
              <a:buChar char="•"/>
            </a:pPr>
            <a:r>
              <a:rPr lang="en-US" sz="4800"/>
              <a:t>https://hackernoon.com/how-is-blockchain-disrupting-the-supply-chain-industry-f3a1c599daef?gi=6f5ab59fb1a6</a:t>
            </a:r>
            <a:endParaRPr lang="en-US" sz="4800" dirty="0"/>
          </a:p>
        </p:txBody>
      </p:sp>
      <p:pic>
        <p:nvPicPr>
          <p:cNvPr id="37" name="Picture 36" descr="Outlook-1493272984.png"/>
          <p:cNvPicPr/>
          <p:nvPr/>
        </p:nvPicPr>
        <p:blipFill>
          <a:blip r:embed="rId5"/>
          <a:stretch>
            <a:fillRect/>
          </a:stretch>
        </p:blipFill>
        <p:spPr>
          <a:xfrm>
            <a:off x="1196299" y="849086"/>
            <a:ext cx="6510787" cy="4441372"/>
          </a:xfrm>
          <a:prstGeom prst="rect">
            <a:avLst/>
          </a:prstGeom>
        </p:spPr>
      </p:pic>
      <p:sp>
        <p:nvSpPr>
          <p:cNvPr id="28" name="Rectangle 27"/>
          <p:cNvSpPr/>
          <p:nvPr/>
        </p:nvSpPr>
        <p:spPr>
          <a:xfrm>
            <a:off x="22369307" y="26084285"/>
            <a:ext cx="9917722" cy="830928"/>
          </a:xfrm>
          <a:prstGeom prst="rect">
            <a:avLst/>
          </a:prstGeom>
        </p:spPr>
        <p:txBody>
          <a:bodyPr wrap="square" lIns="91382" tIns="45686" rIns="91382" bIns="45686">
            <a:spAutoFit/>
          </a:bodyPr>
          <a:lstStyle/>
          <a:p>
            <a:pPr algn="l"/>
            <a:endParaRPr lang="en-US" sz="4800" dirty="0"/>
          </a:p>
        </p:txBody>
      </p:sp>
      <p:sp>
        <p:nvSpPr>
          <p:cNvPr id="29" name="Rectangle 28"/>
          <p:cNvSpPr/>
          <p:nvPr/>
        </p:nvSpPr>
        <p:spPr>
          <a:xfrm>
            <a:off x="22715620" y="8253667"/>
            <a:ext cx="9440779" cy="11079888"/>
          </a:xfrm>
          <a:prstGeom prst="rect">
            <a:avLst/>
          </a:prstGeom>
        </p:spPr>
        <p:txBody>
          <a:bodyPr wrap="square" lIns="91382" tIns="45686" rIns="91382" bIns="45686">
            <a:spAutoFit/>
          </a:bodyPr>
          <a:lstStyle/>
          <a:p>
            <a:pPr marL="571500" lvl="0" indent="-571500" algn="l">
              <a:buFont typeface="Arial" pitchFamily="34" charset="0"/>
              <a:buChar char="•"/>
            </a:pPr>
            <a:r>
              <a:rPr lang="en-IN" sz="4400" b="1" dirty="0"/>
              <a:t>An app which will use the block chain technology to solve the problem of transparency in the supply chain and establish a trust between producer and consumer.</a:t>
            </a:r>
          </a:p>
          <a:p>
            <a:pPr marL="571500" lvl="0" indent="-571500" algn="l">
              <a:buFont typeface="Arial" pitchFamily="34" charset="0"/>
              <a:buChar char="•"/>
            </a:pPr>
            <a:r>
              <a:rPr lang="en-IN" sz="4400" b="1" dirty="0"/>
              <a:t> This will create a stable market for the product in terms of quality and cost.</a:t>
            </a:r>
            <a:endParaRPr lang="en-IN" sz="4400" dirty="0"/>
          </a:p>
          <a:p>
            <a:pPr marL="571500" lvl="0" indent="-571500" algn="l">
              <a:buFont typeface="Arial" pitchFamily="34" charset="0"/>
              <a:buChar char="•"/>
            </a:pPr>
            <a:r>
              <a:rPr lang="en-IN" sz="4400" b="1" dirty="0"/>
              <a:t>This will also ensure a fair market which will help both the parties the consumer and the producer.</a:t>
            </a:r>
            <a:endParaRPr lang="en-IN" sz="4400" dirty="0"/>
          </a:p>
          <a:p>
            <a:r>
              <a:rPr lang="en-IN" sz="4400" b="1" dirty="0"/>
              <a:t> </a:t>
            </a:r>
            <a:endParaRPr lang="en-IN" sz="4400" dirty="0"/>
          </a:p>
          <a:p>
            <a:pPr algn="l"/>
            <a:endParaRPr lang="en-IN" sz="4400" b="1" dirty="0"/>
          </a:p>
          <a:p>
            <a:pPr algn="l"/>
            <a:endParaRPr lang="en-US" sz="5400" dirty="0"/>
          </a:p>
        </p:txBody>
      </p:sp>
      <p:pic>
        <p:nvPicPr>
          <p:cNvPr id="33" name="Picture 32" descr="IMG-20190425-WA0017.jpg"/>
          <p:cNvPicPr>
            <a:picLocks noChangeAspect="1"/>
          </p:cNvPicPr>
          <p:nvPr/>
        </p:nvPicPr>
        <p:blipFill>
          <a:blip r:embed="rId6"/>
          <a:stretch>
            <a:fillRect/>
          </a:stretch>
        </p:blipFill>
        <p:spPr>
          <a:xfrm>
            <a:off x="35524810" y="718457"/>
            <a:ext cx="7424739" cy="4702629"/>
          </a:xfrm>
          <a:prstGeom prst="rect">
            <a:avLst/>
          </a:prstGeom>
        </p:spPr>
      </p:pic>
      <p:pic>
        <p:nvPicPr>
          <p:cNvPr id="34" name="Picture 33"/>
          <p:cNvPicPr/>
          <p:nvPr/>
        </p:nvPicPr>
        <p:blipFill>
          <a:blip r:embed="rId7">
            <a:extLst>
              <a:ext uri="{28A0092B-C50C-407E-A947-70E740481C1C}">
                <a14:useLocalDpi xmlns:a14="http://schemas.microsoft.com/office/drawing/2010/main" val="0"/>
              </a:ext>
            </a:extLst>
          </a:blip>
          <a:stretch>
            <a:fillRect/>
          </a:stretch>
        </p:blipFill>
        <p:spPr>
          <a:xfrm>
            <a:off x="11582402" y="11817971"/>
            <a:ext cx="9829800" cy="4628387"/>
          </a:xfrm>
          <a:prstGeom prst="rect">
            <a:avLst/>
          </a:prstGeom>
        </p:spPr>
      </p:pic>
      <p:pic>
        <p:nvPicPr>
          <p:cNvPr id="102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467566" y="19797872"/>
            <a:ext cx="10013675" cy="7516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752081" y="23356690"/>
            <a:ext cx="9660121" cy="7107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1050</TotalTime>
  <Words>227</Words>
  <Application>Microsoft Office PowerPoint</Application>
  <PresentationFormat>Custom</PresentationFormat>
  <Paragraphs>41</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Constantia</vt:lpstr>
      <vt:lpstr>Times New Roman</vt:lpstr>
      <vt:lpstr>Wingdings 2</vt:lpstr>
      <vt:lpstr>Flow</vt:lpstr>
      <vt:lpstr>PowerPoint Presentation</vt:lpstr>
    </vt:vector>
  </TitlesOfParts>
  <Company>MegaPrint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36x48 Horizontal Poster</dc:title>
  <dc:creator>Ethan Shulda;www.postersession.com</dc:creator>
  <cp:keywords>www.postersession.com</cp:keywords>
  <dc:description>©MegaPrint Inc. 2009-2015</dc:description>
  <cp:lastModifiedBy>ChandraSekhar K</cp:lastModifiedBy>
  <cp:revision>87</cp:revision>
  <cp:lastPrinted>2011-03-08T18:07:35Z</cp:lastPrinted>
  <dcterms:created xsi:type="dcterms:W3CDTF">2008-12-04T00:20:37Z</dcterms:created>
  <dcterms:modified xsi:type="dcterms:W3CDTF">2019-04-25T10:47:05Z</dcterms:modified>
  <cp:category>Research Poster</cp:category>
</cp:coreProperties>
</file>