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  <p:embeddedFont>
      <p:font typeface="Lexe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JeTdlC6FqhI+7KD3ZH9zxSdRE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exend-bold.fntdata"/><Relationship Id="rId10" Type="http://schemas.openxmlformats.org/officeDocument/2006/relationships/slide" Target="slides/slide5.xml"/><Relationship Id="rId21" Type="http://schemas.openxmlformats.org/officeDocument/2006/relationships/font" Target="fonts/Lexen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2554542" y="3314150"/>
            <a:ext cx="86106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CHANDRU.S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24131090500121002 DD68F295608F39294B348AE850AE0DE7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COMPUTER SCIENCE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 Thiruvallur arts and science college Annamalai University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2" name="Google Shape;192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8225" y="1695450"/>
            <a:ext cx="4935449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755325" y="1632174"/>
            <a:ext cx="8588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Timeless Watches combines luxury with convenience.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Offers a premium shopping experience.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Scalable for future features (wishlist, payment gateway, brand collaborations)        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1197050" y="5362575"/>
            <a:ext cx="68358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https://github.com/chandru143212s-dotcom/Chandru-TNSDC-FWD-DP-.git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204275" y="1695450"/>
            <a:ext cx="7149322" cy="1077611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Time less watch</a:t>
            </a:r>
            <a:endParaRPr b="0" i="1" sz="60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7" name="Google Shape;97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2" name="Google Shape;11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2" name="Google Shape;122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1110025" y="2278500"/>
            <a:ext cx="72498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struggle to find affordable yet luxurious watches.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platforms providing exclusive collections with easy browsing.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demand premium design + modern shopping experience.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1168250" y="2019300"/>
            <a:ext cx="78513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Timeless Watches is an e-commerce platform for luxury watches.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Showcases brands, new arrivals, and offers.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product details, reviews, gallery, and promotional features.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1091825" y="2595900"/>
            <a:ext cx="61896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Watch enthusiasts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Luxury buyers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Gift shoppers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Fashion-conscious customers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3178551" y="1695450"/>
            <a:ext cx="58314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 HTML, CSS, JavaScript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(optional): Node.js / Django / PHP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(optional): MySQL / MongoDB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Hosting: GitHub Pages / Netlify / AWS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1307025" y="1853475"/>
            <a:ext cx="82275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Homepage with branding, search, navigation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details page (gallery, pricing, ratings, quantity selector)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Promotional section for offers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&amp; mobile-friendly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261585" y="771387"/>
            <a:ext cx="129549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976425" y="2100100"/>
            <a:ext cx="77316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image gallery with thumbnail switching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quantity selector (+/-)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“Add to Bag” button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Discounts and promotional offers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reviews &amp; star ratings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