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1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5B5C9-BB56-4D0E-9F01-81BB2C386B97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en-IE" sz="2400" dirty="0" smtClean="0"/>
            <a:t>Jenkins Master</a:t>
          </a:r>
        </a:p>
        <a:p>
          <a:pPr algn="ctr"/>
          <a:endParaRPr lang="en-IE" sz="1600" dirty="0" smtClean="0"/>
        </a:p>
      </dgm:t>
    </dgm:pt>
    <dgm:pt modelId="{FE48B0BF-01F4-4B8B-A8B9-D88F6B479CEB}" type="parTrans" cxnId="{5FF0F7A8-3B40-458A-97C7-A33914B757B4}">
      <dgm:prSet/>
      <dgm:spPr/>
      <dgm:t>
        <a:bodyPr/>
        <a:lstStyle/>
        <a:p>
          <a:endParaRPr lang="en-US"/>
        </a:p>
      </dgm:t>
    </dgm:pt>
    <dgm:pt modelId="{0F094AFF-9082-45CC-BC53-F3009EF2CACB}" type="sibTrans" cxnId="{5FF0F7A8-3B40-458A-97C7-A33914B757B4}">
      <dgm:prSet/>
      <dgm:spPr/>
      <dgm:t>
        <a:bodyPr/>
        <a:lstStyle/>
        <a:p>
          <a:endParaRPr lang="en-US"/>
        </a:p>
      </dgm:t>
    </dgm:pt>
    <dgm:pt modelId="{AB51E0A7-CA2A-4E91-AC03-FE01CA1F4EB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28393D47-2DA7-4545-B959-38DC6DD0228F}" type="parTrans" cxnId="{3C237CBF-BD48-4EEC-8433-64E83B1DF642}">
      <dgm:prSet/>
      <dgm:spPr/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5315332-290E-4C8F-91CC-49ADACF47FBB}" type="parTrans" cxnId="{8B1EB873-2F19-473A-9A80-E51120A29492}">
      <dgm:prSet/>
      <dgm:spPr/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4CA73D4E-E97D-415E-B910-5B658C9BF695}">
      <dgm:prSet phldrT="[Text]" custRadScaleRad="113608" custRadScaleInc="47912"/>
      <dgm:spPr/>
      <dgm:t>
        <a:bodyPr/>
        <a:lstStyle/>
        <a:p>
          <a:endParaRPr lang="en-US"/>
        </a:p>
      </dgm:t>
    </dgm:pt>
    <dgm:pt modelId="{1D3CFC72-6336-4FB1-860A-62140FF50518}" type="parTrans" cxnId="{957E665B-B058-4C6F-83C5-33D463DA8024}">
      <dgm:prSet/>
      <dgm:spPr/>
      <dgm:t>
        <a:bodyPr/>
        <a:lstStyle/>
        <a:p>
          <a:endParaRPr lang="en-US"/>
        </a:p>
      </dgm:t>
    </dgm:pt>
    <dgm:pt modelId="{476E8638-6A75-4396-84F8-2479A096124F}" type="sibTrans" cxnId="{957E665B-B058-4C6F-83C5-33D463DA8024}">
      <dgm:prSet/>
      <dgm:spPr/>
      <dgm:t>
        <a:bodyPr/>
        <a:lstStyle/>
        <a:p>
          <a:endParaRPr lang="en-US"/>
        </a:p>
      </dgm:t>
    </dgm:pt>
    <dgm:pt modelId="{6E21863B-CCA5-45A1-AF6F-74E851D71BD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E" dirty="0" smtClean="0"/>
            <a:t>Registry</a:t>
          </a:r>
        </a:p>
        <a:p>
          <a:r>
            <a:rPr lang="en-IE" dirty="0" smtClean="0"/>
            <a:t>Images</a:t>
          </a:r>
          <a:endParaRPr lang="en-US" dirty="0"/>
        </a:p>
      </dgm:t>
    </dgm:pt>
    <dgm:pt modelId="{49AB4CA2-4315-4B2F-A078-50D64A4BCA7E}" type="parTrans" cxnId="{03327F5C-0707-4F13-87F6-500289099D39}">
      <dgm:prSet/>
      <dgm:spPr/>
      <dgm:t>
        <a:bodyPr/>
        <a:lstStyle/>
        <a:p>
          <a:endParaRPr lang="en-US"/>
        </a:p>
      </dgm:t>
    </dgm:pt>
    <dgm:pt modelId="{E2B94582-9723-4FB1-AB11-B87EB7F3C0A5}" type="sibTrans" cxnId="{03327F5C-0707-4F13-87F6-500289099D39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EAA3B-4F27-471C-B29F-D5E1C1EC4D82}" type="pres">
      <dgm:prSet presAssocID="{FF05B5C9-BB56-4D0E-9F01-81BB2C386B97}" presName="singleCycle" presStyleCnt="0"/>
      <dgm:spPr/>
      <dgm:t>
        <a:bodyPr/>
        <a:lstStyle/>
        <a:p>
          <a:endParaRPr lang="en-US"/>
        </a:p>
      </dgm:t>
    </dgm:pt>
    <dgm:pt modelId="{45AA524F-A88C-4791-8926-788405898865}" type="pres">
      <dgm:prSet presAssocID="{FF05B5C9-BB56-4D0E-9F01-81BB2C386B97}" presName="singleCenter" presStyleLbl="node1" presStyleIdx="0" presStyleCnt="5" custScaleX="108291" custScaleY="115537" custLinFactNeighborX="-22055" custLinFactNeighborY="-125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7C28584-1F58-4784-A06B-1ECA365C9E7B}" type="pres">
      <dgm:prSet presAssocID="{A1C33B09-EE67-49BD-B2BB-A71808B6C671}" presName="Name56" presStyleLbl="parChTrans1D2" presStyleIdx="0" presStyleCnt="4"/>
      <dgm:spPr/>
      <dgm:t>
        <a:bodyPr/>
        <a:lstStyle/>
        <a:p>
          <a:endParaRPr lang="en-US"/>
        </a:p>
      </dgm:t>
    </dgm:pt>
    <dgm:pt modelId="{2D10C877-3982-42EA-84B3-518E5A360C18}" type="pres">
      <dgm:prSet presAssocID="{AB51E0A7-CA2A-4E91-AC03-FE01CA1F4EB1}" presName="text0" presStyleLbl="node1" presStyleIdx="1" presStyleCnt="5" custRadScaleRad="113608" custRadScaleInc="47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1" presStyleCnt="4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2" presStyleCnt="5" custRadScaleRad="60544" custRadScaleInc="108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2" presStyleCnt="4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3" presStyleCnt="5" custRadScaleRad="48361" custRadScaleInc="-277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17761-AA17-43A5-8B4C-8DBD576B00FF}" type="pres">
      <dgm:prSet presAssocID="{49AB4CA2-4315-4B2F-A078-50D64A4BCA7E}" presName="Name56" presStyleLbl="parChTrans1D2" presStyleIdx="3" presStyleCnt="4"/>
      <dgm:spPr/>
      <dgm:t>
        <a:bodyPr/>
        <a:lstStyle/>
        <a:p>
          <a:endParaRPr lang="en-US"/>
        </a:p>
      </dgm:t>
    </dgm:pt>
    <dgm:pt modelId="{85E79A7F-C3A9-4255-AAC6-8CF994BE9469}" type="pres">
      <dgm:prSet presAssocID="{6E21863B-CCA5-45A1-AF6F-74E851D71BDE}" presName="text0" presStyleLbl="node1" presStyleIdx="4" presStyleCnt="5" custRadScaleRad="79366" custRadScaleInc="-1228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F86FEA-76EF-47C8-8F80-6399A407C4BC}" type="presOf" srcId="{1228CD08-3F28-4F77-8D46-57AC393764BE}" destId="{DBDC9F81-0648-413A-952D-2DE1B7CDEA9B}" srcOrd="0" destOrd="0" presId="urn:microsoft.com/office/officeart/2008/layout/RadialCluster"/>
    <dgm:cxn modelId="{3FC0A772-CF68-48F7-B298-0BFD398553A2}" type="presOf" srcId="{28393D47-2DA7-4545-B959-38DC6DD0228F}" destId="{B90E3149-5470-4928-A57F-B30CE73C8CDF}" srcOrd="0" destOrd="0" presId="urn:microsoft.com/office/officeart/2008/layout/RadialCluster"/>
    <dgm:cxn modelId="{8B1EB873-2F19-473A-9A80-E51120A29492}" srcId="{FF05B5C9-BB56-4D0E-9F01-81BB2C386B97}" destId="{1228CD08-3F28-4F77-8D46-57AC393764BE}" srcOrd="2" destOrd="0" parTransId="{A5315332-290E-4C8F-91CC-49ADACF47FBB}" sibTransId="{BD2C7AB9-88B7-46C7-8ECA-6B184F930A4A}"/>
    <dgm:cxn modelId="{5FF0F7A8-3B40-458A-97C7-A33914B757B4}" srcId="{429EA48A-B5F1-4355-8373-A566C4D440E2}" destId="{FF05B5C9-BB56-4D0E-9F01-81BB2C386B97}" srcOrd="0" destOrd="0" parTransId="{FE48B0BF-01F4-4B8B-A8B9-D88F6B479CEB}" sibTransId="{0F094AFF-9082-45CC-BC53-F3009EF2CACB}"/>
    <dgm:cxn modelId="{1C08BAE2-EBAF-4D14-95F0-E33D2BA0858D}" type="presOf" srcId="{49AB4CA2-4315-4B2F-A078-50D64A4BCA7E}" destId="{85817761-AA17-43A5-8B4C-8DBD576B00FF}" srcOrd="0" destOrd="0" presId="urn:microsoft.com/office/officeart/2008/layout/RadialCluster"/>
    <dgm:cxn modelId="{0CCB375D-3485-4005-9459-844FBB8061D3}" type="presOf" srcId="{429EA48A-B5F1-4355-8373-A566C4D440E2}" destId="{BE791F09-ACE0-4A49-9BC8-F6648A4FC4AD}" srcOrd="0" destOrd="0" presId="urn:microsoft.com/office/officeart/2008/layout/RadialCluster"/>
    <dgm:cxn modelId="{03327F5C-0707-4F13-87F6-500289099D39}" srcId="{FF05B5C9-BB56-4D0E-9F01-81BB2C386B97}" destId="{6E21863B-CCA5-45A1-AF6F-74E851D71BDE}" srcOrd="3" destOrd="0" parTransId="{49AB4CA2-4315-4B2F-A078-50D64A4BCA7E}" sibTransId="{E2B94582-9723-4FB1-AB11-B87EB7F3C0A5}"/>
    <dgm:cxn modelId="{A9C9104E-2DF9-41D5-AACC-962FFCFCA35F}" type="presOf" srcId="{A5315332-290E-4C8F-91CC-49ADACF47FBB}" destId="{83E44145-E071-4C75-9C1A-92DE37F9F1E6}" srcOrd="0" destOrd="0" presId="urn:microsoft.com/office/officeart/2008/layout/RadialCluster"/>
    <dgm:cxn modelId="{957E665B-B058-4C6F-83C5-33D463DA8024}" srcId="{429EA48A-B5F1-4355-8373-A566C4D440E2}" destId="{4CA73D4E-E97D-415E-B910-5B658C9BF695}" srcOrd="1" destOrd="0" parTransId="{1D3CFC72-6336-4FB1-860A-62140FF50518}" sibTransId="{476E8638-6A75-4396-84F8-2479A096124F}"/>
    <dgm:cxn modelId="{4FECCA71-D0D1-4B29-951E-8DE1124D8B18}" type="presOf" srcId="{A1C33B09-EE67-49BD-B2BB-A71808B6C671}" destId="{77C28584-1F58-4784-A06B-1ECA365C9E7B}" srcOrd="0" destOrd="0" presId="urn:microsoft.com/office/officeart/2008/layout/RadialCluster"/>
    <dgm:cxn modelId="{3E5C02C6-4B06-462A-B538-B7F5CF81E8AE}" type="presOf" srcId="{6E21863B-CCA5-45A1-AF6F-74E851D71BDE}" destId="{85E79A7F-C3A9-4255-AAC6-8CF994BE9469}" srcOrd="0" destOrd="0" presId="urn:microsoft.com/office/officeart/2008/layout/RadialCluster"/>
    <dgm:cxn modelId="{C9513AB6-6039-47C6-9981-3155636AEB3F}" srcId="{FF05B5C9-BB56-4D0E-9F01-81BB2C386B97}" destId="{AB51E0A7-CA2A-4E91-AC03-FE01CA1F4EB1}" srcOrd="0" destOrd="0" parTransId="{A1C33B09-EE67-49BD-B2BB-A71808B6C671}" sibTransId="{A4FA3E38-E9BB-4F5B-ACA7-30922DE44C0B}"/>
    <dgm:cxn modelId="{C963F187-22BC-41DE-A5FD-F552D9F01FBE}" type="presOf" srcId="{B401B9A4-AE2F-422D-9795-B925A79E5771}" destId="{3EE17A24-23DB-4220-8A0C-51C23F2299DD}" srcOrd="0" destOrd="0" presId="urn:microsoft.com/office/officeart/2008/layout/RadialCluster"/>
    <dgm:cxn modelId="{3C237CBF-BD48-4EEC-8433-64E83B1DF642}" srcId="{FF05B5C9-BB56-4D0E-9F01-81BB2C386B97}" destId="{B401B9A4-AE2F-422D-9795-B925A79E5771}" srcOrd="1" destOrd="0" parTransId="{28393D47-2DA7-4545-B959-38DC6DD0228F}" sibTransId="{4DDE70C5-4870-4572-937D-CF6A832CCC36}"/>
    <dgm:cxn modelId="{24AA243A-B42D-44E9-A329-F8975C312D0E}" type="presOf" srcId="{FF05B5C9-BB56-4D0E-9F01-81BB2C386B97}" destId="{45AA524F-A88C-4791-8926-788405898865}" srcOrd="0" destOrd="0" presId="urn:microsoft.com/office/officeart/2008/layout/RadialCluster"/>
    <dgm:cxn modelId="{CE576372-FEB3-4097-B8F3-C21CCF19CD23}" type="presOf" srcId="{AB51E0A7-CA2A-4E91-AC03-FE01CA1F4EB1}" destId="{2D10C877-3982-42EA-84B3-518E5A360C18}" srcOrd="0" destOrd="0" presId="urn:microsoft.com/office/officeart/2008/layout/RadialCluster"/>
    <dgm:cxn modelId="{B62567B8-23F0-4B2D-A3C6-D2D5E21DD723}" type="presParOf" srcId="{BE791F09-ACE0-4A49-9BC8-F6648A4FC4AD}" destId="{887EAA3B-4F27-471C-B29F-D5E1C1EC4D82}" srcOrd="0" destOrd="0" presId="urn:microsoft.com/office/officeart/2008/layout/RadialCluster"/>
    <dgm:cxn modelId="{01E67C43-F3FB-46F2-92FA-3E78950B51F3}" type="presParOf" srcId="{887EAA3B-4F27-471C-B29F-D5E1C1EC4D82}" destId="{45AA524F-A88C-4791-8926-788405898865}" srcOrd="0" destOrd="0" presId="urn:microsoft.com/office/officeart/2008/layout/RadialCluster"/>
    <dgm:cxn modelId="{D62A553C-3CB6-4E64-B775-2A6B84ADDF3A}" type="presParOf" srcId="{887EAA3B-4F27-471C-B29F-D5E1C1EC4D82}" destId="{77C28584-1F58-4784-A06B-1ECA365C9E7B}" srcOrd="1" destOrd="0" presId="urn:microsoft.com/office/officeart/2008/layout/RadialCluster"/>
    <dgm:cxn modelId="{1F798D63-4D2A-4463-BF9C-083B42B00445}" type="presParOf" srcId="{887EAA3B-4F27-471C-B29F-D5E1C1EC4D82}" destId="{2D10C877-3982-42EA-84B3-518E5A360C18}" srcOrd="2" destOrd="0" presId="urn:microsoft.com/office/officeart/2008/layout/RadialCluster"/>
    <dgm:cxn modelId="{1C500F2E-89C4-46A6-BE11-B1D1DB16B2C6}" type="presParOf" srcId="{887EAA3B-4F27-471C-B29F-D5E1C1EC4D82}" destId="{B90E3149-5470-4928-A57F-B30CE73C8CDF}" srcOrd="3" destOrd="0" presId="urn:microsoft.com/office/officeart/2008/layout/RadialCluster"/>
    <dgm:cxn modelId="{FE0E4203-E2AE-42D9-82EF-37FA597163A5}" type="presParOf" srcId="{887EAA3B-4F27-471C-B29F-D5E1C1EC4D82}" destId="{3EE17A24-23DB-4220-8A0C-51C23F2299DD}" srcOrd="4" destOrd="0" presId="urn:microsoft.com/office/officeart/2008/layout/RadialCluster"/>
    <dgm:cxn modelId="{3FCA36D0-EAC7-4E56-8707-8FDB8005FF70}" type="presParOf" srcId="{887EAA3B-4F27-471C-B29F-D5E1C1EC4D82}" destId="{83E44145-E071-4C75-9C1A-92DE37F9F1E6}" srcOrd="5" destOrd="0" presId="urn:microsoft.com/office/officeart/2008/layout/RadialCluster"/>
    <dgm:cxn modelId="{092D188C-3493-46CC-9C5F-19353C2949F6}" type="presParOf" srcId="{887EAA3B-4F27-471C-B29F-D5E1C1EC4D82}" destId="{DBDC9F81-0648-413A-952D-2DE1B7CDEA9B}" srcOrd="6" destOrd="0" presId="urn:microsoft.com/office/officeart/2008/layout/RadialCluster"/>
    <dgm:cxn modelId="{2E10D145-8CCE-440D-97C6-CCA5882C5F42}" type="presParOf" srcId="{887EAA3B-4F27-471C-B29F-D5E1C1EC4D82}" destId="{85817761-AA17-43A5-8B4C-8DBD576B00FF}" srcOrd="7" destOrd="0" presId="urn:microsoft.com/office/officeart/2008/layout/RadialCluster"/>
    <dgm:cxn modelId="{91D257C1-70F3-4AD2-8542-2D1E38F33A0E}" type="presParOf" srcId="{887EAA3B-4F27-471C-B29F-D5E1C1EC4D82}" destId="{85E79A7F-C3A9-4255-AAC6-8CF994BE9469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CF5366-B518-4E65-B6CE-8AEA45895942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266BFC-ACC9-4E8B-BE5F-9D73C9CB3352}">
      <dgm:prSet phldrT="[Text]"/>
      <dgm:spPr>
        <a:solidFill>
          <a:srgbClr val="40A85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E" dirty="0" err="1" smtClean="0"/>
            <a:t>GitHub</a:t>
          </a:r>
          <a:r>
            <a:rPr lang="en-IE" dirty="0" smtClean="0"/>
            <a:t> Primary</a:t>
          </a:r>
          <a:endParaRPr lang="en-US" dirty="0"/>
        </a:p>
      </dgm:t>
    </dgm:pt>
    <dgm:pt modelId="{45F08713-11B0-4F74-B130-047D5E769038}" type="parTrans" cxnId="{FF3F8544-3429-47FB-9073-0D1C7D9243B6}">
      <dgm:prSet/>
      <dgm:spPr/>
      <dgm:t>
        <a:bodyPr/>
        <a:lstStyle/>
        <a:p>
          <a:endParaRPr lang="en-US"/>
        </a:p>
      </dgm:t>
    </dgm:pt>
    <dgm:pt modelId="{21AB8AE9-35ED-4ED0-ABF0-85527934DD2D}" type="sibTrans" cxnId="{FF3F8544-3429-47FB-9073-0D1C7D9243B6}">
      <dgm:prSet/>
      <dgm:spPr/>
      <dgm:t>
        <a:bodyPr/>
        <a:lstStyle/>
        <a:p>
          <a:endParaRPr lang="en-US"/>
        </a:p>
      </dgm:t>
    </dgm:pt>
    <dgm:pt modelId="{28E124FE-C189-49FD-9F31-61AC49ED5B80}">
      <dgm:prSet phldrT="[Text]"/>
      <dgm:spPr>
        <a:solidFill>
          <a:srgbClr val="40A85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E" dirty="0" smtClean="0"/>
            <a:t>Primary Instance</a:t>
          </a:r>
          <a:endParaRPr lang="en-US" dirty="0"/>
        </a:p>
      </dgm:t>
    </dgm:pt>
    <dgm:pt modelId="{4430DBD6-484A-4219-800C-E46F3F1BDA87}" type="parTrans" cxnId="{918A1A87-04B3-471D-B442-A420987689EC}">
      <dgm:prSet/>
      <dgm:spPr/>
      <dgm:t>
        <a:bodyPr/>
        <a:lstStyle/>
        <a:p>
          <a:endParaRPr lang="en-US"/>
        </a:p>
      </dgm:t>
    </dgm:pt>
    <dgm:pt modelId="{0EAA6A7B-416C-4ED9-9770-5C6AC70A374E}" type="sibTrans" cxnId="{918A1A87-04B3-471D-B442-A420987689EC}">
      <dgm:prSet/>
      <dgm:spPr/>
      <dgm:t>
        <a:bodyPr/>
        <a:lstStyle/>
        <a:p>
          <a:endParaRPr lang="en-US"/>
        </a:p>
      </dgm:t>
    </dgm:pt>
    <dgm:pt modelId="{A886BE3E-5F8F-4A60-BF79-7FA3A35A8CB5}">
      <dgm:prSet phldrT="[Text]"/>
      <dgm:spPr>
        <a:solidFill>
          <a:srgbClr val="40A85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E" dirty="0" err="1" smtClean="0"/>
            <a:t>GitHub</a:t>
          </a:r>
          <a:r>
            <a:rPr lang="en-IE" dirty="0" smtClean="0"/>
            <a:t> Secondary</a:t>
          </a:r>
          <a:endParaRPr lang="en-US" dirty="0"/>
        </a:p>
      </dgm:t>
    </dgm:pt>
    <dgm:pt modelId="{D1F1C0FC-08B9-41BC-B77C-D4F40C7F7236}" type="parTrans" cxnId="{DA5F34E9-688C-49C6-9773-BFB67BD62D61}">
      <dgm:prSet/>
      <dgm:spPr/>
      <dgm:t>
        <a:bodyPr/>
        <a:lstStyle/>
        <a:p>
          <a:endParaRPr lang="en-US"/>
        </a:p>
      </dgm:t>
    </dgm:pt>
    <dgm:pt modelId="{DB31A2AF-2A16-4303-8CA2-5EEFFFD374E3}" type="sibTrans" cxnId="{DA5F34E9-688C-49C6-9773-BFB67BD62D61}">
      <dgm:prSet/>
      <dgm:spPr/>
      <dgm:t>
        <a:bodyPr/>
        <a:lstStyle/>
        <a:p>
          <a:endParaRPr lang="en-US"/>
        </a:p>
      </dgm:t>
    </dgm:pt>
    <dgm:pt modelId="{235DF17C-7CD7-4FDF-9B21-893135952A50}">
      <dgm:prSet phldrT="[Text]"/>
      <dgm:spPr>
        <a:solidFill>
          <a:srgbClr val="40A85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E" dirty="0" smtClean="0"/>
            <a:t>Secondary Instance</a:t>
          </a:r>
          <a:endParaRPr lang="en-US" dirty="0"/>
        </a:p>
      </dgm:t>
    </dgm:pt>
    <dgm:pt modelId="{629DC127-CB65-42CA-A6D9-F4CCDDADE2DC}" type="parTrans" cxnId="{A589D290-8734-4359-8175-A39AB824264C}">
      <dgm:prSet/>
      <dgm:spPr/>
      <dgm:t>
        <a:bodyPr/>
        <a:lstStyle/>
        <a:p>
          <a:endParaRPr lang="en-US"/>
        </a:p>
      </dgm:t>
    </dgm:pt>
    <dgm:pt modelId="{5CDE4923-EB1A-4153-9C8E-6593545AF81A}" type="sibTrans" cxnId="{A589D290-8734-4359-8175-A39AB824264C}">
      <dgm:prSet/>
      <dgm:spPr/>
      <dgm:t>
        <a:bodyPr/>
        <a:lstStyle/>
        <a:p>
          <a:endParaRPr lang="en-US"/>
        </a:p>
      </dgm:t>
    </dgm:pt>
    <dgm:pt modelId="{FE8B507B-62EB-47A4-837D-79C01B417C28}">
      <dgm:prSet phldrT="[Text]"/>
      <dgm:spPr>
        <a:solidFill>
          <a:srgbClr val="40A85F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IE" dirty="0" smtClean="0"/>
            <a:t>Redundant Backup</a:t>
          </a:r>
          <a:endParaRPr lang="en-US" dirty="0"/>
        </a:p>
      </dgm:t>
    </dgm:pt>
    <dgm:pt modelId="{E785CC76-F74C-44FF-AB76-19358D89E6FF}" type="parTrans" cxnId="{B308F7FD-7711-4532-B0B3-365D794023E8}">
      <dgm:prSet/>
      <dgm:spPr/>
      <dgm:t>
        <a:bodyPr/>
        <a:lstStyle/>
        <a:p>
          <a:endParaRPr lang="en-US"/>
        </a:p>
      </dgm:t>
    </dgm:pt>
    <dgm:pt modelId="{B8932176-318D-446F-B0D6-1E3350CBA154}" type="sibTrans" cxnId="{B308F7FD-7711-4532-B0B3-365D794023E8}">
      <dgm:prSet/>
      <dgm:spPr/>
      <dgm:t>
        <a:bodyPr/>
        <a:lstStyle/>
        <a:p>
          <a:endParaRPr lang="en-US"/>
        </a:p>
      </dgm:t>
    </dgm:pt>
    <dgm:pt modelId="{C7F67E02-71A8-416D-BCDC-F80E682229BB}" type="pres">
      <dgm:prSet presAssocID="{88CF5366-B518-4E65-B6CE-8AEA4589594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469CFF-DB74-40B7-946A-68CA97CF3C37}" type="pres">
      <dgm:prSet presAssocID="{F1266BFC-ACC9-4E8B-BE5F-9D73C9CB3352}" presName="comp" presStyleCnt="0"/>
      <dgm:spPr/>
    </dgm:pt>
    <dgm:pt modelId="{E5AEC4A7-E02F-4047-BEC6-F0208B93EFB7}" type="pres">
      <dgm:prSet presAssocID="{F1266BFC-ACC9-4E8B-BE5F-9D73C9CB3352}" presName="box" presStyleLbl="node1" presStyleIdx="0" presStyleCnt="2" custLinFactNeighborX="24409" custLinFactNeighborY="-992"/>
      <dgm:spPr/>
      <dgm:t>
        <a:bodyPr/>
        <a:lstStyle/>
        <a:p>
          <a:endParaRPr lang="en-US"/>
        </a:p>
      </dgm:t>
    </dgm:pt>
    <dgm:pt modelId="{985AC776-D453-4E61-99D4-318323B02B99}" type="pres">
      <dgm:prSet presAssocID="{F1266BFC-ACC9-4E8B-BE5F-9D73C9CB3352}" presName="img" presStyleLbl="fgImgPlace1" presStyleIdx="0" presStyleCnt="2" custLinFactX="100000" custLinFactY="101633" custLinFactNeighborX="110147" custLinFactNeighborY="2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0AA0BE3-ECED-4594-A7B3-2909CD79577F}" type="pres">
      <dgm:prSet presAssocID="{F1266BFC-ACC9-4E8B-BE5F-9D73C9CB3352}" presName="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3D2AA-CD60-4CF4-815E-A1F14B84B052}" type="pres">
      <dgm:prSet presAssocID="{21AB8AE9-35ED-4ED0-ABF0-85527934DD2D}" presName="spacer" presStyleCnt="0"/>
      <dgm:spPr/>
    </dgm:pt>
    <dgm:pt modelId="{BE3BDBE9-D2C2-4AC8-BE5E-F6FEDC11E8C9}" type="pres">
      <dgm:prSet presAssocID="{A886BE3E-5F8F-4A60-BF79-7FA3A35A8CB5}" presName="comp" presStyleCnt="0"/>
      <dgm:spPr/>
    </dgm:pt>
    <dgm:pt modelId="{54FD7913-F4ED-4219-8F9B-516FF4F4279D}" type="pres">
      <dgm:prSet presAssocID="{A886BE3E-5F8F-4A60-BF79-7FA3A35A8CB5}" presName="box" presStyleLbl="node1" presStyleIdx="1" presStyleCnt="2" custLinFactNeighborX="2052" custLinFactNeighborY="-4323"/>
      <dgm:spPr/>
      <dgm:t>
        <a:bodyPr/>
        <a:lstStyle/>
        <a:p>
          <a:endParaRPr lang="en-US"/>
        </a:p>
      </dgm:t>
    </dgm:pt>
    <dgm:pt modelId="{B75AF49F-895D-41E7-8865-77AE6F83FBCA}" type="pres">
      <dgm:prSet presAssocID="{A886BE3E-5F8F-4A60-BF79-7FA3A35A8CB5}" presName="img" presStyleLbl="fgImgPlace1" presStyleIdx="1" presStyleCnt="2" custScaleX="112154" custScaleY="88095" custLinFactNeighborX="291" custLinFactNeighborY="-4950"/>
      <dgm:spPr>
        <a:solidFill>
          <a:srgbClr val="40A85F"/>
        </a:solidFill>
        <a:ln>
          <a:noFill/>
        </a:ln>
      </dgm:spPr>
      <dgm:t>
        <a:bodyPr/>
        <a:lstStyle/>
        <a:p>
          <a:endParaRPr lang="en-US"/>
        </a:p>
      </dgm:t>
    </dgm:pt>
    <dgm:pt modelId="{A84AC272-8D6D-48D1-B333-EA1748BB561E}" type="pres">
      <dgm:prSet presAssocID="{A886BE3E-5F8F-4A60-BF79-7FA3A35A8CB5}" presName="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99374-C7FA-4E3E-B39C-29A1DB3B4356}" type="presOf" srcId="{235DF17C-7CD7-4FDF-9B21-893135952A50}" destId="{A84AC272-8D6D-48D1-B333-EA1748BB561E}" srcOrd="1" destOrd="1" presId="urn:microsoft.com/office/officeart/2005/8/layout/vList4"/>
    <dgm:cxn modelId="{11594A68-AB35-4CD6-8395-7995330258F4}" type="presOf" srcId="{A886BE3E-5F8F-4A60-BF79-7FA3A35A8CB5}" destId="{A84AC272-8D6D-48D1-B333-EA1748BB561E}" srcOrd="1" destOrd="0" presId="urn:microsoft.com/office/officeart/2005/8/layout/vList4"/>
    <dgm:cxn modelId="{FE0641AB-5CE8-4094-8872-54BEB653AB9F}" type="presOf" srcId="{F1266BFC-ACC9-4E8B-BE5F-9D73C9CB3352}" destId="{90AA0BE3-ECED-4594-A7B3-2909CD79577F}" srcOrd="1" destOrd="0" presId="urn:microsoft.com/office/officeart/2005/8/layout/vList4"/>
    <dgm:cxn modelId="{DA5F34E9-688C-49C6-9773-BFB67BD62D61}" srcId="{88CF5366-B518-4E65-B6CE-8AEA45895942}" destId="{A886BE3E-5F8F-4A60-BF79-7FA3A35A8CB5}" srcOrd="1" destOrd="0" parTransId="{D1F1C0FC-08B9-41BC-B77C-D4F40C7F7236}" sibTransId="{DB31A2AF-2A16-4303-8CA2-5EEFFFD374E3}"/>
    <dgm:cxn modelId="{893BA3FD-84D0-4E1E-A0AB-177BFB79DFCF}" type="presOf" srcId="{FE8B507B-62EB-47A4-837D-79C01B417C28}" destId="{54FD7913-F4ED-4219-8F9B-516FF4F4279D}" srcOrd="0" destOrd="2" presId="urn:microsoft.com/office/officeart/2005/8/layout/vList4"/>
    <dgm:cxn modelId="{A589D290-8734-4359-8175-A39AB824264C}" srcId="{A886BE3E-5F8F-4A60-BF79-7FA3A35A8CB5}" destId="{235DF17C-7CD7-4FDF-9B21-893135952A50}" srcOrd="0" destOrd="0" parTransId="{629DC127-CB65-42CA-A6D9-F4CCDDADE2DC}" sibTransId="{5CDE4923-EB1A-4153-9C8E-6593545AF81A}"/>
    <dgm:cxn modelId="{AB8854A4-B1BC-4DE6-81FD-8D85949AE87E}" type="presOf" srcId="{A886BE3E-5F8F-4A60-BF79-7FA3A35A8CB5}" destId="{54FD7913-F4ED-4219-8F9B-516FF4F4279D}" srcOrd="0" destOrd="0" presId="urn:microsoft.com/office/officeart/2005/8/layout/vList4"/>
    <dgm:cxn modelId="{0879631A-8175-4448-AF5C-2FC19DD86C88}" type="presOf" srcId="{235DF17C-7CD7-4FDF-9B21-893135952A50}" destId="{54FD7913-F4ED-4219-8F9B-516FF4F4279D}" srcOrd="0" destOrd="1" presId="urn:microsoft.com/office/officeart/2005/8/layout/vList4"/>
    <dgm:cxn modelId="{918A1A87-04B3-471D-B442-A420987689EC}" srcId="{F1266BFC-ACC9-4E8B-BE5F-9D73C9CB3352}" destId="{28E124FE-C189-49FD-9F31-61AC49ED5B80}" srcOrd="0" destOrd="0" parTransId="{4430DBD6-484A-4219-800C-E46F3F1BDA87}" sibTransId="{0EAA6A7B-416C-4ED9-9770-5C6AC70A374E}"/>
    <dgm:cxn modelId="{FF3F8544-3429-47FB-9073-0D1C7D9243B6}" srcId="{88CF5366-B518-4E65-B6CE-8AEA45895942}" destId="{F1266BFC-ACC9-4E8B-BE5F-9D73C9CB3352}" srcOrd="0" destOrd="0" parTransId="{45F08713-11B0-4F74-B130-047D5E769038}" sibTransId="{21AB8AE9-35ED-4ED0-ABF0-85527934DD2D}"/>
    <dgm:cxn modelId="{B308F7FD-7711-4532-B0B3-365D794023E8}" srcId="{A886BE3E-5F8F-4A60-BF79-7FA3A35A8CB5}" destId="{FE8B507B-62EB-47A4-837D-79C01B417C28}" srcOrd="1" destOrd="0" parTransId="{E785CC76-F74C-44FF-AB76-19358D89E6FF}" sibTransId="{B8932176-318D-446F-B0D6-1E3350CBA154}"/>
    <dgm:cxn modelId="{EE8FB7E5-9672-490E-A579-CF764952A83F}" type="presOf" srcId="{28E124FE-C189-49FD-9F31-61AC49ED5B80}" destId="{90AA0BE3-ECED-4594-A7B3-2909CD79577F}" srcOrd="1" destOrd="1" presId="urn:microsoft.com/office/officeart/2005/8/layout/vList4"/>
    <dgm:cxn modelId="{61BF7FAD-7823-4790-87ED-C4CD012C871C}" type="presOf" srcId="{88CF5366-B518-4E65-B6CE-8AEA45895942}" destId="{C7F67E02-71A8-416D-BCDC-F80E682229BB}" srcOrd="0" destOrd="0" presId="urn:microsoft.com/office/officeart/2005/8/layout/vList4"/>
    <dgm:cxn modelId="{70269401-578A-47B6-8D45-AE7B77C4FC00}" type="presOf" srcId="{F1266BFC-ACC9-4E8B-BE5F-9D73C9CB3352}" destId="{E5AEC4A7-E02F-4047-BEC6-F0208B93EFB7}" srcOrd="0" destOrd="0" presId="urn:microsoft.com/office/officeart/2005/8/layout/vList4"/>
    <dgm:cxn modelId="{357C2176-298A-4034-9382-304A006D4079}" type="presOf" srcId="{28E124FE-C189-49FD-9F31-61AC49ED5B80}" destId="{E5AEC4A7-E02F-4047-BEC6-F0208B93EFB7}" srcOrd="0" destOrd="1" presId="urn:microsoft.com/office/officeart/2005/8/layout/vList4"/>
    <dgm:cxn modelId="{D5A6B69A-BCCA-4279-9E6F-13A5C7851E4B}" type="presOf" srcId="{FE8B507B-62EB-47A4-837D-79C01B417C28}" destId="{A84AC272-8D6D-48D1-B333-EA1748BB561E}" srcOrd="1" destOrd="2" presId="urn:microsoft.com/office/officeart/2005/8/layout/vList4"/>
    <dgm:cxn modelId="{89A62A91-5E97-4E96-8CA6-A311B4FE93B3}" type="presParOf" srcId="{C7F67E02-71A8-416D-BCDC-F80E682229BB}" destId="{A9469CFF-DB74-40B7-946A-68CA97CF3C37}" srcOrd="0" destOrd="0" presId="urn:microsoft.com/office/officeart/2005/8/layout/vList4"/>
    <dgm:cxn modelId="{5CDE70DD-8103-4CED-9245-0C72B0FACC67}" type="presParOf" srcId="{A9469CFF-DB74-40B7-946A-68CA97CF3C37}" destId="{E5AEC4A7-E02F-4047-BEC6-F0208B93EFB7}" srcOrd="0" destOrd="0" presId="urn:microsoft.com/office/officeart/2005/8/layout/vList4"/>
    <dgm:cxn modelId="{A0833308-AC65-4A3E-BFAF-F30BEBDCD81C}" type="presParOf" srcId="{A9469CFF-DB74-40B7-946A-68CA97CF3C37}" destId="{985AC776-D453-4E61-99D4-318323B02B99}" srcOrd="1" destOrd="0" presId="urn:microsoft.com/office/officeart/2005/8/layout/vList4"/>
    <dgm:cxn modelId="{60DECDA4-D55D-4382-A787-FC2276567972}" type="presParOf" srcId="{A9469CFF-DB74-40B7-946A-68CA97CF3C37}" destId="{90AA0BE3-ECED-4594-A7B3-2909CD79577F}" srcOrd="2" destOrd="0" presId="urn:microsoft.com/office/officeart/2005/8/layout/vList4"/>
    <dgm:cxn modelId="{F8C6A1DA-9440-4AD5-BE9B-CDE6DEB69374}" type="presParOf" srcId="{C7F67E02-71A8-416D-BCDC-F80E682229BB}" destId="{C9E3D2AA-CD60-4CF4-815E-A1F14B84B052}" srcOrd="1" destOrd="0" presId="urn:microsoft.com/office/officeart/2005/8/layout/vList4"/>
    <dgm:cxn modelId="{3F035B36-FD00-4356-AE17-D75B835E8420}" type="presParOf" srcId="{C7F67E02-71A8-416D-BCDC-F80E682229BB}" destId="{BE3BDBE9-D2C2-4AC8-BE5E-F6FEDC11E8C9}" srcOrd="2" destOrd="0" presId="urn:microsoft.com/office/officeart/2005/8/layout/vList4"/>
    <dgm:cxn modelId="{918E8F20-21D5-4E09-A59B-CDDF9A149F6A}" type="presParOf" srcId="{BE3BDBE9-D2C2-4AC8-BE5E-F6FEDC11E8C9}" destId="{54FD7913-F4ED-4219-8F9B-516FF4F4279D}" srcOrd="0" destOrd="0" presId="urn:microsoft.com/office/officeart/2005/8/layout/vList4"/>
    <dgm:cxn modelId="{10C08709-B2F7-4851-8EEF-AF01D271F0BF}" type="presParOf" srcId="{BE3BDBE9-D2C2-4AC8-BE5E-F6FEDC11E8C9}" destId="{B75AF49F-895D-41E7-8865-77AE6F83FBCA}" srcOrd="1" destOrd="0" presId="urn:microsoft.com/office/officeart/2005/8/layout/vList4"/>
    <dgm:cxn modelId="{56FA1ABD-152D-443E-91F4-DE74B22BBF35}" type="presParOf" srcId="{BE3BDBE9-D2C2-4AC8-BE5E-F6FEDC11E8C9}" destId="{A84AC272-8D6D-48D1-B333-EA1748BB561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51E0A7-CA2A-4E91-AC03-FE01CA1F4EB1}">
      <dgm:prSet phldrT="[Text]"/>
      <dgm:spPr>
        <a:solidFill>
          <a:srgbClr val="FFC000"/>
        </a:solidFill>
      </dgm:spPr>
      <dgm:t>
        <a:bodyPr/>
        <a:lstStyle/>
        <a:p>
          <a:r>
            <a:rPr lang="en-IE" smtClean="0"/>
            <a:t>FUT</a:t>
          </a:r>
          <a:endParaRPr lang="en-US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/>
      <dgm:spPr>
        <a:solidFill>
          <a:srgbClr val="FFC000"/>
        </a:solidFill>
      </dgm:spPr>
      <dgm:t>
        <a:bodyPr/>
        <a:lstStyle/>
        <a:p>
          <a:r>
            <a:rPr lang="en-IE" dirty="0" smtClean="0"/>
            <a:t>DEV</a:t>
          </a:r>
          <a:endParaRPr lang="en-US" dirty="0"/>
        </a:p>
      </dgm:t>
    </dgm:pt>
    <dgm:pt modelId="{28393D47-2DA7-4545-B959-38DC6DD0228F}" type="parTrans" cxnId="{3C237CBF-BD48-4EEC-8433-64E83B1DF64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/>
      <dgm:spPr>
        <a:solidFill>
          <a:srgbClr val="FFC000"/>
        </a:solidFill>
      </dgm:spPr>
      <dgm:t>
        <a:bodyPr/>
        <a:lstStyle/>
        <a:p>
          <a:r>
            <a:rPr lang="en-IE" smtClean="0"/>
            <a:t>IGT</a:t>
          </a:r>
          <a:endParaRPr lang="en-US" dirty="0"/>
        </a:p>
      </dgm:t>
    </dgm:pt>
    <dgm:pt modelId="{A5315332-290E-4C8F-91CC-49ADACF47FBB}" type="parTrans" cxnId="{8B1EB873-2F19-473A-9A80-E51120A2949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AA838AF-1943-4F26-8129-1E2BD6F4B4E9}" type="pres">
      <dgm:prSet presAssocID="{AB51E0A7-CA2A-4E91-AC03-FE01CA1F4EB1}" presName="singleCycle" presStyleCnt="0"/>
      <dgm:spPr/>
    </dgm:pt>
    <dgm:pt modelId="{24EC478B-22B5-412C-BAC0-C166B1F2A397}" type="pres">
      <dgm:prSet presAssocID="{AB51E0A7-CA2A-4E91-AC03-FE01CA1F4EB1}" presName="singleCenter" presStyleLbl="node1" presStyleIdx="0" presStyleCnt="3" custScaleX="120882" custScaleY="112644" custLinFactNeighborX="-1712" custLinFactNeighborY="-1010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0" presStyleCnt="2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1" presStyleCnt="3" custScaleX="179428" custScaleY="175982" custRadScaleRad="166777" custRadScaleInc="-13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1" presStyleCnt="2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2" presStyleCnt="3" custScaleX="203686" custScaleY="161739" custRadScaleRad="127096" custRadScaleInc="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9A7F36-B8B7-42FD-B3CC-0C23762968D3}" type="presOf" srcId="{429EA48A-B5F1-4355-8373-A566C4D440E2}" destId="{BE791F09-ACE0-4A49-9BC8-F6648A4FC4AD}" srcOrd="0" destOrd="0" presId="urn:microsoft.com/office/officeart/2008/layout/RadialCluster"/>
    <dgm:cxn modelId="{04EA62DB-578F-4A67-9BA1-6448952F7203}" type="presOf" srcId="{B401B9A4-AE2F-422D-9795-B925A79E5771}" destId="{3EE17A24-23DB-4220-8A0C-51C23F2299DD}" srcOrd="0" destOrd="0" presId="urn:microsoft.com/office/officeart/2008/layout/RadialCluster"/>
    <dgm:cxn modelId="{66D35E5A-865D-4465-ACEE-CB53F642FF76}" type="presOf" srcId="{28393D47-2DA7-4545-B959-38DC6DD0228F}" destId="{B90E3149-5470-4928-A57F-B30CE73C8CDF}" srcOrd="0" destOrd="0" presId="urn:microsoft.com/office/officeart/2008/layout/RadialCluster"/>
    <dgm:cxn modelId="{F1DB31A5-D063-485C-AE6B-D7CCE7557B05}" type="presOf" srcId="{1228CD08-3F28-4F77-8D46-57AC393764BE}" destId="{DBDC9F81-0648-413A-952D-2DE1B7CDEA9B}" srcOrd="0" destOrd="0" presId="urn:microsoft.com/office/officeart/2008/layout/RadialCluster"/>
    <dgm:cxn modelId="{C6966798-DDD0-4DC9-9B2A-6165D52BC291}" type="presOf" srcId="{AB51E0A7-CA2A-4E91-AC03-FE01CA1F4EB1}" destId="{24EC478B-22B5-412C-BAC0-C166B1F2A397}" srcOrd="0" destOrd="0" presId="urn:microsoft.com/office/officeart/2008/layout/RadialCluster"/>
    <dgm:cxn modelId="{7384AC40-B306-48E4-98BE-0B004DCA381C}" type="presOf" srcId="{A5315332-290E-4C8F-91CC-49ADACF47FBB}" destId="{83E44145-E071-4C75-9C1A-92DE37F9F1E6}" srcOrd="0" destOrd="0" presId="urn:microsoft.com/office/officeart/2008/layout/RadialCluster"/>
    <dgm:cxn modelId="{C9513AB6-6039-47C6-9981-3155636AEB3F}" srcId="{429EA48A-B5F1-4355-8373-A566C4D440E2}" destId="{AB51E0A7-CA2A-4E91-AC03-FE01CA1F4EB1}" srcOrd="0" destOrd="0" parTransId="{A1C33B09-EE67-49BD-B2BB-A71808B6C671}" sibTransId="{A4FA3E38-E9BB-4F5B-ACA7-30922DE44C0B}"/>
    <dgm:cxn modelId="{3C237CBF-BD48-4EEC-8433-64E83B1DF642}" srcId="{AB51E0A7-CA2A-4E91-AC03-FE01CA1F4EB1}" destId="{B401B9A4-AE2F-422D-9795-B925A79E5771}" srcOrd="0" destOrd="0" parTransId="{28393D47-2DA7-4545-B959-38DC6DD0228F}" sibTransId="{4DDE70C5-4870-4572-937D-CF6A832CCC36}"/>
    <dgm:cxn modelId="{8B1EB873-2F19-473A-9A80-E51120A29492}" srcId="{AB51E0A7-CA2A-4E91-AC03-FE01CA1F4EB1}" destId="{1228CD08-3F28-4F77-8D46-57AC393764BE}" srcOrd="1" destOrd="0" parTransId="{A5315332-290E-4C8F-91CC-49ADACF47FBB}" sibTransId="{BD2C7AB9-88B7-46C7-8ECA-6B184F930A4A}"/>
    <dgm:cxn modelId="{5FE1D59F-0924-41DC-8B4E-77FD94D45D76}" type="presParOf" srcId="{BE791F09-ACE0-4A49-9BC8-F6648A4FC4AD}" destId="{1AA838AF-1943-4F26-8129-1E2BD6F4B4E9}" srcOrd="0" destOrd="0" presId="urn:microsoft.com/office/officeart/2008/layout/RadialCluster"/>
    <dgm:cxn modelId="{9676E086-2995-46CF-95F9-4E97CF3A625B}" type="presParOf" srcId="{1AA838AF-1943-4F26-8129-1E2BD6F4B4E9}" destId="{24EC478B-22B5-412C-BAC0-C166B1F2A397}" srcOrd="0" destOrd="0" presId="urn:microsoft.com/office/officeart/2008/layout/RadialCluster"/>
    <dgm:cxn modelId="{4314B283-2CC0-4D7A-90EB-74949AA6B916}" type="presParOf" srcId="{1AA838AF-1943-4F26-8129-1E2BD6F4B4E9}" destId="{B90E3149-5470-4928-A57F-B30CE73C8CDF}" srcOrd="1" destOrd="0" presId="urn:microsoft.com/office/officeart/2008/layout/RadialCluster"/>
    <dgm:cxn modelId="{039A3805-B8C2-4648-B782-45F900D3FB8F}" type="presParOf" srcId="{1AA838AF-1943-4F26-8129-1E2BD6F4B4E9}" destId="{3EE17A24-23DB-4220-8A0C-51C23F2299DD}" srcOrd="2" destOrd="0" presId="urn:microsoft.com/office/officeart/2008/layout/RadialCluster"/>
    <dgm:cxn modelId="{7F9402BA-400E-429B-8935-44EBF551D14C}" type="presParOf" srcId="{1AA838AF-1943-4F26-8129-1E2BD6F4B4E9}" destId="{83E44145-E071-4C75-9C1A-92DE37F9F1E6}" srcOrd="3" destOrd="0" presId="urn:microsoft.com/office/officeart/2008/layout/RadialCluster"/>
    <dgm:cxn modelId="{58532019-06B4-469A-BA90-EB32ED180AE3}" type="presParOf" srcId="{1AA838AF-1943-4F26-8129-1E2BD6F4B4E9}" destId="{DBDC9F81-0648-413A-952D-2DE1B7CDEA9B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EA48A-B5F1-4355-8373-A566C4D440E2}" type="doc">
      <dgm:prSet loTypeId="urn:microsoft.com/office/officeart/2008/layout/RadialCluster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5B5C9-BB56-4D0E-9F01-81BB2C386B97}">
      <dgm:prSet phldrT="[Text]" custT="1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pPr algn="ctr"/>
          <a:r>
            <a:rPr lang="en-IE" sz="2400" dirty="0" smtClean="0"/>
            <a:t>Jenkins Master</a:t>
          </a:r>
        </a:p>
        <a:p>
          <a:pPr algn="ctr"/>
          <a:endParaRPr lang="en-IE" sz="1600" dirty="0" smtClean="0"/>
        </a:p>
      </dgm:t>
    </dgm:pt>
    <dgm:pt modelId="{FE48B0BF-01F4-4B8B-A8B9-D88F6B479CEB}" type="parTrans" cxnId="{5FF0F7A8-3B40-458A-97C7-A33914B757B4}">
      <dgm:prSet/>
      <dgm:spPr/>
      <dgm:t>
        <a:bodyPr/>
        <a:lstStyle/>
        <a:p>
          <a:endParaRPr lang="en-US"/>
        </a:p>
      </dgm:t>
    </dgm:pt>
    <dgm:pt modelId="{0F094AFF-9082-45CC-BC53-F3009EF2CACB}" type="sibTrans" cxnId="{5FF0F7A8-3B40-458A-97C7-A33914B757B4}">
      <dgm:prSet/>
      <dgm:spPr/>
      <dgm:t>
        <a:bodyPr/>
        <a:lstStyle/>
        <a:p>
          <a:endParaRPr lang="en-US"/>
        </a:p>
      </dgm:t>
    </dgm:pt>
    <dgm:pt modelId="{AB51E0A7-CA2A-4E91-AC03-FE01CA1F4EB1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1C33B09-EE67-49BD-B2BB-A71808B6C671}" type="parTrans" cxnId="{C9513AB6-6039-47C6-9981-3155636AEB3F}">
      <dgm:prSet/>
      <dgm:spPr/>
      <dgm:t>
        <a:bodyPr/>
        <a:lstStyle/>
        <a:p>
          <a:endParaRPr lang="en-US"/>
        </a:p>
      </dgm:t>
    </dgm:pt>
    <dgm:pt modelId="{A4FA3E38-E9BB-4F5B-ACA7-30922DE44C0B}" type="sibTrans" cxnId="{C9513AB6-6039-47C6-9981-3155636AEB3F}">
      <dgm:prSet/>
      <dgm:spPr/>
      <dgm:t>
        <a:bodyPr/>
        <a:lstStyle/>
        <a:p>
          <a:endParaRPr lang="en-US"/>
        </a:p>
      </dgm:t>
    </dgm:pt>
    <dgm:pt modelId="{B401B9A4-AE2F-422D-9795-B925A79E5771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28393D47-2DA7-4545-B959-38DC6DD0228F}" type="parTrans" cxnId="{3C237CBF-BD48-4EEC-8433-64E83B1DF642}">
      <dgm:prSet/>
      <dgm:spPr/>
      <dgm:t>
        <a:bodyPr/>
        <a:lstStyle/>
        <a:p>
          <a:endParaRPr lang="en-US"/>
        </a:p>
      </dgm:t>
    </dgm:pt>
    <dgm:pt modelId="{4DDE70C5-4870-4572-937D-CF6A832CCC36}" type="sibTrans" cxnId="{3C237CBF-BD48-4EEC-8433-64E83B1DF642}">
      <dgm:prSet/>
      <dgm:spPr/>
      <dgm:t>
        <a:bodyPr/>
        <a:lstStyle/>
        <a:p>
          <a:endParaRPr lang="en-US"/>
        </a:p>
      </dgm:t>
    </dgm:pt>
    <dgm:pt modelId="{1228CD08-3F28-4F77-8D46-57AC393764BE}">
      <dgm:prSet phldrT="[Text]"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smtClean="0"/>
            <a:t>Jenkins Slave</a:t>
          </a:r>
          <a:endParaRPr lang="en-US" dirty="0"/>
        </a:p>
      </dgm:t>
    </dgm:pt>
    <dgm:pt modelId="{A5315332-290E-4C8F-91CC-49ADACF47FBB}" type="parTrans" cxnId="{8B1EB873-2F19-473A-9A80-E51120A29492}">
      <dgm:prSet/>
      <dgm:spPr/>
      <dgm:t>
        <a:bodyPr/>
        <a:lstStyle/>
        <a:p>
          <a:endParaRPr lang="en-US"/>
        </a:p>
      </dgm:t>
    </dgm:pt>
    <dgm:pt modelId="{BD2C7AB9-88B7-46C7-8ECA-6B184F930A4A}" type="sibTrans" cxnId="{8B1EB873-2F19-473A-9A80-E51120A29492}">
      <dgm:prSet/>
      <dgm:spPr/>
      <dgm:t>
        <a:bodyPr/>
        <a:lstStyle/>
        <a:p>
          <a:endParaRPr lang="en-US"/>
        </a:p>
      </dgm:t>
    </dgm:pt>
    <dgm:pt modelId="{4CA73D4E-E97D-415E-B910-5B658C9BF695}">
      <dgm:prSet phldrT="[Text]" custRadScaleRad="113608" custRadScaleInc="47912"/>
      <dgm:spPr/>
      <dgm:t>
        <a:bodyPr/>
        <a:lstStyle/>
        <a:p>
          <a:endParaRPr lang="en-US"/>
        </a:p>
      </dgm:t>
    </dgm:pt>
    <dgm:pt modelId="{1D3CFC72-6336-4FB1-860A-62140FF50518}" type="parTrans" cxnId="{957E665B-B058-4C6F-83C5-33D463DA8024}">
      <dgm:prSet/>
      <dgm:spPr/>
      <dgm:t>
        <a:bodyPr/>
        <a:lstStyle/>
        <a:p>
          <a:endParaRPr lang="en-US"/>
        </a:p>
      </dgm:t>
    </dgm:pt>
    <dgm:pt modelId="{476E8638-6A75-4396-84F8-2479A096124F}" type="sibTrans" cxnId="{957E665B-B058-4C6F-83C5-33D463DA8024}">
      <dgm:prSet/>
      <dgm:spPr/>
      <dgm:t>
        <a:bodyPr/>
        <a:lstStyle/>
        <a:p>
          <a:endParaRPr lang="en-US"/>
        </a:p>
      </dgm:t>
    </dgm:pt>
    <dgm:pt modelId="{6E21863B-CCA5-45A1-AF6F-74E851D71BDE}">
      <dgm:prSet/>
      <dgm:spPr>
        <a:ln>
          <a:solidFill>
            <a:schemeClr val="tx2">
              <a:lumMod val="25000"/>
            </a:schemeClr>
          </a:solidFill>
        </a:ln>
      </dgm:spPr>
      <dgm:t>
        <a:bodyPr/>
        <a:lstStyle/>
        <a:p>
          <a:r>
            <a:rPr lang="en-IE" dirty="0" err="1" smtClean="0"/>
            <a:t>Docker</a:t>
          </a:r>
          <a:endParaRPr lang="en-IE" dirty="0" smtClean="0"/>
        </a:p>
        <a:p>
          <a:r>
            <a:rPr lang="en-IE" dirty="0" smtClean="0"/>
            <a:t>Registry</a:t>
          </a:r>
        </a:p>
      </dgm:t>
    </dgm:pt>
    <dgm:pt modelId="{49AB4CA2-4315-4B2F-A078-50D64A4BCA7E}" type="parTrans" cxnId="{03327F5C-0707-4F13-87F6-500289099D39}">
      <dgm:prSet/>
      <dgm:spPr/>
      <dgm:t>
        <a:bodyPr/>
        <a:lstStyle/>
        <a:p>
          <a:endParaRPr lang="en-US"/>
        </a:p>
      </dgm:t>
    </dgm:pt>
    <dgm:pt modelId="{E2B94582-9723-4FB1-AB11-B87EB7F3C0A5}" type="sibTrans" cxnId="{03327F5C-0707-4F13-87F6-500289099D39}">
      <dgm:prSet/>
      <dgm:spPr/>
      <dgm:t>
        <a:bodyPr/>
        <a:lstStyle/>
        <a:p>
          <a:endParaRPr lang="en-US"/>
        </a:p>
      </dgm:t>
    </dgm:pt>
    <dgm:pt modelId="{BE791F09-ACE0-4A49-9BC8-F6648A4FC4AD}" type="pres">
      <dgm:prSet presAssocID="{429EA48A-B5F1-4355-8373-A566C4D440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87EAA3B-4F27-471C-B29F-D5E1C1EC4D82}" type="pres">
      <dgm:prSet presAssocID="{FF05B5C9-BB56-4D0E-9F01-81BB2C386B97}" presName="singleCycle" presStyleCnt="0"/>
      <dgm:spPr/>
    </dgm:pt>
    <dgm:pt modelId="{45AA524F-A88C-4791-8926-788405898865}" type="pres">
      <dgm:prSet presAssocID="{FF05B5C9-BB56-4D0E-9F01-81BB2C386B97}" presName="singleCenter" presStyleLbl="node1" presStyleIdx="0" presStyleCnt="5" custScaleX="108291" custScaleY="115537" custLinFactNeighborX="-22055" custLinFactNeighborY="-1250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77C28584-1F58-4784-A06B-1ECA365C9E7B}" type="pres">
      <dgm:prSet presAssocID="{A1C33B09-EE67-49BD-B2BB-A71808B6C671}" presName="Name56" presStyleLbl="parChTrans1D2" presStyleIdx="0" presStyleCnt="4"/>
      <dgm:spPr/>
      <dgm:t>
        <a:bodyPr/>
        <a:lstStyle/>
        <a:p>
          <a:endParaRPr lang="en-US"/>
        </a:p>
      </dgm:t>
    </dgm:pt>
    <dgm:pt modelId="{2D10C877-3982-42EA-84B3-518E5A360C18}" type="pres">
      <dgm:prSet presAssocID="{AB51E0A7-CA2A-4E91-AC03-FE01CA1F4EB1}" presName="text0" presStyleLbl="node1" presStyleIdx="1" presStyleCnt="5" custRadScaleRad="113608" custRadScaleInc="479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0E3149-5470-4928-A57F-B30CE73C8CDF}" type="pres">
      <dgm:prSet presAssocID="{28393D47-2DA7-4545-B959-38DC6DD0228F}" presName="Name56" presStyleLbl="parChTrans1D2" presStyleIdx="1" presStyleCnt="4"/>
      <dgm:spPr/>
      <dgm:t>
        <a:bodyPr/>
        <a:lstStyle/>
        <a:p>
          <a:endParaRPr lang="en-US"/>
        </a:p>
      </dgm:t>
    </dgm:pt>
    <dgm:pt modelId="{3EE17A24-23DB-4220-8A0C-51C23F2299DD}" type="pres">
      <dgm:prSet presAssocID="{B401B9A4-AE2F-422D-9795-B925A79E5771}" presName="text0" presStyleLbl="node1" presStyleIdx="2" presStyleCnt="5" custRadScaleRad="60544" custRadScaleInc="108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44145-E071-4C75-9C1A-92DE37F9F1E6}" type="pres">
      <dgm:prSet presAssocID="{A5315332-290E-4C8F-91CC-49ADACF47FBB}" presName="Name56" presStyleLbl="parChTrans1D2" presStyleIdx="2" presStyleCnt="4"/>
      <dgm:spPr/>
      <dgm:t>
        <a:bodyPr/>
        <a:lstStyle/>
        <a:p>
          <a:endParaRPr lang="en-US"/>
        </a:p>
      </dgm:t>
    </dgm:pt>
    <dgm:pt modelId="{DBDC9F81-0648-413A-952D-2DE1B7CDEA9B}" type="pres">
      <dgm:prSet presAssocID="{1228CD08-3F28-4F77-8D46-57AC393764BE}" presName="text0" presStyleLbl="node1" presStyleIdx="3" presStyleCnt="5" custRadScaleRad="48361" custRadScaleInc="-2770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17761-AA17-43A5-8B4C-8DBD576B00FF}" type="pres">
      <dgm:prSet presAssocID="{49AB4CA2-4315-4B2F-A078-50D64A4BCA7E}" presName="Name56" presStyleLbl="parChTrans1D2" presStyleIdx="3" presStyleCnt="4"/>
      <dgm:spPr/>
      <dgm:t>
        <a:bodyPr/>
        <a:lstStyle/>
        <a:p>
          <a:endParaRPr lang="en-US"/>
        </a:p>
      </dgm:t>
    </dgm:pt>
    <dgm:pt modelId="{85E79A7F-C3A9-4255-AAC6-8CF994BE9469}" type="pres">
      <dgm:prSet presAssocID="{6E21863B-CCA5-45A1-AF6F-74E851D71BDE}" presName="text0" presStyleLbl="node1" presStyleIdx="4" presStyleCnt="5" custRadScaleRad="96994" custRadScaleInc="-137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F2C453-53EE-464A-93BA-F0CFEF4C11D1}" type="presOf" srcId="{FF05B5C9-BB56-4D0E-9F01-81BB2C386B97}" destId="{45AA524F-A88C-4791-8926-788405898865}" srcOrd="0" destOrd="0" presId="urn:microsoft.com/office/officeart/2008/layout/RadialCluster"/>
    <dgm:cxn modelId="{BC6A0038-1DFB-4817-8F99-B0A5E5ECD99D}" type="presOf" srcId="{A5315332-290E-4C8F-91CC-49ADACF47FBB}" destId="{83E44145-E071-4C75-9C1A-92DE37F9F1E6}" srcOrd="0" destOrd="0" presId="urn:microsoft.com/office/officeart/2008/layout/RadialCluster"/>
    <dgm:cxn modelId="{8E74AF96-0537-4B13-88AC-0495A25CFE0C}" type="presOf" srcId="{49AB4CA2-4315-4B2F-A078-50D64A4BCA7E}" destId="{85817761-AA17-43A5-8B4C-8DBD576B00FF}" srcOrd="0" destOrd="0" presId="urn:microsoft.com/office/officeart/2008/layout/RadialCluster"/>
    <dgm:cxn modelId="{79C0EF27-C6A6-4EE8-9C64-7161CFB0F9EB}" type="presOf" srcId="{AB51E0A7-CA2A-4E91-AC03-FE01CA1F4EB1}" destId="{2D10C877-3982-42EA-84B3-518E5A360C18}" srcOrd="0" destOrd="0" presId="urn:microsoft.com/office/officeart/2008/layout/RadialCluster"/>
    <dgm:cxn modelId="{03327F5C-0707-4F13-87F6-500289099D39}" srcId="{FF05B5C9-BB56-4D0E-9F01-81BB2C386B97}" destId="{6E21863B-CCA5-45A1-AF6F-74E851D71BDE}" srcOrd="3" destOrd="0" parTransId="{49AB4CA2-4315-4B2F-A078-50D64A4BCA7E}" sibTransId="{E2B94582-9723-4FB1-AB11-B87EB7F3C0A5}"/>
    <dgm:cxn modelId="{5FF0F7A8-3B40-458A-97C7-A33914B757B4}" srcId="{429EA48A-B5F1-4355-8373-A566C4D440E2}" destId="{FF05B5C9-BB56-4D0E-9F01-81BB2C386B97}" srcOrd="0" destOrd="0" parTransId="{FE48B0BF-01F4-4B8B-A8B9-D88F6B479CEB}" sibTransId="{0F094AFF-9082-45CC-BC53-F3009EF2CACB}"/>
    <dgm:cxn modelId="{CFE24007-5811-4158-BC76-C08F0A350DCA}" type="presOf" srcId="{B401B9A4-AE2F-422D-9795-B925A79E5771}" destId="{3EE17A24-23DB-4220-8A0C-51C23F2299DD}" srcOrd="0" destOrd="0" presId="urn:microsoft.com/office/officeart/2008/layout/RadialCluster"/>
    <dgm:cxn modelId="{957E665B-B058-4C6F-83C5-33D463DA8024}" srcId="{429EA48A-B5F1-4355-8373-A566C4D440E2}" destId="{4CA73D4E-E97D-415E-B910-5B658C9BF695}" srcOrd="1" destOrd="0" parTransId="{1D3CFC72-6336-4FB1-860A-62140FF50518}" sibTransId="{476E8638-6A75-4396-84F8-2479A096124F}"/>
    <dgm:cxn modelId="{DC119216-B960-4DF6-BC5D-73425A31250E}" type="presOf" srcId="{1228CD08-3F28-4F77-8D46-57AC393764BE}" destId="{DBDC9F81-0648-413A-952D-2DE1B7CDEA9B}" srcOrd="0" destOrd="0" presId="urn:microsoft.com/office/officeart/2008/layout/RadialCluster"/>
    <dgm:cxn modelId="{C9513AB6-6039-47C6-9981-3155636AEB3F}" srcId="{FF05B5C9-BB56-4D0E-9F01-81BB2C386B97}" destId="{AB51E0A7-CA2A-4E91-AC03-FE01CA1F4EB1}" srcOrd="0" destOrd="0" parTransId="{A1C33B09-EE67-49BD-B2BB-A71808B6C671}" sibTransId="{A4FA3E38-E9BB-4F5B-ACA7-30922DE44C0B}"/>
    <dgm:cxn modelId="{7B074C91-D22A-4A3E-AA54-C897B7C3B206}" type="presOf" srcId="{429EA48A-B5F1-4355-8373-A566C4D440E2}" destId="{BE791F09-ACE0-4A49-9BC8-F6648A4FC4AD}" srcOrd="0" destOrd="0" presId="urn:microsoft.com/office/officeart/2008/layout/RadialCluster"/>
    <dgm:cxn modelId="{693F1404-1146-46AA-B913-6DDC6B370543}" type="presOf" srcId="{28393D47-2DA7-4545-B959-38DC6DD0228F}" destId="{B90E3149-5470-4928-A57F-B30CE73C8CDF}" srcOrd="0" destOrd="0" presId="urn:microsoft.com/office/officeart/2008/layout/RadialCluster"/>
    <dgm:cxn modelId="{3C237CBF-BD48-4EEC-8433-64E83B1DF642}" srcId="{FF05B5C9-BB56-4D0E-9F01-81BB2C386B97}" destId="{B401B9A4-AE2F-422D-9795-B925A79E5771}" srcOrd="1" destOrd="0" parTransId="{28393D47-2DA7-4545-B959-38DC6DD0228F}" sibTransId="{4DDE70C5-4870-4572-937D-CF6A832CCC36}"/>
    <dgm:cxn modelId="{13021A85-162E-4DE5-92D2-9F7480EE13E2}" type="presOf" srcId="{6E21863B-CCA5-45A1-AF6F-74E851D71BDE}" destId="{85E79A7F-C3A9-4255-AAC6-8CF994BE9469}" srcOrd="0" destOrd="0" presId="urn:microsoft.com/office/officeart/2008/layout/RadialCluster"/>
    <dgm:cxn modelId="{8B1EB873-2F19-473A-9A80-E51120A29492}" srcId="{FF05B5C9-BB56-4D0E-9F01-81BB2C386B97}" destId="{1228CD08-3F28-4F77-8D46-57AC393764BE}" srcOrd="2" destOrd="0" parTransId="{A5315332-290E-4C8F-91CC-49ADACF47FBB}" sibTransId="{BD2C7AB9-88B7-46C7-8ECA-6B184F930A4A}"/>
    <dgm:cxn modelId="{C2F746C9-CD5C-4C11-ACE2-1B09A96B6D60}" type="presOf" srcId="{A1C33B09-EE67-49BD-B2BB-A71808B6C671}" destId="{77C28584-1F58-4784-A06B-1ECA365C9E7B}" srcOrd="0" destOrd="0" presId="urn:microsoft.com/office/officeart/2008/layout/RadialCluster"/>
    <dgm:cxn modelId="{89085867-FBC6-460C-81A6-B5755D8F785F}" type="presParOf" srcId="{BE791F09-ACE0-4A49-9BC8-F6648A4FC4AD}" destId="{887EAA3B-4F27-471C-B29F-D5E1C1EC4D82}" srcOrd="0" destOrd="0" presId="urn:microsoft.com/office/officeart/2008/layout/RadialCluster"/>
    <dgm:cxn modelId="{AB5F2757-FDD0-47EC-8D38-AFD3C71E4D9C}" type="presParOf" srcId="{887EAA3B-4F27-471C-B29F-D5E1C1EC4D82}" destId="{45AA524F-A88C-4791-8926-788405898865}" srcOrd="0" destOrd="0" presId="urn:microsoft.com/office/officeart/2008/layout/RadialCluster"/>
    <dgm:cxn modelId="{24387886-FBD1-4A5E-8F0C-EFDCF3695335}" type="presParOf" srcId="{887EAA3B-4F27-471C-B29F-D5E1C1EC4D82}" destId="{77C28584-1F58-4784-A06B-1ECA365C9E7B}" srcOrd="1" destOrd="0" presId="urn:microsoft.com/office/officeart/2008/layout/RadialCluster"/>
    <dgm:cxn modelId="{19A60CAC-21AE-48BD-A93B-3B1ACB3CA154}" type="presParOf" srcId="{887EAA3B-4F27-471C-B29F-D5E1C1EC4D82}" destId="{2D10C877-3982-42EA-84B3-518E5A360C18}" srcOrd="2" destOrd="0" presId="urn:microsoft.com/office/officeart/2008/layout/RadialCluster"/>
    <dgm:cxn modelId="{5194F065-2FC4-4559-B543-A08AFFAF8268}" type="presParOf" srcId="{887EAA3B-4F27-471C-B29F-D5E1C1EC4D82}" destId="{B90E3149-5470-4928-A57F-B30CE73C8CDF}" srcOrd="3" destOrd="0" presId="urn:microsoft.com/office/officeart/2008/layout/RadialCluster"/>
    <dgm:cxn modelId="{71BBDEE0-B892-45B1-8746-69CD7F51B1BB}" type="presParOf" srcId="{887EAA3B-4F27-471C-B29F-D5E1C1EC4D82}" destId="{3EE17A24-23DB-4220-8A0C-51C23F2299DD}" srcOrd="4" destOrd="0" presId="urn:microsoft.com/office/officeart/2008/layout/RadialCluster"/>
    <dgm:cxn modelId="{192A1071-2CF0-4F15-BCC6-B8AAD5532173}" type="presParOf" srcId="{887EAA3B-4F27-471C-B29F-D5E1C1EC4D82}" destId="{83E44145-E071-4C75-9C1A-92DE37F9F1E6}" srcOrd="5" destOrd="0" presId="urn:microsoft.com/office/officeart/2008/layout/RadialCluster"/>
    <dgm:cxn modelId="{564624C2-AF4C-4282-ACE4-7F4DD0F5FA05}" type="presParOf" srcId="{887EAA3B-4F27-471C-B29F-D5E1C1EC4D82}" destId="{DBDC9F81-0648-413A-952D-2DE1B7CDEA9B}" srcOrd="6" destOrd="0" presId="urn:microsoft.com/office/officeart/2008/layout/RadialCluster"/>
    <dgm:cxn modelId="{AEAA48B6-AAA4-40B9-B16C-00BEF8B25498}" type="presParOf" srcId="{887EAA3B-4F27-471C-B29F-D5E1C1EC4D82}" destId="{85817761-AA17-43A5-8B4C-8DBD576B00FF}" srcOrd="7" destOrd="0" presId="urn:microsoft.com/office/officeart/2008/layout/RadialCluster"/>
    <dgm:cxn modelId="{B0F30C34-132F-4315-BE81-21E42DD2D9B6}" type="presParOf" srcId="{887EAA3B-4F27-471C-B29F-D5E1C1EC4D82}" destId="{85E79A7F-C3A9-4255-AAC6-8CF994BE9469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A524F-A88C-4791-8926-788405898865}">
      <dsp:nvSpPr>
        <dsp:cNvPr id="0" name=""/>
        <dsp:cNvSpPr/>
      </dsp:nvSpPr>
      <dsp:spPr>
        <a:xfrm>
          <a:off x="720043" y="1581224"/>
          <a:ext cx="1449496" cy="1546485"/>
        </a:xfrm>
        <a:prstGeom prst="round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Jenkins Master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600" kern="1200" dirty="0" smtClean="0"/>
        </a:p>
      </dsp:txBody>
      <dsp:txXfrm>
        <a:off x="790802" y="1651983"/>
        <a:ext cx="1307978" cy="1404967"/>
      </dsp:txXfrm>
    </dsp:sp>
    <dsp:sp modelId="{77C28584-1F58-4784-A06B-1ECA365C9E7B}">
      <dsp:nvSpPr>
        <dsp:cNvPr id="0" name=""/>
        <dsp:cNvSpPr/>
      </dsp:nvSpPr>
      <dsp:spPr>
        <a:xfrm rot="19007318">
          <a:off x="2103141" y="1505960"/>
          <a:ext cx="4897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971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0C877-3982-42EA-84B3-518E5A360C18}">
      <dsp:nvSpPr>
        <dsp:cNvPr id="0" name=""/>
        <dsp:cNvSpPr/>
      </dsp:nvSpPr>
      <dsp:spPr>
        <a:xfrm>
          <a:off x="2526459" y="468657"/>
          <a:ext cx="896808" cy="896808"/>
        </a:xfrm>
        <a:prstGeom prst="round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Jenkins Slave</a:t>
          </a:r>
          <a:endParaRPr lang="en-US" sz="1800" kern="1200" dirty="0"/>
        </a:p>
      </dsp:txBody>
      <dsp:txXfrm>
        <a:off x="2570238" y="512436"/>
        <a:ext cx="809250" cy="809250"/>
      </dsp:txXfrm>
    </dsp:sp>
    <dsp:sp modelId="{B90E3149-5470-4928-A57F-B30CE73C8CDF}">
      <dsp:nvSpPr>
        <dsp:cNvPr id="0" name=""/>
        <dsp:cNvSpPr/>
      </dsp:nvSpPr>
      <dsp:spPr>
        <a:xfrm rot="2406017">
          <a:off x="2120087" y="3100267"/>
          <a:ext cx="4207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072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2491358" y="3164958"/>
          <a:ext cx="896808" cy="896808"/>
        </a:xfrm>
        <a:prstGeom prst="round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Jenkins Slave</a:t>
          </a:r>
          <a:endParaRPr lang="en-US" sz="1800" kern="1200" dirty="0"/>
        </a:p>
      </dsp:txBody>
      <dsp:txXfrm>
        <a:off x="2535137" y="3208737"/>
        <a:ext cx="809250" cy="809250"/>
      </dsp:txXfrm>
    </dsp:sp>
    <dsp:sp modelId="{83E44145-E071-4C75-9C1A-92DE37F9F1E6}">
      <dsp:nvSpPr>
        <dsp:cNvPr id="0" name=""/>
        <dsp:cNvSpPr/>
      </dsp:nvSpPr>
      <dsp:spPr>
        <a:xfrm rot="21497454">
          <a:off x="2169467" y="2328041"/>
          <a:ext cx="32195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195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2491354" y="1861456"/>
          <a:ext cx="896808" cy="896808"/>
        </a:xfrm>
        <a:prstGeom prst="roundRect">
          <a:avLst/>
        </a:prstGeom>
        <a:solidFill>
          <a:schemeClr val="bg2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800" kern="1200" dirty="0" smtClean="0"/>
            <a:t>Jenkins Slave</a:t>
          </a:r>
          <a:endParaRPr lang="en-US" sz="1800" kern="1200" dirty="0"/>
        </a:p>
      </dsp:txBody>
      <dsp:txXfrm>
        <a:off x="2535133" y="1905235"/>
        <a:ext cx="809250" cy="809250"/>
      </dsp:txXfrm>
    </dsp:sp>
    <dsp:sp modelId="{85817761-AA17-43A5-8B4C-8DBD576B00FF}">
      <dsp:nvSpPr>
        <dsp:cNvPr id="0" name=""/>
        <dsp:cNvSpPr/>
      </dsp:nvSpPr>
      <dsp:spPr>
        <a:xfrm rot="5441064">
          <a:off x="1239930" y="3321011"/>
          <a:ext cx="3866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663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79A7F-C3A9-4255-AAC6-8CF994BE9469}">
      <dsp:nvSpPr>
        <dsp:cNvPr id="0" name=""/>
        <dsp:cNvSpPr/>
      </dsp:nvSpPr>
      <dsp:spPr>
        <a:xfrm>
          <a:off x="977175" y="3514312"/>
          <a:ext cx="896808" cy="896808"/>
        </a:xfrm>
        <a:prstGeom prst="roundRect">
          <a:avLst/>
        </a:prstGeom>
        <a:solidFill>
          <a:schemeClr val="accent1">
            <a:lumMod val="7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Registry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600" kern="1200" dirty="0" smtClean="0"/>
            <a:t>Images</a:t>
          </a:r>
          <a:endParaRPr lang="en-US" sz="1600" kern="1200" dirty="0"/>
        </a:p>
      </dsp:txBody>
      <dsp:txXfrm>
        <a:off x="1020954" y="3558091"/>
        <a:ext cx="809250" cy="809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EC4A7-E02F-4047-BEC6-F0208B93EFB7}">
      <dsp:nvSpPr>
        <dsp:cNvPr id="0" name=""/>
        <dsp:cNvSpPr/>
      </dsp:nvSpPr>
      <dsp:spPr>
        <a:xfrm>
          <a:off x="0" y="0"/>
          <a:ext cx="2024307" cy="865491"/>
        </a:xfrm>
        <a:prstGeom prst="roundRect">
          <a:avLst>
            <a:gd name="adj" fmla="val 10000"/>
          </a:avLst>
        </a:prstGeom>
        <a:solidFill>
          <a:srgbClr val="40A8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err="1" smtClean="0"/>
            <a:t>GitHub</a:t>
          </a:r>
          <a:r>
            <a:rPr lang="en-IE" sz="1500" kern="1200" dirty="0" smtClean="0"/>
            <a:t> Primary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200" kern="1200" dirty="0" smtClean="0"/>
            <a:t>Primary Instance</a:t>
          </a:r>
          <a:endParaRPr lang="en-US" sz="1200" kern="1200" dirty="0"/>
        </a:p>
      </dsp:txBody>
      <dsp:txXfrm>
        <a:off x="491410" y="0"/>
        <a:ext cx="1532896" cy="865491"/>
      </dsp:txXfrm>
    </dsp:sp>
    <dsp:sp modelId="{985AC776-D453-4E61-99D4-318323B02B99}">
      <dsp:nvSpPr>
        <dsp:cNvPr id="0" name=""/>
        <dsp:cNvSpPr/>
      </dsp:nvSpPr>
      <dsp:spPr>
        <a:xfrm>
          <a:off x="937353" y="1125582"/>
          <a:ext cx="404861" cy="6923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D7913-F4ED-4219-8F9B-516FF4F4279D}">
      <dsp:nvSpPr>
        <dsp:cNvPr id="0" name=""/>
        <dsp:cNvSpPr/>
      </dsp:nvSpPr>
      <dsp:spPr>
        <a:xfrm>
          <a:off x="0" y="914624"/>
          <a:ext cx="2024307" cy="865491"/>
        </a:xfrm>
        <a:prstGeom prst="roundRect">
          <a:avLst>
            <a:gd name="adj" fmla="val 10000"/>
          </a:avLst>
        </a:prstGeom>
        <a:solidFill>
          <a:srgbClr val="40A85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500" kern="1200" dirty="0" err="1" smtClean="0"/>
            <a:t>GitHub</a:t>
          </a:r>
          <a:r>
            <a:rPr lang="en-IE" sz="1500" kern="1200" dirty="0" smtClean="0"/>
            <a:t> Secondary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200" kern="1200" dirty="0" smtClean="0"/>
            <a:t>Secondary Instance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E" sz="1200" kern="1200" dirty="0" smtClean="0"/>
            <a:t>Redundant Backup</a:t>
          </a:r>
          <a:endParaRPr lang="en-US" sz="1200" kern="1200" dirty="0"/>
        </a:p>
      </dsp:txBody>
      <dsp:txXfrm>
        <a:off x="491410" y="914624"/>
        <a:ext cx="1532896" cy="865491"/>
      </dsp:txXfrm>
    </dsp:sp>
    <dsp:sp modelId="{B75AF49F-895D-41E7-8865-77AE6F83FBCA}">
      <dsp:nvSpPr>
        <dsp:cNvPr id="0" name=""/>
        <dsp:cNvSpPr/>
      </dsp:nvSpPr>
      <dsp:spPr>
        <a:xfrm>
          <a:off x="63123" y="1045530"/>
          <a:ext cx="454068" cy="609963"/>
        </a:xfrm>
        <a:prstGeom prst="roundRect">
          <a:avLst>
            <a:gd name="adj" fmla="val 10000"/>
          </a:avLst>
        </a:prstGeom>
        <a:solidFill>
          <a:srgbClr val="40A85F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C478B-22B5-412C-BAC0-C166B1F2A397}">
      <dsp:nvSpPr>
        <dsp:cNvPr id="0" name=""/>
        <dsp:cNvSpPr/>
      </dsp:nvSpPr>
      <dsp:spPr>
        <a:xfrm>
          <a:off x="712810" y="1988127"/>
          <a:ext cx="847531" cy="789773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000" kern="1200" smtClean="0"/>
            <a:t>FUT</a:t>
          </a:r>
          <a:endParaRPr lang="en-US" sz="3000" kern="1200" dirty="0"/>
        </a:p>
      </dsp:txBody>
      <dsp:txXfrm>
        <a:off x="751364" y="2026681"/>
        <a:ext cx="770423" cy="712665"/>
      </dsp:txXfrm>
    </dsp:sp>
    <dsp:sp modelId="{B90E3149-5470-4928-A57F-B30CE73C8CDF}">
      <dsp:nvSpPr>
        <dsp:cNvPr id="0" name=""/>
        <dsp:cNvSpPr/>
      </dsp:nvSpPr>
      <dsp:spPr>
        <a:xfrm rot="16194844">
          <a:off x="855781" y="1708343"/>
          <a:ext cx="5595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9567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713091" y="601880"/>
          <a:ext cx="842867" cy="826679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900" kern="1200" dirty="0" smtClean="0"/>
            <a:t>DEV</a:t>
          </a:r>
          <a:endParaRPr lang="en-US" sz="2900" kern="1200" dirty="0"/>
        </a:p>
      </dsp:txBody>
      <dsp:txXfrm>
        <a:off x="753446" y="642235"/>
        <a:ext cx="762157" cy="745969"/>
      </dsp:txXfrm>
    </dsp:sp>
    <dsp:sp modelId="{83E44145-E071-4C75-9C1A-92DE37F9F1E6}">
      <dsp:nvSpPr>
        <dsp:cNvPr id="0" name=""/>
        <dsp:cNvSpPr/>
      </dsp:nvSpPr>
      <dsp:spPr>
        <a:xfrm rot="5360531">
          <a:off x="844464" y="3077971"/>
          <a:ext cx="60018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00182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673953" y="3378043"/>
          <a:ext cx="956820" cy="759772"/>
        </a:xfrm>
        <a:prstGeom prst="roundRect">
          <a:avLst/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3500" kern="1200" smtClean="0"/>
            <a:t>IGT</a:t>
          </a:r>
          <a:endParaRPr lang="en-US" sz="3500" kern="1200" dirty="0"/>
        </a:p>
      </dsp:txBody>
      <dsp:txXfrm>
        <a:off x="711042" y="3415132"/>
        <a:ext cx="882642" cy="685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A524F-A88C-4791-8926-788405898865}">
      <dsp:nvSpPr>
        <dsp:cNvPr id="0" name=""/>
        <dsp:cNvSpPr/>
      </dsp:nvSpPr>
      <dsp:spPr>
        <a:xfrm>
          <a:off x="587225" y="1223440"/>
          <a:ext cx="1182125" cy="1261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2400" kern="1200" dirty="0" smtClean="0"/>
            <a:t>Jenkins Master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E" sz="1600" kern="1200" dirty="0" smtClean="0"/>
        </a:p>
      </dsp:txBody>
      <dsp:txXfrm>
        <a:off x="644932" y="1281147"/>
        <a:ext cx="1066711" cy="1145809"/>
      </dsp:txXfrm>
    </dsp:sp>
    <dsp:sp modelId="{77C28584-1F58-4784-A06B-1ECA365C9E7B}">
      <dsp:nvSpPr>
        <dsp:cNvPr id="0" name=""/>
        <dsp:cNvSpPr/>
      </dsp:nvSpPr>
      <dsp:spPr>
        <a:xfrm rot="19007318">
          <a:off x="1715200" y="1162059"/>
          <a:ext cx="3993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938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0C877-3982-42EA-84B3-518E5A360C18}">
      <dsp:nvSpPr>
        <dsp:cNvPr id="0" name=""/>
        <dsp:cNvSpPr/>
      </dsp:nvSpPr>
      <dsp:spPr>
        <a:xfrm>
          <a:off x="2060434" y="316095"/>
          <a:ext cx="731384" cy="731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Jenkins Slave</a:t>
          </a:r>
          <a:endParaRPr lang="en-US" sz="1400" kern="1200" dirty="0"/>
        </a:p>
      </dsp:txBody>
      <dsp:txXfrm>
        <a:off x="2096137" y="351798"/>
        <a:ext cx="659978" cy="659978"/>
      </dsp:txXfrm>
    </dsp:sp>
    <dsp:sp modelId="{B90E3149-5470-4928-A57F-B30CE73C8CDF}">
      <dsp:nvSpPr>
        <dsp:cNvPr id="0" name=""/>
        <dsp:cNvSpPr/>
      </dsp:nvSpPr>
      <dsp:spPr>
        <a:xfrm rot="2406017">
          <a:off x="1729020" y="2462284"/>
          <a:ext cx="3431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311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E17A24-23DB-4220-8A0C-51C23F2299DD}">
      <dsp:nvSpPr>
        <dsp:cNvPr id="0" name=""/>
        <dsp:cNvSpPr/>
      </dsp:nvSpPr>
      <dsp:spPr>
        <a:xfrm>
          <a:off x="2031807" y="2515042"/>
          <a:ext cx="731384" cy="731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Jenkins Slave</a:t>
          </a:r>
          <a:endParaRPr lang="en-US" sz="1400" kern="1200" dirty="0"/>
        </a:p>
      </dsp:txBody>
      <dsp:txXfrm>
        <a:off x="2067510" y="2550745"/>
        <a:ext cx="659978" cy="659978"/>
      </dsp:txXfrm>
    </dsp:sp>
    <dsp:sp modelId="{83E44145-E071-4C75-9C1A-92DE37F9F1E6}">
      <dsp:nvSpPr>
        <dsp:cNvPr id="0" name=""/>
        <dsp:cNvSpPr/>
      </dsp:nvSpPr>
      <dsp:spPr>
        <a:xfrm rot="21497454">
          <a:off x="1769292" y="1832500"/>
          <a:ext cx="26257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257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DC9F81-0648-413A-952D-2DE1B7CDEA9B}">
      <dsp:nvSpPr>
        <dsp:cNvPr id="0" name=""/>
        <dsp:cNvSpPr/>
      </dsp:nvSpPr>
      <dsp:spPr>
        <a:xfrm>
          <a:off x="2031804" y="1451981"/>
          <a:ext cx="731384" cy="731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400" kern="1200" dirty="0" smtClean="0"/>
            <a:t>Jenkins Slave</a:t>
          </a:r>
          <a:endParaRPr lang="en-US" sz="1400" kern="1200" dirty="0"/>
        </a:p>
      </dsp:txBody>
      <dsp:txXfrm>
        <a:off x="2067507" y="1487684"/>
        <a:ext cx="659978" cy="659978"/>
      </dsp:txXfrm>
    </dsp:sp>
    <dsp:sp modelId="{85817761-AA17-43A5-8B4C-8DBD576B00FF}">
      <dsp:nvSpPr>
        <dsp:cNvPr id="0" name=""/>
        <dsp:cNvSpPr/>
      </dsp:nvSpPr>
      <dsp:spPr>
        <a:xfrm rot="5445855">
          <a:off x="860112" y="2790323"/>
          <a:ext cx="61137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13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79A7F-C3A9-4255-AAC6-8CF994BE9469}">
      <dsp:nvSpPr>
        <dsp:cNvPr id="0" name=""/>
        <dsp:cNvSpPr/>
      </dsp:nvSpPr>
      <dsp:spPr>
        <a:xfrm>
          <a:off x="791150" y="3095982"/>
          <a:ext cx="731384" cy="731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tx2">
              <a:lumMod val="2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300" kern="1200" dirty="0" err="1" smtClean="0"/>
            <a:t>Docker</a:t>
          </a:r>
          <a:endParaRPr lang="en-IE" sz="1300" kern="1200" dirty="0" smtClean="0"/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E" sz="1300" kern="1200" dirty="0" smtClean="0"/>
            <a:t>Registry</a:t>
          </a:r>
        </a:p>
      </dsp:txBody>
      <dsp:txXfrm>
        <a:off x="826853" y="3131685"/>
        <a:ext cx="659978" cy="659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A925B-C6C0-4AA2-88A8-85740B9621B5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830C-2C4D-4E48-A7D7-5CE14B5C4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7E1EE-0039-4797-B978-F453418260D1}" type="slidenum">
              <a:rPr lang="en-US" smtClean="0">
                <a:solidFill>
                  <a:prstClr val="black"/>
                </a:solidFill>
                <a:latin typeface="HP Simplified"/>
              </a:rPr>
              <a:pPr/>
              <a:t>1</a:t>
            </a:fld>
            <a:endParaRPr lang="en-US">
              <a:solidFill>
                <a:prstClr val="black"/>
              </a:solidFill>
              <a:latin typeface="HP Simplified"/>
            </a:endParaRPr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logo"/>
          <p:cNvSpPr>
            <a:spLocks noChangeAspect="1" noEditPoints="1"/>
          </p:cNvSpPr>
          <p:nvPr/>
        </p:nvSpPr>
        <p:spPr bwMode="black">
          <a:xfrm>
            <a:off x="9928333" y="377225"/>
            <a:ext cx="1884155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04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5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7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74" y="304800"/>
            <a:ext cx="9144000" cy="2743200"/>
          </a:xfrm>
        </p:spPr>
        <p:txBody>
          <a:bodyPr anchor="t"/>
          <a:lstStyle>
            <a:lvl1pPr marL="233363" indent="-233363" algn="l">
              <a:defRPr sz="4400" b="1" cap="none" spc="-100" baseline="0"/>
            </a:lvl1pPr>
          </a:lstStyle>
          <a:p>
            <a:r>
              <a:rPr lang="en-US" dirty="0" smtClean="0"/>
              <a:t>“Click to add quote here. Type quotation marks before and after text.”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quoted person’s name, title and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3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1" cy="4419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9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661890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10972801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092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15712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295401"/>
            <a:ext cx="5315712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15712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295400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676401"/>
            <a:ext cx="5315712" cy="441960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8332" y="377225"/>
            <a:ext cx="1884155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65215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66688" y="1676399"/>
            <a:ext cx="5315712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2057401"/>
            <a:ext cx="5315712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1295400"/>
            <a:ext cx="3413760" cy="4800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593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1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1" y="1295400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1676400"/>
            <a:ext cx="3413760" cy="4419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87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1133856"/>
            <a:ext cx="10972801" cy="26057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389121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8168641" y="1676399"/>
            <a:ext cx="3413760" cy="27432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389121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8168641" y="2057400"/>
            <a:ext cx="3413760" cy="4038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654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7620000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295400"/>
            <a:ext cx="3048000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0" y="1295400"/>
            <a:ext cx="3901440" cy="480060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5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6705600" cy="48006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80960" y="1295400"/>
            <a:ext cx="3901440" cy="4800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89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5315712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266688" y="1295400"/>
            <a:ext cx="5315712" cy="3505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953000"/>
            <a:ext cx="5315712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266688" y="4953000"/>
            <a:ext cx="5315712" cy="1130490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9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4389121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/>
          </p:nvPr>
        </p:nvSpPr>
        <p:spPr>
          <a:xfrm>
            <a:off x="8168641" y="1295400"/>
            <a:ext cx="3413760" cy="2743200"/>
          </a:xfrm>
        </p:spPr>
        <p:txBody>
          <a:bodyPr tIns="457200">
            <a:no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389121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168641" y="4211392"/>
            <a:ext cx="3413760" cy="188460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14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0" cy="1554480"/>
          </a:xfrm>
        </p:spPr>
        <p:txBody>
          <a:bodyPr/>
          <a:lstStyle>
            <a:lvl1pPr>
              <a:defRPr sz="5000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0" cy="1188720"/>
          </a:xfrm>
        </p:spPr>
        <p:txBody>
          <a:bodyPr>
            <a:noAutofit/>
          </a:bodyPr>
          <a:lstStyle>
            <a:lvl1pPr marL="0" indent="0" algn="l">
              <a:spcBef>
                <a:spcPts val="60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logo"/>
          <p:cNvSpPr>
            <a:spLocks noChangeAspect="1" noEditPoints="1"/>
          </p:cNvSpPr>
          <p:nvPr/>
        </p:nvSpPr>
        <p:spPr bwMode="invGray">
          <a:xfrm>
            <a:off x="9928332" y="377225"/>
            <a:ext cx="1884155" cy="188366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1490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70464" y="304801"/>
            <a:ext cx="1011936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96520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6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0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invGray">
          <a:xfrm>
            <a:off x="11589757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tx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tx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19600"/>
            <a:ext cx="9144000" cy="1188720"/>
          </a:xfrm>
        </p:spPr>
        <p:txBody>
          <a:bodyPr anchor="t">
            <a:no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5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6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3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2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phical Section Header 4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0" cy="1828800"/>
          </a:xfrm>
        </p:spPr>
        <p:txBody>
          <a:bodyPr anchor="t"/>
          <a:lstStyle>
            <a:lvl1pPr algn="l">
              <a:defRPr sz="4400" b="1" cap="none" spc="-1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0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60000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771FC7FB-17E0-4EC5-A5ED-C1DA0B48D007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13601" y="6478524"/>
            <a:ext cx="284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7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38B391D5-A014-4696-9A69-A23611956D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pyright"/>
          <p:cNvSpPr txBox="1"/>
          <p:nvPr/>
        </p:nvSpPr>
        <p:spPr>
          <a:xfrm>
            <a:off x="609600" y="6482536"/>
            <a:ext cx="660400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© Copyright 2014 Hewlett-Packard Development Company, L.P. </a:t>
            </a:r>
            <a:r>
              <a:rPr lang="en-US" sz="700" b="0" i="0" baseline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 </a:t>
            </a:r>
            <a:r>
              <a:rPr lang="en-US" sz="700" b="0" i="0" dirty="0" smtClean="0">
                <a:solidFill>
                  <a:schemeClr val="bg2">
                    <a:lumMod val="75000"/>
                  </a:schemeClr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9758" y="6321203"/>
            <a:ext cx="356709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10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HP Simplified" panose="020B0604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HP Simplified" panose="020B06040202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HP Simplified" panose="020B0604020204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HP Simplified" panose="020B0604020204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Data" Target="../diagrams/data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8.png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-jenkins.itcs.hp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SA1.0 Proposed CI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DevOps Continuous Delivery </a:t>
            </a:r>
          </a:p>
          <a:p>
            <a:r>
              <a:rPr lang="en-US" dirty="0" smtClean="0"/>
              <a:t>Fabrice Van Leynseele  </a:t>
            </a:r>
          </a:p>
          <a:p>
            <a:r>
              <a:rPr lang="en-IE" dirty="0" smtClean="0"/>
              <a:t>April,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401906198"/>
              </p:ext>
            </p:extLst>
          </p:nvPr>
        </p:nvGraphicFramePr>
        <p:xfrm>
          <a:off x="4567359" y="517465"/>
          <a:ext cx="4461732" cy="5599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84150"/>
            <a:ext cx="10972801" cy="762000"/>
          </a:xfrm>
        </p:spPr>
        <p:txBody>
          <a:bodyPr/>
          <a:lstStyle/>
          <a:p>
            <a:r>
              <a:rPr lang="en-IE" sz="3200" dirty="0" smtClean="0"/>
              <a:t>  SA1.0 Proposed Landscape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7598132"/>
              </p:ext>
            </p:extLst>
          </p:nvPr>
        </p:nvGraphicFramePr>
        <p:xfrm>
          <a:off x="1978379" y="2435225"/>
          <a:ext cx="2024307" cy="18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7" y="2821297"/>
            <a:ext cx="586163" cy="58616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7" y="4262124"/>
            <a:ext cx="586163" cy="5861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7" y="1439506"/>
            <a:ext cx="586163" cy="58616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99406" y="1594960"/>
            <a:ext cx="2053641" cy="5057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E" sz="1400" dirty="0" smtClean="0"/>
              <a:t>CSM Cloud</a:t>
            </a:r>
          </a:p>
          <a:p>
            <a:pPr algn="ctr">
              <a:lnSpc>
                <a:spcPct val="90000"/>
              </a:lnSpc>
            </a:pPr>
            <a:r>
              <a:rPr lang="en-IE" sz="1400" dirty="0" err="1" smtClean="0"/>
              <a:t>Docker</a:t>
            </a:r>
            <a:r>
              <a:rPr lang="en-IE" sz="1400" dirty="0" smtClean="0"/>
              <a:t> Cluster</a:t>
            </a:r>
            <a:endParaRPr lang="en-US" sz="1400" dirty="0" err="1" smtClean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626906817"/>
              </p:ext>
            </p:extLst>
          </p:nvPr>
        </p:nvGraphicFramePr>
        <p:xfrm>
          <a:off x="10285284" y="423297"/>
          <a:ext cx="2337077" cy="5109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657385" y="2201251"/>
            <a:ext cx="781140" cy="3168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400" dirty="0" smtClean="0"/>
              <a:t>GVC Cloud</a:t>
            </a:r>
            <a:endParaRPr lang="en-US" sz="1400" dirty="0" err="1" smtClean="0"/>
          </a:p>
        </p:txBody>
      </p:sp>
      <p:sp>
        <p:nvSpPr>
          <p:cNvPr id="31" name="TextBox 30"/>
          <p:cNvSpPr txBox="1"/>
          <p:nvPr/>
        </p:nvSpPr>
        <p:spPr>
          <a:xfrm>
            <a:off x="9164192" y="2518073"/>
            <a:ext cx="861824" cy="3280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err="1" smtClean="0"/>
          </a:p>
        </p:txBody>
      </p:sp>
      <p:cxnSp>
        <p:nvCxnSpPr>
          <p:cNvPr id="19" name="Elbow Connector 18"/>
          <p:cNvCxnSpPr/>
          <p:nvPr/>
        </p:nvCxnSpPr>
        <p:spPr>
          <a:xfrm rot="5400000">
            <a:off x="-312085" y="2835038"/>
            <a:ext cx="2801581" cy="600877"/>
          </a:xfrm>
          <a:prstGeom prst="bentConnector3">
            <a:avLst>
              <a:gd name="adj1" fmla="val 100878"/>
            </a:avLst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96959" y="1734686"/>
            <a:ext cx="592185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77047" y="3244027"/>
            <a:ext cx="592185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389144" y="2978218"/>
            <a:ext cx="592185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044225" y="2920611"/>
            <a:ext cx="1216540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8904924" y="1944309"/>
            <a:ext cx="1223537" cy="1863107"/>
          </a:xfrm>
          <a:prstGeom prst="roundRect">
            <a:avLst/>
          </a:prstGeom>
          <a:ln w="19050">
            <a:solidFill>
              <a:schemeClr val="bg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cxnSp>
        <p:nvCxnSpPr>
          <p:cNvPr id="56" name="Elbow Connector 55"/>
          <p:cNvCxnSpPr/>
          <p:nvPr/>
        </p:nvCxnSpPr>
        <p:spPr>
          <a:xfrm rot="5400000">
            <a:off x="6807864" y="2681923"/>
            <a:ext cx="2794668" cy="471136"/>
          </a:xfrm>
          <a:prstGeom prst="bentConnector3">
            <a:avLst>
              <a:gd name="adj1" fmla="val 99079"/>
            </a:avLst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79153" y="1520157"/>
            <a:ext cx="471138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969628" y="2846150"/>
            <a:ext cx="464519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450291" y="2846149"/>
            <a:ext cx="470777" cy="1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969201" y="2578532"/>
            <a:ext cx="1121092" cy="535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3200" dirty="0" smtClean="0">
                <a:solidFill>
                  <a:schemeClr val="bg1"/>
                </a:solidFill>
              </a:rPr>
              <a:t>Nexus</a:t>
            </a:r>
            <a:endParaRPr lang="en-US" sz="3200" dirty="0" err="1" smtClean="0">
              <a:solidFill>
                <a:schemeClr val="bg1"/>
              </a:solidFill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6200000" flipH="1">
            <a:off x="9371762" y="2732825"/>
            <a:ext cx="2835946" cy="328052"/>
          </a:xfrm>
          <a:prstGeom prst="bentConnector3">
            <a:avLst>
              <a:gd name="adj1" fmla="val 99372"/>
            </a:avLst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0609565" y="1478878"/>
            <a:ext cx="344197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0154570" y="2804871"/>
            <a:ext cx="454995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0635234" y="2804871"/>
            <a:ext cx="318527" cy="0"/>
          </a:xfrm>
          <a:prstGeom prst="line">
            <a:avLst/>
          </a:prstGeom>
          <a:ln w="381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 title="Docker Cluster"/>
          <p:cNvSpPr/>
          <p:nvPr/>
        </p:nvSpPr>
        <p:spPr>
          <a:xfrm>
            <a:off x="237591" y="551931"/>
            <a:ext cx="7781698" cy="5932811"/>
          </a:xfrm>
          <a:prstGeom prst="roundRect">
            <a:avLst/>
          </a:prstGeom>
          <a:ln w="19050" cap="rnd">
            <a:solidFill>
              <a:schemeClr val="accent2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-152400"/>
            <a:ext cx="8077200" cy="649288"/>
          </a:xfrm>
        </p:spPr>
        <p:txBody>
          <a:bodyPr/>
          <a:lstStyle/>
          <a:p>
            <a:r>
              <a:rPr lang="en-IE" sz="2400" dirty="0" smtClean="0"/>
              <a:t>Jenkins CI Architecture Overview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125" y="1527905"/>
            <a:ext cx="655117" cy="5676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7172" y="918736"/>
            <a:ext cx="1499615" cy="19201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err="1" smtClean="0"/>
              <a:t>Ansible</a:t>
            </a:r>
            <a:r>
              <a:rPr lang="en-IE" dirty="0" smtClean="0"/>
              <a:t> (Chef)</a:t>
            </a:r>
          </a:p>
          <a:p>
            <a:pPr>
              <a:lnSpc>
                <a:spcPct val="90000"/>
              </a:lnSpc>
            </a:pPr>
            <a:endParaRPr lang="en-IE" sz="1600" dirty="0"/>
          </a:p>
          <a:p>
            <a:pPr>
              <a:lnSpc>
                <a:spcPct val="90000"/>
              </a:lnSpc>
            </a:pPr>
            <a:r>
              <a:rPr lang="en-IE" sz="1600" dirty="0" smtClean="0"/>
              <a:t>Automated installation, configuration and administration of </a:t>
            </a:r>
            <a:r>
              <a:rPr lang="en-IE" sz="1600" dirty="0" err="1" smtClean="0"/>
              <a:t>Docker</a:t>
            </a:r>
            <a:r>
              <a:rPr lang="en-IE" sz="1600" dirty="0" smtClean="0"/>
              <a:t> hosts and Shipyard</a:t>
            </a:r>
          </a:p>
          <a:p>
            <a:pPr>
              <a:lnSpc>
                <a:spcPct val="90000"/>
              </a:lnSpc>
            </a:pPr>
            <a:endParaRPr lang="en-US" sz="1600" dirty="0" err="1" smtClean="0"/>
          </a:p>
        </p:txBody>
      </p:sp>
      <p:sp>
        <p:nvSpPr>
          <p:cNvPr id="6" name="TextBox 5"/>
          <p:cNvSpPr txBox="1"/>
          <p:nvPr/>
        </p:nvSpPr>
        <p:spPr>
          <a:xfrm>
            <a:off x="8395470" y="2838855"/>
            <a:ext cx="3259347" cy="940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200" dirty="0" smtClean="0"/>
              <a:t>Updated Jenkins images pushed to Registry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200" dirty="0" smtClean="0"/>
              <a:t>Pulled down from VM’s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200" dirty="0" smtClean="0"/>
              <a:t>Run images through Shipyard or command line</a:t>
            </a:r>
            <a:endParaRPr lang="en-IE" sz="12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sz="1200" dirty="0" smtClean="0"/>
              <a:t>Rapid deployment of new Jenkins slaves, ensuring scalability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19623" y="1096408"/>
            <a:ext cx="5236751" cy="5209643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Rounded Rectangle 2"/>
          <p:cNvSpPr/>
          <p:nvPr/>
        </p:nvSpPr>
        <p:spPr>
          <a:xfrm>
            <a:off x="4195682" y="1356563"/>
            <a:ext cx="3139036" cy="4676132"/>
          </a:xfrm>
          <a:prstGeom prst="roundRect">
            <a:avLst/>
          </a:prstGeom>
          <a:solidFill>
            <a:srgbClr val="FFC000"/>
          </a:solidFill>
          <a:ln w="19050"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  <p:graphicFrame>
        <p:nvGraphicFramePr>
          <p:cNvPr id="16" name="Diagram 15"/>
          <p:cNvGraphicFramePr/>
          <p:nvPr>
            <p:extLst/>
          </p:nvPr>
        </p:nvGraphicFramePr>
        <p:xfrm>
          <a:off x="4096765" y="1478445"/>
          <a:ext cx="3638730" cy="4434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1333" y="1572976"/>
            <a:ext cx="1401619" cy="2276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Shipyard</a:t>
            </a:r>
          </a:p>
          <a:p>
            <a:pPr>
              <a:lnSpc>
                <a:spcPct val="90000"/>
              </a:lnSpc>
            </a:pPr>
            <a:endParaRPr lang="en-IE" sz="1600" dirty="0" smtClean="0"/>
          </a:p>
          <a:p>
            <a:pPr>
              <a:lnSpc>
                <a:spcPct val="90000"/>
              </a:lnSpc>
            </a:pPr>
            <a:r>
              <a:rPr lang="en-IE" sz="1600" dirty="0" err="1" smtClean="0"/>
              <a:t>Docker</a:t>
            </a:r>
            <a:r>
              <a:rPr lang="en-IE" sz="1600" dirty="0"/>
              <a:t> </a:t>
            </a:r>
            <a:r>
              <a:rPr lang="en-IE" sz="1600" dirty="0" smtClean="0"/>
              <a:t>Cluster</a:t>
            </a:r>
          </a:p>
          <a:p>
            <a:pPr>
              <a:lnSpc>
                <a:spcPct val="90000"/>
              </a:lnSpc>
            </a:pPr>
            <a:r>
              <a:rPr lang="en-IE" sz="1600" dirty="0"/>
              <a:t>m</a:t>
            </a:r>
            <a:r>
              <a:rPr lang="en-IE" sz="1600" dirty="0" smtClean="0"/>
              <a:t>anagement</a:t>
            </a:r>
          </a:p>
          <a:p>
            <a:pPr>
              <a:lnSpc>
                <a:spcPct val="90000"/>
              </a:lnSpc>
            </a:pPr>
            <a:r>
              <a:rPr lang="en-IE" sz="1600" dirty="0" smtClean="0"/>
              <a:t>and container deployment/deletion, ensuring scalable Jenkins CI Cluster</a:t>
            </a:r>
            <a:endParaRPr lang="en-US" sz="1600" dirty="0" err="1" smtClean="0"/>
          </a:p>
        </p:txBody>
      </p:sp>
      <p:sp>
        <p:nvSpPr>
          <p:cNvPr id="32" name="TextBox 31"/>
          <p:cNvSpPr txBox="1"/>
          <p:nvPr/>
        </p:nvSpPr>
        <p:spPr>
          <a:xfrm>
            <a:off x="4912209" y="1431245"/>
            <a:ext cx="1691640" cy="283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CI </a:t>
            </a:r>
            <a:r>
              <a:rPr lang="en-IE" dirty="0" err="1" smtClean="0"/>
              <a:t>Docker</a:t>
            </a:r>
            <a:r>
              <a:rPr lang="en-IE" dirty="0" smtClean="0"/>
              <a:t> Cluster</a:t>
            </a:r>
            <a:endParaRPr lang="en-US" dirty="0" err="1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928" y="1416990"/>
            <a:ext cx="789475" cy="78947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255" y="860004"/>
            <a:ext cx="493655" cy="75693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62" y="1357824"/>
            <a:ext cx="493655" cy="7569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640" y="1844748"/>
            <a:ext cx="493655" cy="756938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stCxn id="15" idx="3"/>
            <a:endCxn id="19" idx="1"/>
          </p:cNvCxnSpPr>
          <p:nvPr/>
        </p:nvCxnSpPr>
        <p:spPr>
          <a:xfrm>
            <a:off x="8997242" y="1811727"/>
            <a:ext cx="605686" cy="1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812618" y="2231568"/>
            <a:ext cx="2370094" cy="378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E" sz="1400" dirty="0" err="1" smtClean="0"/>
              <a:t>Docker</a:t>
            </a:r>
            <a:r>
              <a:rPr lang="en-IE" sz="1400" dirty="0" smtClean="0"/>
              <a:t> Images</a:t>
            </a:r>
          </a:p>
          <a:p>
            <a:pPr algn="ctr">
              <a:lnSpc>
                <a:spcPct val="90000"/>
              </a:lnSpc>
            </a:pPr>
            <a:r>
              <a:rPr lang="en-IE" sz="1400" dirty="0" smtClean="0"/>
              <a:t>Registry</a:t>
            </a:r>
            <a:endParaRPr lang="en-US" sz="1400" dirty="0" err="1" smtClean="0"/>
          </a:p>
        </p:txBody>
      </p:sp>
      <p:sp>
        <p:nvSpPr>
          <p:cNvPr id="57" name="TextBox 56"/>
          <p:cNvSpPr txBox="1"/>
          <p:nvPr/>
        </p:nvSpPr>
        <p:spPr>
          <a:xfrm>
            <a:off x="8898546" y="1330295"/>
            <a:ext cx="941604" cy="378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400" dirty="0" err="1"/>
              <a:t>d</a:t>
            </a:r>
            <a:r>
              <a:rPr lang="en-IE" sz="1400" dirty="0" err="1" smtClean="0"/>
              <a:t>ocker</a:t>
            </a:r>
            <a:r>
              <a:rPr lang="en-IE" sz="1400" dirty="0" smtClean="0"/>
              <a:t> push</a:t>
            </a:r>
            <a:endParaRPr lang="en-US" sz="1400" dirty="0" err="1" smtClean="0"/>
          </a:p>
        </p:txBody>
      </p:sp>
      <p:sp>
        <p:nvSpPr>
          <p:cNvPr id="58" name="TextBox 57"/>
          <p:cNvSpPr txBox="1"/>
          <p:nvPr/>
        </p:nvSpPr>
        <p:spPr>
          <a:xfrm>
            <a:off x="10100976" y="930593"/>
            <a:ext cx="1437540" cy="3784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sz="1400" dirty="0" err="1"/>
              <a:t>d</a:t>
            </a:r>
            <a:r>
              <a:rPr lang="en-IE" sz="1400" dirty="0" err="1" smtClean="0"/>
              <a:t>ocker</a:t>
            </a:r>
            <a:r>
              <a:rPr lang="en-IE" sz="1400" dirty="0" smtClean="0"/>
              <a:t> pull</a:t>
            </a:r>
            <a:endParaRPr lang="en-US" sz="1400" dirty="0" err="1" smtClean="0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0351684" y="1238473"/>
            <a:ext cx="611972" cy="24930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392403" y="1703637"/>
            <a:ext cx="661281" cy="5128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0478331" y="2010584"/>
            <a:ext cx="682831" cy="212633"/>
          </a:xfrm>
          <a:prstGeom prst="straightConnector1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25880" y="581567"/>
            <a:ext cx="2221992" cy="2618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err="1" smtClean="0"/>
              <a:t>Docker</a:t>
            </a:r>
            <a:r>
              <a:rPr lang="en-IE" dirty="0" smtClean="0"/>
              <a:t> Images</a:t>
            </a: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5050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972801" cy="496478"/>
          </a:xfrm>
        </p:spPr>
        <p:txBody>
          <a:bodyPr/>
          <a:lstStyle/>
          <a:p>
            <a:r>
              <a:rPr lang="en-IE" dirty="0" smtClean="0"/>
              <a:t>SA1.0 Proposed CI Environment 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675" y="1628775"/>
            <a:ext cx="9753600" cy="42100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IE" dirty="0" smtClean="0"/>
              <a:t>Technologies:</a:t>
            </a:r>
          </a:p>
          <a:p>
            <a:pPr>
              <a:lnSpc>
                <a:spcPct val="90000"/>
              </a:lnSpc>
            </a:pPr>
            <a:endParaRPr lang="en-IE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err="1" smtClean="0"/>
              <a:t>Ansible</a:t>
            </a:r>
            <a:r>
              <a:rPr lang="en-IE" dirty="0" smtClean="0"/>
              <a:t>: for Automated installation and configuration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Shipyard: for </a:t>
            </a:r>
            <a:r>
              <a:rPr lang="en-IE" dirty="0" err="1" smtClean="0"/>
              <a:t>Docker</a:t>
            </a:r>
            <a:r>
              <a:rPr lang="en-IE" dirty="0" smtClean="0"/>
              <a:t> Container Management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err="1" smtClean="0"/>
              <a:t>Docker</a:t>
            </a:r>
            <a:r>
              <a:rPr lang="en-IE" smtClean="0"/>
              <a:t>: runs </a:t>
            </a:r>
            <a:r>
              <a:rPr lang="en-IE" dirty="0" smtClean="0"/>
              <a:t>Jenkins Master and Agents images in containers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Jenkins: Build Server and Slaves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 smtClean="0"/>
              <a:t>Reporting Tools: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Sonar, Fortify, </a:t>
            </a:r>
            <a:r>
              <a:rPr lang="en-IE" dirty="0" err="1" smtClean="0"/>
              <a:t>Cobertura</a:t>
            </a:r>
            <a:r>
              <a:rPr lang="en-IE" dirty="0" smtClean="0"/>
              <a:t>, </a:t>
            </a:r>
            <a:r>
              <a:rPr lang="en-IE" dirty="0" err="1" smtClean="0"/>
              <a:t>Checkstyle</a:t>
            </a:r>
            <a:r>
              <a:rPr lang="en-IE" dirty="0" smtClean="0"/>
              <a:t>, </a:t>
            </a:r>
            <a:r>
              <a:rPr lang="en-IE" dirty="0" err="1" smtClean="0"/>
              <a:t>FindBugs</a:t>
            </a:r>
            <a:r>
              <a:rPr lang="en-IE" dirty="0" smtClean="0"/>
              <a:t>, </a:t>
            </a:r>
            <a:r>
              <a:rPr lang="en-IE" dirty="0" err="1" smtClean="0"/>
              <a:t>Fitnesse</a:t>
            </a:r>
            <a:endParaRPr lang="en-IE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E" dirty="0"/>
          </a:p>
          <a:p>
            <a:pPr>
              <a:lnSpc>
                <a:spcPct val="90000"/>
              </a:lnSpc>
            </a:pPr>
            <a:r>
              <a:rPr lang="en-IE" dirty="0" smtClean="0"/>
              <a:t>Jenkins Plugins: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smtClean="0"/>
              <a:t>Git, GitHub, Pull Request builder, Swarm, Sonar, </a:t>
            </a:r>
            <a:r>
              <a:rPr lang="en-IE" dirty="0" err="1" smtClean="0"/>
              <a:t>Cobertura</a:t>
            </a:r>
            <a:r>
              <a:rPr lang="en-IE" dirty="0" smtClean="0"/>
              <a:t>, </a:t>
            </a:r>
            <a:r>
              <a:rPr lang="en-IE" dirty="0" err="1" smtClean="0"/>
              <a:t>Checkstyle</a:t>
            </a:r>
            <a:r>
              <a:rPr lang="en-IE" dirty="0" smtClean="0"/>
              <a:t>, </a:t>
            </a:r>
            <a:r>
              <a:rPr lang="en-IE" dirty="0" err="1" smtClean="0"/>
              <a:t>Findbugs</a:t>
            </a:r>
            <a:endParaRPr lang="en-IE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E" dirty="0" smtClean="0"/>
          </a:p>
          <a:p>
            <a:pPr>
              <a:lnSpc>
                <a:spcPct val="90000"/>
              </a:lnSpc>
            </a:pPr>
            <a:r>
              <a:rPr lang="en-IE" dirty="0" smtClean="0"/>
              <a:t>See current SA2.0 Build Server, mirror of new SA1.0 Environment:</a:t>
            </a:r>
            <a:endParaRPr lang="en-IE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E" dirty="0" smtClean="0">
                <a:hlinkClick r:id="rId2"/>
              </a:rPr>
              <a:t>http://sa-jenkins.itcs.hp.com/</a:t>
            </a:r>
            <a:endParaRPr lang="en-IE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IE" dirty="0" smtClean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3686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 Standard 16x9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822980"/>
      </a:accent2>
      <a:accent3>
        <a:srgbClr val="87898B"/>
      </a:accent3>
      <a:accent4>
        <a:srgbClr val="99D5EF"/>
      </a:accent4>
      <a:accent5>
        <a:srgbClr val="C094BF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Green">
      <a:srgbClr val="008B2C"/>
    </a:custClr>
    <a:custClr name="75% Green">
      <a:srgbClr val="40A85F"/>
    </a:custClr>
    <a:custClr name="50% Green">
      <a:srgbClr val="7FC594"/>
    </a:custClr>
    <a:custClr name="25% Green">
      <a:srgbClr val="BFE2CA"/>
    </a:custClr>
    <a:custClr name="Orange">
      <a:srgbClr val="F05332"/>
    </a:custClr>
    <a:custClr name="75% Orange">
      <a:srgbClr val="F47E65"/>
    </a:custClr>
    <a:custClr name="50% Orange">
      <a:srgbClr val="F7A998"/>
    </a:custClr>
    <a:custClr name="25% Orange">
      <a:srgbClr val="FBD4C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</TotalTime>
  <Words>214</Words>
  <Application>Microsoft Office PowerPoint</Application>
  <PresentationFormat>Widescreen</PresentationFormat>
  <Paragraphs>66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HP Simplified</vt:lpstr>
      <vt:lpstr>HP Standard 16x9</vt:lpstr>
      <vt:lpstr>SA1.0 Proposed CI Environment</vt:lpstr>
      <vt:lpstr>  SA1.0 Proposed Landscape</vt:lpstr>
      <vt:lpstr>Jenkins CI Architecture Overview</vt:lpstr>
      <vt:lpstr>SA1.0 Proposed CI Environment Summary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SA1.0 Proposed CI Environment</dc:title>
  <dc:creator>Van Leynseele, Fabrice</dc:creator>
  <cp:lastModifiedBy>Angadi, Chandrashekar Veerappa</cp:lastModifiedBy>
  <cp:revision>27</cp:revision>
  <dcterms:created xsi:type="dcterms:W3CDTF">2015-03-31T16:29:50Z</dcterms:created>
  <dcterms:modified xsi:type="dcterms:W3CDTF">2015-04-01T14:31:21Z</dcterms:modified>
</cp:coreProperties>
</file>