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4" r:id="rId1"/>
    <p:sldMasterId id="2147483844" r:id="rId2"/>
    <p:sldMasterId id="2147483882" r:id="rId3"/>
  </p:sldMasterIdLst>
  <p:notesMasterIdLst>
    <p:notesMasterId r:id="rId22"/>
  </p:notesMasterIdLst>
  <p:sldIdLst>
    <p:sldId id="293" r:id="rId4"/>
    <p:sldId id="292" r:id="rId5"/>
    <p:sldId id="307" r:id="rId6"/>
    <p:sldId id="308" r:id="rId7"/>
    <p:sldId id="309" r:id="rId8"/>
    <p:sldId id="301" r:id="rId9"/>
    <p:sldId id="299" r:id="rId10"/>
    <p:sldId id="313" r:id="rId11"/>
    <p:sldId id="314" r:id="rId12"/>
    <p:sldId id="315" r:id="rId13"/>
    <p:sldId id="305" r:id="rId14"/>
    <p:sldId id="302" r:id="rId15"/>
    <p:sldId id="295" r:id="rId16"/>
    <p:sldId id="296" r:id="rId17"/>
    <p:sldId id="297" r:id="rId18"/>
    <p:sldId id="298" r:id="rId19"/>
    <p:sldId id="306" r:id="rId20"/>
    <p:sldId id="29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9E90D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9" autoAdjust="0"/>
    <p:restoredTop sz="90510" autoAdjust="0"/>
  </p:normalViewPr>
  <p:slideViewPr>
    <p:cSldViewPr snapToGrid="0">
      <p:cViewPr varScale="1">
        <p:scale>
          <a:sx n="154" d="100"/>
          <a:sy n="154" d="100"/>
        </p:scale>
        <p:origin x="510" y="108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EA48A-B5F1-4355-8373-A566C4D440E2}" type="doc">
      <dgm:prSet loTypeId="urn:microsoft.com/office/officeart/2008/layout/RadialCluster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5B5C9-BB56-4D0E-9F01-81BB2C386B97}">
      <dgm:prSet phldrT="[Text]" custT="1"/>
      <dgm:spPr/>
      <dgm:t>
        <a:bodyPr/>
        <a:lstStyle/>
        <a:p>
          <a:pPr algn="ctr"/>
          <a:r>
            <a:rPr lang="en-IE" sz="1600" dirty="0" smtClean="0"/>
            <a:t>Jenkins Master</a:t>
          </a:r>
        </a:p>
      </dgm:t>
    </dgm:pt>
    <dgm:pt modelId="{FE48B0BF-01F4-4B8B-A8B9-D88F6B479CEB}" type="parTrans" cxnId="{5FF0F7A8-3B40-458A-97C7-A33914B757B4}">
      <dgm:prSet/>
      <dgm:spPr/>
      <dgm:t>
        <a:bodyPr/>
        <a:lstStyle/>
        <a:p>
          <a:endParaRPr lang="en-US"/>
        </a:p>
      </dgm:t>
    </dgm:pt>
    <dgm:pt modelId="{0F094AFF-9082-45CC-BC53-F3009EF2CACB}" type="sibTrans" cxnId="{5FF0F7A8-3B40-458A-97C7-A33914B757B4}">
      <dgm:prSet/>
      <dgm:spPr/>
      <dgm:t>
        <a:bodyPr/>
        <a:lstStyle/>
        <a:p>
          <a:endParaRPr lang="en-US"/>
        </a:p>
      </dgm:t>
    </dgm:pt>
    <dgm:pt modelId="{AB51E0A7-CA2A-4E91-AC03-FE01CA1F4EB1}">
      <dgm:prSet phldrT="[Text]" custT="1"/>
      <dgm:spPr/>
      <dgm:t>
        <a:bodyPr/>
        <a:lstStyle/>
        <a:p>
          <a:r>
            <a:rPr lang="en-IE" sz="1200" dirty="0" smtClean="0"/>
            <a:t>Jenkins Slave</a:t>
          </a:r>
          <a:endParaRPr lang="en-US" sz="1200" dirty="0"/>
        </a:p>
      </dgm:t>
    </dgm:pt>
    <dgm:pt modelId="{A1C33B09-EE67-49BD-B2BB-A71808B6C671}" type="parTrans" cxnId="{C9513AB6-6039-47C6-9981-3155636AEB3F}">
      <dgm:prSet/>
      <dgm:spPr/>
      <dgm:t>
        <a:bodyPr/>
        <a:lstStyle/>
        <a:p>
          <a:endParaRPr lang="en-US"/>
        </a:p>
      </dgm:t>
    </dgm:pt>
    <dgm:pt modelId="{A4FA3E38-E9BB-4F5B-ACA7-30922DE44C0B}" type="sibTrans" cxnId="{C9513AB6-6039-47C6-9981-3155636AEB3F}">
      <dgm:prSet/>
      <dgm:spPr/>
      <dgm:t>
        <a:bodyPr/>
        <a:lstStyle/>
        <a:p>
          <a:endParaRPr lang="en-US"/>
        </a:p>
      </dgm:t>
    </dgm:pt>
    <dgm:pt modelId="{B401B9A4-AE2F-422D-9795-B925A79E5771}">
      <dgm:prSet phldrT="[Text]" custT="1"/>
      <dgm:spPr/>
      <dgm:t>
        <a:bodyPr/>
        <a:lstStyle/>
        <a:p>
          <a:r>
            <a:rPr lang="en-IE" sz="1200" dirty="0" smtClean="0"/>
            <a:t>Jenkins Slave</a:t>
          </a:r>
          <a:endParaRPr lang="en-US" sz="1200" dirty="0"/>
        </a:p>
      </dgm:t>
    </dgm:pt>
    <dgm:pt modelId="{28393D47-2DA7-4545-B959-38DC6DD0228F}" type="parTrans" cxnId="{3C237CBF-BD48-4EEC-8433-64E83B1DF642}">
      <dgm:prSet/>
      <dgm:spPr/>
      <dgm:t>
        <a:bodyPr/>
        <a:lstStyle/>
        <a:p>
          <a:endParaRPr lang="en-US"/>
        </a:p>
      </dgm:t>
    </dgm:pt>
    <dgm:pt modelId="{4DDE70C5-4870-4572-937D-CF6A832CCC36}" type="sibTrans" cxnId="{3C237CBF-BD48-4EEC-8433-64E83B1DF642}">
      <dgm:prSet/>
      <dgm:spPr/>
      <dgm:t>
        <a:bodyPr/>
        <a:lstStyle/>
        <a:p>
          <a:endParaRPr lang="en-US"/>
        </a:p>
      </dgm:t>
    </dgm:pt>
    <dgm:pt modelId="{1228CD08-3F28-4F77-8D46-57AC393764BE}">
      <dgm:prSet phldrT="[Text]" custT="1"/>
      <dgm:spPr/>
      <dgm:t>
        <a:bodyPr/>
        <a:lstStyle/>
        <a:p>
          <a:r>
            <a:rPr lang="en-IE" sz="1200" dirty="0" smtClean="0"/>
            <a:t>Jenkins Slave</a:t>
          </a:r>
          <a:endParaRPr lang="en-US" sz="1200" dirty="0"/>
        </a:p>
      </dgm:t>
    </dgm:pt>
    <dgm:pt modelId="{A5315332-290E-4C8F-91CC-49ADACF47FBB}" type="parTrans" cxnId="{8B1EB873-2F19-473A-9A80-E51120A29492}">
      <dgm:prSet/>
      <dgm:spPr/>
      <dgm:t>
        <a:bodyPr/>
        <a:lstStyle/>
        <a:p>
          <a:endParaRPr lang="en-US"/>
        </a:p>
      </dgm:t>
    </dgm:pt>
    <dgm:pt modelId="{BD2C7AB9-88B7-46C7-8ECA-6B184F930A4A}" type="sibTrans" cxnId="{8B1EB873-2F19-473A-9A80-E51120A29492}">
      <dgm:prSet/>
      <dgm:spPr/>
      <dgm:t>
        <a:bodyPr/>
        <a:lstStyle/>
        <a:p>
          <a:endParaRPr lang="en-US"/>
        </a:p>
      </dgm:t>
    </dgm:pt>
    <dgm:pt modelId="{4CA73D4E-E97D-415E-B910-5B658C9BF695}">
      <dgm:prSet phldrT="[Text]" custRadScaleRad="113608" custRadScaleInc="47912"/>
      <dgm:spPr/>
      <dgm:t>
        <a:bodyPr/>
        <a:lstStyle/>
        <a:p>
          <a:endParaRPr lang="en-US"/>
        </a:p>
      </dgm:t>
    </dgm:pt>
    <dgm:pt modelId="{1D3CFC72-6336-4FB1-860A-62140FF50518}" type="parTrans" cxnId="{957E665B-B058-4C6F-83C5-33D463DA8024}">
      <dgm:prSet/>
      <dgm:spPr/>
      <dgm:t>
        <a:bodyPr/>
        <a:lstStyle/>
        <a:p>
          <a:endParaRPr lang="en-US"/>
        </a:p>
      </dgm:t>
    </dgm:pt>
    <dgm:pt modelId="{476E8638-6A75-4396-84F8-2479A096124F}" type="sibTrans" cxnId="{957E665B-B058-4C6F-83C5-33D463DA8024}">
      <dgm:prSet/>
      <dgm:spPr/>
      <dgm:t>
        <a:bodyPr/>
        <a:lstStyle/>
        <a:p>
          <a:endParaRPr lang="en-US"/>
        </a:p>
      </dgm:t>
    </dgm:pt>
    <dgm:pt modelId="{6E21863B-CCA5-45A1-AF6F-74E851D71BDE}">
      <dgm:prSet/>
      <dgm:spPr/>
      <dgm:t>
        <a:bodyPr/>
        <a:lstStyle/>
        <a:p>
          <a:r>
            <a:rPr lang="en-IE" dirty="0" smtClean="0"/>
            <a:t>Registry</a:t>
          </a:r>
        </a:p>
        <a:p>
          <a:r>
            <a:rPr lang="en-IE" dirty="0" smtClean="0"/>
            <a:t>Images</a:t>
          </a:r>
          <a:endParaRPr lang="en-US" dirty="0"/>
        </a:p>
      </dgm:t>
    </dgm:pt>
    <dgm:pt modelId="{49AB4CA2-4315-4B2F-A078-50D64A4BCA7E}" type="parTrans" cxnId="{03327F5C-0707-4F13-87F6-500289099D39}">
      <dgm:prSet/>
      <dgm:spPr/>
      <dgm:t>
        <a:bodyPr/>
        <a:lstStyle/>
        <a:p>
          <a:endParaRPr lang="en-US"/>
        </a:p>
      </dgm:t>
    </dgm:pt>
    <dgm:pt modelId="{E2B94582-9723-4FB1-AB11-B87EB7F3C0A5}" type="sibTrans" cxnId="{03327F5C-0707-4F13-87F6-500289099D39}">
      <dgm:prSet/>
      <dgm:spPr/>
      <dgm:t>
        <a:bodyPr/>
        <a:lstStyle/>
        <a:p>
          <a:endParaRPr lang="en-US"/>
        </a:p>
      </dgm:t>
    </dgm:pt>
    <dgm:pt modelId="{BE791F09-ACE0-4A49-9BC8-F6648A4FC4AD}" type="pres">
      <dgm:prSet presAssocID="{429EA48A-B5F1-4355-8373-A566C4D440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7EAA3B-4F27-471C-B29F-D5E1C1EC4D82}" type="pres">
      <dgm:prSet presAssocID="{FF05B5C9-BB56-4D0E-9F01-81BB2C386B97}" presName="singleCycle" presStyleCnt="0"/>
      <dgm:spPr/>
    </dgm:pt>
    <dgm:pt modelId="{45AA524F-A88C-4791-8926-788405898865}" type="pres">
      <dgm:prSet presAssocID="{FF05B5C9-BB56-4D0E-9F01-81BB2C386B97}" presName="singleCenter" presStyleLbl="node1" presStyleIdx="0" presStyleCnt="5" custScaleX="108291" custScaleY="115537" custLinFactNeighborX="-22055" custLinFactNeighborY="-1250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77C28584-1F58-4784-A06B-1ECA365C9E7B}" type="pres">
      <dgm:prSet presAssocID="{A1C33B09-EE67-49BD-B2BB-A71808B6C671}" presName="Name56" presStyleLbl="parChTrans1D2" presStyleIdx="0" presStyleCnt="4"/>
      <dgm:spPr/>
      <dgm:t>
        <a:bodyPr/>
        <a:lstStyle/>
        <a:p>
          <a:endParaRPr lang="en-US"/>
        </a:p>
      </dgm:t>
    </dgm:pt>
    <dgm:pt modelId="{2D10C877-3982-42EA-84B3-518E5A360C18}" type="pres">
      <dgm:prSet presAssocID="{AB51E0A7-CA2A-4E91-AC03-FE01CA1F4EB1}" presName="text0" presStyleLbl="node1" presStyleIdx="1" presStyleCnt="5" custRadScaleRad="113608" custRadScaleInc="479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E3149-5470-4928-A57F-B30CE73C8CDF}" type="pres">
      <dgm:prSet presAssocID="{28393D47-2DA7-4545-B959-38DC6DD0228F}" presName="Name56" presStyleLbl="parChTrans1D2" presStyleIdx="1" presStyleCnt="4"/>
      <dgm:spPr/>
      <dgm:t>
        <a:bodyPr/>
        <a:lstStyle/>
        <a:p>
          <a:endParaRPr lang="en-US"/>
        </a:p>
      </dgm:t>
    </dgm:pt>
    <dgm:pt modelId="{3EE17A24-23DB-4220-8A0C-51C23F2299DD}" type="pres">
      <dgm:prSet presAssocID="{B401B9A4-AE2F-422D-9795-B925A79E5771}" presName="text0" presStyleLbl="node1" presStyleIdx="2" presStyleCnt="5" custRadScaleRad="60544" custRadScaleInc="108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44145-E071-4C75-9C1A-92DE37F9F1E6}" type="pres">
      <dgm:prSet presAssocID="{A5315332-290E-4C8F-91CC-49ADACF47FBB}" presName="Name56" presStyleLbl="parChTrans1D2" presStyleIdx="2" presStyleCnt="4"/>
      <dgm:spPr/>
      <dgm:t>
        <a:bodyPr/>
        <a:lstStyle/>
        <a:p>
          <a:endParaRPr lang="en-US"/>
        </a:p>
      </dgm:t>
    </dgm:pt>
    <dgm:pt modelId="{DBDC9F81-0648-413A-952D-2DE1B7CDEA9B}" type="pres">
      <dgm:prSet presAssocID="{1228CD08-3F28-4F77-8D46-57AC393764BE}" presName="text0" presStyleLbl="node1" presStyleIdx="3" presStyleCnt="5" custRadScaleRad="48361" custRadScaleInc="-277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17761-AA17-43A5-8B4C-8DBD576B00FF}" type="pres">
      <dgm:prSet presAssocID="{49AB4CA2-4315-4B2F-A078-50D64A4BCA7E}" presName="Name56" presStyleLbl="parChTrans1D2" presStyleIdx="3" presStyleCnt="4"/>
      <dgm:spPr/>
      <dgm:t>
        <a:bodyPr/>
        <a:lstStyle/>
        <a:p>
          <a:endParaRPr lang="en-US"/>
        </a:p>
      </dgm:t>
    </dgm:pt>
    <dgm:pt modelId="{85E79A7F-C3A9-4255-AAC6-8CF994BE9469}" type="pres">
      <dgm:prSet presAssocID="{6E21863B-CCA5-45A1-AF6F-74E851D71BDE}" presName="text0" presStyleLbl="node1" presStyleIdx="4" presStyleCnt="5" custRadScaleRad="96994" custRadScaleInc="-137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BAB645-0644-43EB-B5EF-E7F734600105}" type="presOf" srcId="{1228CD08-3F28-4F77-8D46-57AC393764BE}" destId="{DBDC9F81-0648-413A-952D-2DE1B7CDEA9B}" srcOrd="0" destOrd="0" presId="urn:microsoft.com/office/officeart/2008/layout/RadialCluster"/>
    <dgm:cxn modelId="{8B1EB873-2F19-473A-9A80-E51120A29492}" srcId="{FF05B5C9-BB56-4D0E-9F01-81BB2C386B97}" destId="{1228CD08-3F28-4F77-8D46-57AC393764BE}" srcOrd="2" destOrd="0" parTransId="{A5315332-290E-4C8F-91CC-49ADACF47FBB}" sibTransId="{BD2C7AB9-88B7-46C7-8ECA-6B184F930A4A}"/>
    <dgm:cxn modelId="{5FF0F7A8-3B40-458A-97C7-A33914B757B4}" srcId="{429EA48A-B5F1-4355-8373-A566C4D440E2}" destId="{FF05B5C9-BB56-4D0E-9F01-81BB2C386B97}" srcOrd="0" destOrd="0" parTransId="{FE48B0BF-01F4-4B8B-A8B9-D88F6B479CEB}" sibTransId="{0F094AFF-9082-45CC-BC53-F3009EF2CACB}"/>
    <dgm:cxn modelId="{207D5948-3877-421B-AC20-00076284B659}" type="presOf" srcId="{AB51E0A7-CA2A-4E91-AC03-FE01CA1F4EB1}" destId="{2D10C877-3982-42EA-84B3-518E5A360C18}" srcOrd="0" destOrd="0" presId="urn:microsoft.com/office/officeart/2008/layout/RadialCluster"/>
    <dgm:cxn modelId="{EAA050F4-287B-4B5F-8F82-76B23967BDD5}" type="presOf" srcId="{A5315332-290E-4C8F-91CC-49ADACF47FBB}" destId="{83E44145-E071-4C75-9C1A-92DE37F9F1E6}" srcOrd="0" destOrd="0" presId="urn:microsoft.com/office/officeart/2008/layout/RadialCluster"/>
    <dgm:cxn modelId="{03327F5C-0707-4F13-87F6-500289099D39}" srcId="{FF05B5C9-BB56-4D0E-9F01-81BB2C386B97}" destId="{6E21863B-CCA5-45A1-AF6F-74E851D71BDE}" srcOrd="3" destOrd="0" parTransId="{49AB4CA2-4315-4B2F-A078-50D64A4BCA7E}" sibTransId="{E2B94582-9723-4FB1-AB11-B87EB7F3C0A5}"/>
    <dgm:cxn modelId="{957E665B-B058-4C6F-83C5-33D463DA8024}" srcId="{429EA48A-B5F1-4355-8373-A566C4D440E2}" destId="{4CA73D4E-E97D-415E-B910-5B658C9BF695}" srcOrd="1" destOrd="0" parTransId="{1D3CFC72-6336-4FB1-860A-62140FF50518}" sibTransId="{476E8638-6A75-4396-84F8-2479A096124F}"/>
    <dgm:cxn modelId="{7898F9B5-1EAD-4C34-AC4D-74347DF199EC}" type="presOf" srcId="{429EA48A-B5F1-4355-8373-A566C4D440E2}" destId="{BE791F09-ACE0-4A49-9BC8-F6648A4FC4AD}" srcOrd="0" destOrd="0" presId="urn:microsoft.com/office/officeart/2008/layout/RadialCluster"/>
    <dgm:cxn modelId="{82BCD833-CE54-4556-8918-1E5CA9700FFC}" type="presOf" srcId="{49AB4CA2-4315-4B2F-A078-50D64A4BCA7E}" destId="{85817761-AA17-43A5-8B4C-8DBD576B00FF}" srcOrd="0" destOrd="0" presId="urn:microsoft.com/office/officeart/2008/layout/RadialCluster"/>
    <dgm:cxn modelId="{A0E9DC80-555B-434D-90F5-3C717571FA30}" type="presOf" srcId="{28393D47-2DA7-4545-B959-38DC6DD0228F}" destId="{B90E3149-5470-4928-A57F-B30CE73C8CDF}" srcOrd="0" destOrd="0" presId="urn:microsoft.com/office/officeart/2008/layout/RadialCluster"/>
    <dgm:cxn modelId="{C9513AB6-6039-47C6-9981-3155636AEB3F}" srcId="{FF05B5C9-BB56-4D0E-9F01-81BB2C386B97}" destId="{AB51E0A7-CA2A-4E91-AC03-FE01CA1F4EB1}" srcOrd="0" destOrd="0" parTransId="{A1C33B09-EE67-49BD-B2BB-A71808B6C671}" sibTransId="{A4FA3E38-E9BB-4F5B-ACA7-30922DE44C0B}"/>
    <dgm:cxn modelId="{9F00E426-62BF-4CEA-BF8E-FAB22358B09B}" type="presOf" srcId="{B401B9A4-AE2F-422D-9795-B925A79E5771}" destId="{3EE17A24-23DB-4220-8A0C-51C23F2299DD}" srcOrd="0" destOrd="0" presId="urn:microsoft.com/office/officeart/2008/layout/RadialCluster"/>
    <dgm:cxn modelId="{04577146-E555-4056-9BE2-2CE1A8A82232}" type="presOf" srcId="{A1C33B09-EE67-49BD-B2BB-A71808B6C671}" destId="{77C28584-1F58-4784-A06B-1ECA365C9E7B}" srcOrd="0" destOrd="0" presId="urn:microsoft.com/office/officeart/2008/layout/RadialCluster"/>
    <dgm:cxn modelId="{3C237CBF-BD48-4EEC-8433-64E83B1DF642}" srcId="{FF05B5C9-BB56-4D0E-9F01-81BB2C386B97}" destId="{B401B9A4-AE2F-422D-9795-B925A79E5771}" srcOrd="1" destOrd="0" parTransId="{28393D47-2DA7-4545-B959-38DC6DD0228F}" sibTransId="{4DDE70C5-4870-4572-937D-CF6A832CCC36}"/>
    <dgm:cxn modelId="{4741D658-57AE-4664-9294-B4B0B2178C45}" type="presOf" srcId="{FF05B5C9-BB56-4D0E-9F01-81BB2C386B97}" destId="{45AA524F-A88C-4791-8926-788405898865}" srcOrd="0" destOrd="0" presId="urn:microsoft.com/office/officeart/2008/layout/RadialCluster"/>
    <dgm:cxn modelId="{6F1AE019-C5DD-47A8-A2EE-307C760FEEF2}" type="presOf" srcId="{6E21863B-CCA5-45A1-AF6F-74E851D71BDE}" destId="{85E79A7F-C3A9-4255-AAC6-8CF994BE9469}" srcOrd="0" destOrd="0" presId="urn:microsoft.com/office/officeart/2008/layout/RadialCluster"/>
    <dgm:cxn modelId="{4566B29C-79B1-4287-84D3-E8FFBC233C17}" type="presParOf" srcId="{BE791F09-ACE0-4A49-9BC8-F6648A4FC4AD}" destId="{887EAA3B-4F27-471C-B29F-D5E1C1EC4D82}" srcOrd="0" destOrd="0" presId="urn:microsoft.com/office/officeart/2008/layout/RadialCluster"/>
    <dgm:cxn modelId="{7E9B23EA-38E4-4D36-BC9D-7AEDC4C656FC}" type="presParOf" srcId="{887EAA3B-4F27-471C-B29F-D5E1C1EC4D82}" destId="{45AA524F-A88C-4791-8926-788405898865}" srcOrd="0" destOrd="0" presId="urn:microsoft.com/office/officeart/2008/layout/RadialCluster"/>
    <dgm:cxn modelId="{231911FC-F38A-4AF1-93AE-1E430A84D5AB}" type="presParOf" srcId="{887EAA3B-4F27-471C-B29F-D5E1C1EC4D82}" destId="{77C28584-1F58-4784-A06B-1ECA365C9E7B}" srcOrd="1" destOrd="0" presId="urn:microsoft.com/office/officeart/2008/layout/RadialCluster"/>
    <dgm:cxn modelId="{A79433F3-6961-438A-9836-EA69C7ADDBA8}" type="presParOf" srcId="{887EAA3B-4F27-471C-B29F-D5E1C1EC4D82}" destId="{2D10C877-3982-42EA-84B3-518E5A360C18}" srcOrd="2" destOrd="0" presId="urn:microsoft.com/office/officeart/2008/layout/RadialCluster"/>
    <dgm:cxn modelId="{67E4AE84-2AB1-42AB-8A63-577CBAB84932}" type="presParOf" srcId="{887EAA3B-4F27-471C-B29F-D5E1C1EC4D82}" destId="{B90E3149-5470-4928-A57F-B30CE73C8CDF}" srcOrd="3" destOrd="0" presId="urn:microsoft.com/office/officeart/2008/layout/RadialCluster"/>
    <dgm:cxn modelId="{D9FCAC6D-B05E-4CBF-AB63-A4B6CB6947C7}" type="presParOf" srcId="{887EAA3B-4F27-471C-B29F-D5E1C1EC4D82}" destId="{3EE17A24-23DB-4220-8A0C-51C23F2299DD}" srcOrd="4" destOrd="0" presId="urn:microsoft.com/office/officeart/2008/layout/RadialCluster"/>
    <dgm:cxn modelId="{F01A34A3-ED1A-4A5E-A49B-6376B6AB681E}" type="presParOf" srcId="{887EAA3B-4F27-471C-B29F-D5E1C1EC4D82}" destId="{83E44145-E071-4C75-9C1A-92DE37F9F1E6}" srcOrd="5" destOrd="0" presId="urn:microsoft.com/office/officeart/2008/layout/RadialCluster"/>
    <dgm:cxn modelId="{B5563E17-361D-4672-BBAB-C37300F9BAAB}" type="presParOf" srcId="{887EAA3B-4F27-471C-B29F-D5E1C1EC4D82}" destId="{DBDC9F81-0648-413A-952D-2DE1B7CDEA9B}" srcOrd="6" destOrd="0" presId="urn:microsoft.com/office/officeart/2008/layout/RadialCluster"/>
    <dgm:cxn modelId="{535E44F2-59E3-4D04-8D10-891CF22741A3}" type="presParOf" srcId="{887EAA3B-4F27-471C-B29F-D5E1C1EC4D82}" destId="{85817761-AA17-43A5-8B4C-8DBD576B00FF}" srcOrd="7" destOrd="0" presId="urn:microsoft.com/office/officeart/2008/layout/RadialCluster"/>
    <dgm:cxn modelId="{BCFA1F1F-8A43-4B79-8DBE-F184BDE88C20}" type="presParOf" srcId="{887EAA3B-4F27-471C-B29F-D5E1C1EC4D82}" destId="{85E79A7F-C3A9-4255-AAC6-8CF994BE9469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F5366-B518-4E65-B6CE-8AEA45895942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67E02-71A8-416D-BCDC-F80E682229BB}" type="pres">
      <dgm:prSet presAssocID="{88CF5366-B518-4E65-B6CE-8AEA4589594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32CB2A7-D389-41C7-BDD4-92BD4840802D}" type="presOf" srcId="{88CF5366-B518-4E65-B6CE-8AEA45895942}" destId="{C7F67E02-71A8-416D-BCDC-F80E682229BB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EA48A-B5F1-4355-8373-A566C4D440E2}" type="doc">
      <dgm:prSet loTypeId="urn:microsoft.com/office/officeart/2008/layout/RadialCluster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51E0A7-CA2A-4E91-AC03-FE01CA1F4EB1}">
      <dgm:prSet phldrT="[Text]" custT="1"/>
      <dgm:spPr/>
      <dgm:t>
        <a:bodyPr/>
        <a:lstStyle/>
        <a:p>
          <a:r>
            <a:rPr lang="en-IE" sz="1800" dirty="0" smtClean="0"/>
            <a:t>FUT</a:t>
          </a:r>
          <a:endParaRPr lang="en-US" sz="1800" dirty="0"/>
        </a:p>
      </dgm:t>
    </dgm:pt>
    <dgm:pt modelId="{A1C33B09-EE67-49BD-B2BB-A71808B6C671}" type="parTrans" cxnId="{C9513AB6-6039-47C6-9981-3155636AEB3F}">
      <dgm:prSet/>
      <dgm:spPr/>
      <dgm:t>
        <a:bodyPr/>
        <a:lstStyle/>
        <a:p>
          <a:endParaRPr lang="en-US"/>
        </a:p>
      </dgm:t>
    </dgm:pt>
    <dgm:pt modelId="{A4FA3E38-E9BB-4F5B-ACA7-30922DE44C0B}" type="sibTrans" cxnId="{C9513AB6-6039-47C6-9981-3155636AEB3F}">
      <dgm:prSet/>
      <dgm:spPr/>
      <dgm:t>
        <a:bodyPr/>
        <a:lstStyle/>
        <a:p>
          <a:endParaRPr lang="en-US"/>
        </a:p>
      </dgm:t>
    </dgm:pt>
    <dgm:pt modelId="{B401B9A4-AE2F-422D-9795-B925A79E5771}">
      <dgm:prSet phldrT="[Text]" custT="1"/>
      <dgm:spPr/>
      <dgm:t>
        <a:bodyPr/>
        <a:lstStyle/>
        <a:p>
          <a:r>
            <a:rPr lang="en-IE" sz="1800" dirty="0" smtClean="0"/>
            <a:t>DEV</a:t>
          </a:r>
          <a:endParaRPr lang="en-US" sz="1800" dirty="0"/>
        </a:p>
      </dgm:t>
    </dgm:pt>
    <dgm:pt modelId="{28393D47-2DA7-4545-B959-38DC6DD0228F}" type="parTrans" cxnId="{3C237CBF-BD48-4EEC-8433-64E83B1DF642}">
      <dgm:prSet/>
      <dgm:spPr/>
      <dgm:t>
        <a:bodyPr/>
        <a:lstStyle/>
        <a:p>
          <a:endParaRPr lang="en-US"/>
        </a:p>
      </dgm:t>
    </dgm:pt>
    <dgm:pt modelId="{4DDE70C5-4870-4572-937D-CF6A832CCC36}" type="sibTrans" cxnId="{3C237CBF-BD48-4EEC-8433-64E83B1DF642}">
      <dgm:prSet/>
      <dgm:spPr/>
      <dgm:t>
        <a:bodyPr/>
        <a:lstStyle/>
        <a:p>
          <a:endParaRPr lang="en-US"/>
        </a:p>
      </dgm:t>
    </dgm:pt>
    <dgm:pt modelId="{1228CD08-3F28-4F77-8D46-57AC393764BE}">
      <dgm:prSet phldrT="[Text]" custT="1"/>
      <dgm:spPr/>
      <dgm:t>
        <a:bodyPr/>
        <a:lstStyle/>
        <a:p>
          <a:r>
            <a:rPr lang="en-IE" sz="1800" dirty="0" smtClean="0"/>
            <a:t>ITG</a:t>
          </a:r>
          <a:endParaRPr lang="en-US" sz="1800" dirty="0"/>
        </a:p>
      </dgm:t>
    </dgm:pt>
    <dgm:pt modelId="{A5315332-290E-4C8F-91CC-49ADACF47FBB}" type="parTrans" cxnId="{8B1EB873-2F19-473A-9A80-E51120A29492}">
      <dgm:prSet/>
      <dgm:spPr/>
      <dgm:t>
        <a:bodyPr/>
        <a:lstStyle/>
        <a:p>
          <a:endParaRPr lang="en-US"/>
        </a:p>
      </dgm:t>
    </dgm:pt>
    <dgm:pt modelId="{BD2C7AB9-88B7-46C7-8ECA-6B184F930A4A}" type="sibTrans" cxnId="{8B1EB873-2F19-473A-9A80-E51120A29492}">
      <dgm:prSet/>
      <dgm:spPr/>
      <dgm:t>
        <a:bodyPr/>
        <a:lstStyle/>
        <a:p>
          <a:endParaRPr lang="en-US"/>
        </a:p>
      </dgm:t>
    </dgm:pt>
    <dgm:pt modelId="{BE791F09-ACE0-4A49-9BC8-F6648A4FC4AD}" type="pres">
      <dgm:prSet presAssocID="{429EA48A-B5F1-4355-8373-A566C4D440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AA838AF-1943-4F26-8129-1E2BD6F4B4E9}" type="pres">
      <dgm:prSet presAssocID="{AB51E0A7-CA2A-4E91-AC03-FE01CA1F4EB1}" presName="singleCycle" presStyleCnt="0"/>
      <dgm:spPr/>
    </dgm:pt>
    <dgm:pt modelId="{24EC478B-22B5-412C-BAC0-C166B1F2A397}" type="pres">
      <dgm:prSet presAssocID="{AB51E0A7-CA2A-4E91-AC03-FE01CA1F4EB1}" presName="singleCenter" presStyleLbl="node1" presStyleIdx="0" presStyleCnt="3" custScaleX="120882" custScaleY="112644" custLinFactNeighborX="-1712" custLinFactNeighborY="-1010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B90E3149-5470-4928-A57F-B30CE73C8CDF}" type="pres">
      <dgm:prSet presAssocID="{28393D47-2DA7-4545-B959-38DC6DD0228F}" presName="Name56" presStyleLbl="parChTrans1D2" presStyleIdx="0" presStyleCnt="2"/>
      <dgm:spPr/>
      <dgm:t>
        <a:bodyPr/>
        <a:lstStyle/>
        <a:p>
          <a:endParaRPr lang="en-US"/>
        </a:p>
      </dgm:t>
    </dgm:pt>
    <dgm:pt modelId="{3EE17A24-23DB-4220-8A0C-51C23F2299DD}" type="pres">
      <dgm:prSet presAssocID="{B401B9A4-AE2F-422D-9795-B925A79E5771}" presName="text0" presStyleLbl="node1" presStyleIdx="1" presStyleCnt="3" custScaleX="179428" custScaleY="175982" custRadScaleRad="167900" custRadScaleInc="-1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44145-E071-4C75-9C1A-92DE37F9F1E6}" type="pres">
      <dgm:prSet presAssocID="{A5315332-290E-4C8F-91CC-49ADACF47FBB}" presName="Name56" presStyleLbl="parChTrans1D2" presStyleIdx="1" presStyleCnt="2"/>
      <dgm:spPr/>
      <dgm:t>
        <a:bodyPr/>
        <a:lstStyle/>
        <a:p>
          <a:endParaRPr lang="en-US"/>
        </a:p>
      </dgm:t>
    </dgm:pt>
    <dgm:pt modelId="{DBDC9F81-0648-413A-952D-2DE1B7CDEA9B}" type="pres">
      <dgm:prSet presAssocID="{1228CD08-3F28-4F77-8D46-57AC393764BE}" presName="text0" presStyleLbl="node1" presStyleIdx="2" presStyleCnt="3" custScaleX="203686" custScaleY="161739" custRadScaleRad="127096" custRadScaleInc="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07150B-6D2D-4D58-86D9-92F15AF65465}" type="presOf" srcId="{1228CD08-3F28-4F77-8D46-57AC393764BE}" destId="{DBDC9F81-0648-413A-952D-2DE1B7CDEA9B}" srcOrd="0" destOrd="0" presId="urn:microsoft.com/office/officeart/2008/layout/RadialCluster"/>
    <dgm:cxn modelId="{BC1AADE2-763F-4DB0-8E7F-D1918856B66A}" type="presOf" srcId="{28393D47-2DA7-4545-B959-38DC6DD0228F}" destId="{B90E3149-5470-4928-A57F-B30CE73C8CDF}" srcOrd="0" destOrd="0" presId="urn:microsoft.com/office/officeart/2008/layout/RadialCluster"/>
    <dgm:cxn modelId="{2253556F-B21C-481E-B2A4-B5714DB98378}" type="presOf" srcId="{B401B9A4-AE2F-422D-9795-B925A79E5771}" destId="{3EE17A24-23DB-4220-8A0C-51C23F2299DD}" srcOrd="0" destOrd="0" presId="urn:microsoft.com/office/officeart/2008/layout/RadialCluster"/>
    <dgm:cxn modelId="{03DD260E-D438-45AC-8C4A-C570601D2B1D}" type="presOf" srcId="{429EA48A-B5F1-4355-8373-A566C4D440E2}" destId="{BE791F09-ACE0-4A49-9BC8-F6648A4FC4AD}" srcOrd="0" destOrd="0" presId="urn:microsoft.com/office/officeart/2008/layout/RadialCluster"/>
    <dgm:cxn modelId="{C9513AB6-6039-47C6-9981-3155636AEB3F}" srcId="{429EA48A-B5F1-4355-8373-A566C4D440E2}" destId="{AB51E0A7-CA2A-4E91-AC03-FE01CA1F4EB1}" srcOrd="0" destOrd="0" parTransId="{A1C33B09-EE67-49BD-B2BB-A71808B6C671}" sibTransId="{A4FA3E38-E9BB-4F5B-ACA7-30922DE44C0B}"/>
    <dgm:cxn modelId="{3C237CBF-BD48-4EEC-8433-64E83B1DF642}" srcId="{AB51E0A7-CA2A-4E91-AC03-FE01CA1F4EB1}" destId="{B401B9A4-AE2F-422D-9795-B925A79E5771}" srcOrd="0" destOrd="0" parTransId="{28393D47-2DA7-4545-B959-38DC6DD0228F}" sibTransId="{4DDE70C5-4870-4572-937D-CF6A832CCC36}"/>
    <dgm:cxn modelId="{50867C68-9690-4BCA-9773-C56642780D23}" type="presOf" srcId="{A5315332-290E-4C8F-91CC-49ADACF47FBB}" destId="{83E44145-E071-4C75-9C1A-92DE37F9F1E6}" srcOrd="0" destOrd="0" presId="urn:microsoft.com/office/officeart/2008/layout/RadialCluster"/>
    <dgm:cxn modelId="{F9B0C580-DCFC-4322-93FD-A7A64D49A381}" type="presOf" srcId="{AB51E0A7-CA2A-4E91-AC03-FE01CA1F4EB1}" destId="{24EC478B-22B5-412C-BAC0-C166B1F2A397}" srcOrd="0" destOrd="0" presId="urn:microsoft.com/office/officeart/2008/layout/RadialCluster"/>
    <dgm:cxn modelId="{8B1EB873-2F19-473A-9A80-E51120A29492}" srcId="{AB51E0A7-CA2A-4E91-AC03-FE01CA1F4EB1}" destId="{1228CD08-3F28-4F77-8D46-57AC393764BE}" srcOrd="1" destOrd="0" parTransId="{A5315332-290E-4C8F-91CC-49ADACF47FBB}" sibTransId="{BD2C7AB9-88B7-46C7-8ECA-6B184F930A4A}"/>
    <dgm:cxn modelId="{C6A85F3C-5077-445B-A7EA-E62349E3463D}" type="presParOf" srcId="{BE791F09-ACE0-4A49-9BC8-F6648A4FC4AD}" destId="{1AA838AF-1943-4F26-8129-1E2BD6F4B4E9}" srcOrd="0" destOrd="0" presId="urn:microsoft.com/office/officeart/2008/layout/RadialCluster"/>
    <dgm:cxn modelId="{C70A5328-1CE5-4E3C-AE3D-48C8609EA80D}" type="presParOf" srcId="{1AA838AF-1943-4F26-8129-1E2BD6F4B4E9}" destId="{24EC478B-22B5-412C-BAC0-C166B1F2A397}" srcOrd="0" destOrd="0" presId="urn:microsoft.com/office/officeart/2008/layout/RadialCluster"/>
    <dgm:cxn modelId="{DF2DD8F1-AD98-4495-86CB-AC253924083C}" type="presParOf" srcId="{1AA838AF-1943-4F26-8129-1E2BD6F4B4E9}" destId="{B90E3149-5470-4928-A57F-B30CE73C8CDF}" srcOrd="1" destOrd="0" presId="urn:microsoft.com/office/officeart/2008/layout/RadialCluster"/>
    <dgm:cxn modelId="{6F66C1F3-3845-42CE-AE07-16F961BA2016}" type="presParOf" srcId="{1AA838AF-1943-4F26-8129-1E2BD6F4B4E9}" destId="{3EE17A24-23DB-4220-8A0C-51C23F2299DD}" srcOrd="2" destOrd="0" presId="urn:microsoft.com/office/officeart/2008/layout/RadialCluster"/>
    <dgm:cxn modelId="{66A406C7-3F32-42D8-B979-5A6BE252DC8E}" type="presParOf" srcId="{1AA838AF-1943-4F26-8129-1E2BD6F4B4E9}" destId="{83E44145-E071-4C75-9C1A-92DE37F9F1E6}" srcOrd="3" destOrd="0" presId="urn:microsoft.com/office/officeart/2008/layout/RadialCluster"/>
    <dgm:cxn modelId="{7326DDD1-8E6F-45F1-AA04-910A9198F446}" type="presParOf" srcId="{1AA838AF-1943-4F26-8129-1E2BD6F4B4E9}" destId="{DBDC9F81-0648-413A-952D-2DE1B7CDEA9B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9EA48A-B5F1-4355-8373-A566C4D440E2}" type="doc">
      <dgm:prSet loTypeId="urn:microsoft.com/office/officeart/2008/layout/RadialCluster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5B5C9-BB56-4D0E-9F01-81BB2C386B97}">
      <dgm:prSet phldrT="[Text]" custT="1"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pPr algn="ctr"/>
          <a:r>
            <a:rPr lang="en-IE" sz="1600" dirty="0" smtClean="0"/>
            <a:t>Jenkins Master</a:t>
          </a:r>
        </a:p>
      </dgm:t>
    </dgm:pt>
    <dgm:pt modelId="{FE48B0BF-01F4-4B8B-A8B9-D88F6B479CEB}" type="parTrans" cxnId="{5FF0F7A8-3B40-458A-97C7-A33914B757B4}">
      <dgm:prSet/>
      <dgm:spPr/>
      <dgm:t>
        <a:bodyPr/>
        <a:lstStyle/>
        <a:p>
          <a:endParaRPr lang="en-US"/>
        </a:p>
      </dgm:t>
    </dgm:pt>
    <dgm:pt modelId="{0F094AFF-9082-45CC-BC53-F3009EF2CACB}" type="sibTrans" cxnId="{5FF0F7A8-3B40-458A-97C7-A33914B757B4}">
      <dgm:prSet/>
      <dgm:spPr/>
      <dgm:t>
        <a:bodyPr/>
        <a:lstStyle/>
        <a:p>
          <a:endParaRPr lang="en-US"/>
        </a:p>
      </dgm:t>
    </dgm:pt>
    <dgm:pt modelId="{AB51E0A7-CA2A-4E91-AC03-FE01CA1F4EB1}">
      <dgm:prSet phldrT="[Text]"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r>
            <a:rPr lang="en-IE" dirty="0" smtClean="0"/>
            <a:t>Jenkins Slave</a:t>
          </a:r>
          <a:endParaRPr lang="en-US" dirty="0"/>
        </a:p>
      </dgm:t>
    </dgm:pt>
    <dgm:pt modelId="{A1C33B09-EE67-49BD-B2BB-A71808B6C671}" type="parTrans" cxnId="{C9513AB6-6039-47C6-9981-3155636AEB3F}">
      <dgm:prSet/>
      <dgm:spPr/>
      <dgm:t>
        <a:bodyPr/>
        <a:lstStyle/>
        <a:p>
          <a:endParaRPr lang="en-US"/>
        </a:p>
      </dgm:t>
    </dgm:pt>
    <dgm:pt modelId="{A4FA3E38-E9BB-4F5B-ACA7-30922DE44C0B}" type="sibTrans" cxnId="{C9513AB6-6039-47C6-9981-3155636AEB3F}">
      <dgm:prSet/>
      <dgm:spPr/>
      <dgm:t>
        <a:bodyPr/>
        <a:lstStyle/>
        <a:p>
          <a:endParaRPr lang="en-US"/>
        </a:p>
      </dgm:t>
    </dgm:pt>
    <dgm:pt modelId="{B401B9A4-AE2F-422D-9795-B925A79E5771}">
      <dgm:prSet phldrT="[Text]"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r>
            <a:rPr lang="en-IE" dirty="0" smtClean="0"/>
            <a:t>Jenkins Slave</a:t>
          </a:r>
          <a:endParaRPr lang="en-US" dirty="0"/>
        </a:p>
      </dgm:t>
    </dgm:pt>
    <dgm:pt modelId="{28393D47-2DA7-4545-B959-38DC6DD0228F}" type="parTrans" cxnId="{3C237CBF-BD48-4EEC-8433-64E83B1DF642}">
      <dgm:prSet/>
      <dgm:spPr/>
      <dgm:t>
        <a:bodyPr/>
        <a:lstStyle/>
        <a:p>
          <a:endParaRPr lang="en-US"/>
        </a:p>
      </dgm:t>
    </dgm:pt>
    <dgm:pt modelId="{4DDE70C5-4870-4572-937D-CF6A832CCC36}" type="sibTrans" cxnId="{3C237CBF-BD48-4EEC-8433-64E83B1DF642}">
      <dgm:prSet/>
      <dgm:spPr/>
      <dgm:t>
        <a:bodyPr/>
        <a:lstStyle/>
        <a:p>
          <a:endParaRPr lang="en-US"/>
        </a:p>
      </dgm:t>
    </dgm:pt>
    <dgm:pt modelId="{1228CD08-3F28-4F77-8D46-57AC393764BE}">
      <dgm:prSet phldrT="[Text]"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r>
            <a:rPr lang="en-IE" dirty="0" smtClean="0"/>
            <a:t>Jenkins Slave</a:t>
          </a:r>
          <a:endParaRPr lang="en-US" dirty="0"/>
        </a:p>
      </dgm:t>
    </dgm:pt>
    <dgm:pt modelId="{A5315332-290E-4C8F-91CC-49ADACF47FBB}" type="parTrans" cxnId="{8B1EB873-2F19-473A-9A80-E51120A29492}">
      <dgm:prSet/>
      <dgm:spPr/>
      <dgm:t>
        <a:bodyPr/>
        <a:lstStyle/>
        <a:p>
          <a:endParaRPr lang="en-US"/>
        </a:p>
      </dgm:t>
    </dgm:pt>
    <dgm:pt modelId="{BD2C7AB9-88B7-46C7-8ECA-6B184F930A4A}" type="sibTrans" cxnId="{8B1EB873-2F19-473A-9A80-E51120A29492}">
      <dgm:prSet/>
      <dgm:spPr/>
      <dgm:t>
        <a:bodyPr/>
        <a:lstStyle/>
        <a:p>
          <a:endParaRPr lang="en-US"/>
        </a:p>
      </dgm:t>
    </dgm:pt>
    <dgm:pt modelId="{4CA73D4E-E97D-415E-B910-5B658C9BF695}">
      <dgm:prSet phldrT="[Text]" custRadScaleRad="113608" custRadScaleInc="47912"/>
      <dgm:spPr/>
      <dgm:t>
        <a:bodyPr/>
        <a:lstStyle/>
        <a:p>
          <a:endParaRPr lang="en-US"/>
        </a:p>
      </dgm:t>
    </dgm:pt>
    <dgm:pt modelId="{1D3CFC72-6336-4FB1-860A-62140FF50518}" type="parTrans" cxnId="{957E665B-B058-4C6F-83C5-33D463DA8024}">
      <dgm:prSet/>
      <dgm:spPr/>
      <dgm:t>
        <a:bodyPr/>
        <a:lstStyle/>
        <a:p>
          <a:endParaRPr lang="en-US"/>
        </a:p>
      </dgm:t>
    </dgm:pt>
    <dgm:pt modelId="{476E8638-6A75-4396-84F8-2479A096124F}" type="sibTrans" cxnId="{957E665B-B058-4C6F-83C5-33D463DA8024}">
      <dgm:prSet/>
      <dgm:spPr/>
      <dgm:t>
        <a:bodyPr/>
        <a:lstStyle/>
        <a:p>
          <a:endParaRPr lang="en-US"/>
        </a:p>
      </dgm:t>
    </dgm:pt>
    <dgm:pt modelId="{6E21863B-CCA5-45A1-AF6F-74E851D71BDE}">
      <dgm:prSet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r>
            <a:rPr lang="en-IE" dirty="0" err="1" smtClean="0"/>
            <a:t>Docker</a:t>
          </a:r>
          <a:endParaRPr lang="en-IE" dirty="0" smtClean="0"/>
        </a:p>
        <a:p>
          <a:r>
            <a:rPr lang="en-IE" dirty="0" smtClean="0"/>
            <a:t>Registry</a:t>
          </a:r>
        </a:p>
      </dgm:t>
    </dgm:pt>
    <dgm:pt modelId="{49AB4CA2-4315-4B2F-A078-50D64A4BCA7E}" type="parTrans" cxnId="{03327F5C-0707-4F13-87F6-500289099D39}">
      <dgm:prSet/>
      <dgm:spPr/>
      <dgm:t>
        <a:bodyPr/>
        <a:lstStyle/>
        <a:p>
          <a:endParaRPr lang="en-US"/>
        </a:p>
      </dgm:t>
    </dgm:pt>
    <dgm:pt modelId="{E2B94582-9723-4FB1-AB11-B87EB7F3C0A5}" type="sibTrans" cxnId="{03327F5C-0707-4F13-87F6-500289099D39}">
      <dgm:prSet/>
      <dgm:spPr/>
      <dgm:t>
        <a:bodyPr/>
        <a:lstStyle/>
        <a:p>
          <a:endParaRPr lang="en-US"/>
        </a:p>
      </dgm:t>
    </dgm:pt>
    <dgm:pt modelId="{BE791F09-ACE0-4A49-9BC8-F6648A4FC4AD}" type="pres">
      <dgm:prSet presAssocID="{429EA48A-B5F1-4355-8373-A566C4D440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7EAA3B-4F27-471C-B29F-D5E1C1EC4D82}" type="pres">
      <dgm:prSet presAssocID="{FF05B5C9-BB56-4D0E-9F01-81BB2C386B97}" presName="singleCycle" presStyleCnt="0"/>
      <dgm:spPr/>
    </dgm:pt>
    <dgm:pt modelId="{45AA524F-A88C-4791-8926-788405898865}" type="pres">
      <dgm:prSet presAssocID="{FF05B5C9-BB56-4D0E-9F01-81BB2C386B97}" presName="singleCenter" presStyleLbl="node1" presStyleIdx="0" presStyleCnt="5" custScaleX="108291" custScaleY="115537" custLinFactNeighborX="-22055" custLinFactNeighborY="-1250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77C28584-1F58-4784-A06B-1ECA365C9E7B}" type="pres">
      <dgm:prSet presAssocID="{A1C33B09-EE67-49BD-B2BB-A71808B6C671}" presName="Name56" presStyleLbl="parChTrans1D2" presStyleIdx="0" presStyleCnt="4"/>
      <dgm:spPr/>
      <dgm:t>
        <a:bodyPr/>
        <a:lstStyle/>
        <a:p>
          <a:endParaRPr lang="en-US"/>
        </a:p>
      </dgm:t>
    </dgm:pt>
    <dgm:pt modelId="{2D10C877-3982-42EA-84B3-518E5A360C18}" type="pres">
      <dgm:prSet presAssocID="{AB51E0A7-CA2A-4E91-AC03-FE01CA1F4EB1}" presName="text0" presStyleLbl="node1" presStyleIdx="1" presStyleCnt="5" custRadScaleRad="113608" custRadScaleInc="479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E3149-5470-4928-A57F-B30CE73C8CDF}" type="pres">
      <dgm:prSet presAssocID="{28393D47-2DA7-4545-B959-38DC6DD0228F}" presName="Name56" presStyleLbl="parChTrans1D2" presStyleIdx="1" presStyleCnt="4"/>
      <dgm:spPr/>
      <dgm:t>
        <a:bodyPr/>
        <a:lstStyle/>
        <a:p>
          <a:endParaRPr lang="en-US"/>
        </a:p>
      </dgm:t>
    </dgm:pt>
    <dgm:pt modelId="{3EE17A24-23DB-4220-8A0C-51C23F2299DD}" type="pres">
      <dgm:prSet presAssocID="{B401B9A4-AE2F-422D-9795-B925A79E5771}" presName="text0" presStyleLbl="node1" presStyleIdx="2" presStyleCnt="5" custRadScaleRad="60544" custRadScaleInc="108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44145-E071-4C75-9C1A-92DE37F9F1E6}" type="pres">
      <dgm:prSet presAssocID="{A5315332-290E-4C8F-91CC-49ADACF47FBB}" presName="Name56" presStyleLbl="parChTrans1D2" presStyleIdx="2" presStyleCnt="4"/>
      <dgm:spPr/>
      <dgm:t>
        <a:bodyPr/>
        <a:lstStyle/>
        <a:p>
          <a:endParaRPr lang="en-US"/>
        </a:p>
      </dgm:t>
    </dgm:pt>
    <dgm:pt modelId="{DBDC9F81-0648-413A-952D-2DE1B7CDEA9B}" type="pres">
      <dgm:prSet presAssocID="{1228CD08-3F28-4F77-8D46-57AC393764BE}" presName="text0" presStyleLbl="node1" presStyleIdx="3" presStyleCnt="5" custRadScaleRad="48361" custRadScaleInc="-277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17761-AA17-43A5-8B4C-8DBD576B00FF}" type="pres">
      <dgm:prSet presAssocID="{49AB4CA2-4315-4B2F-A078-50D64A4BCA7E}" presName="Name56" presStyleLbl="parChTrans1D2" presStyleIdx="3" presStyleCnt="4"/>
      <dgm:spPr/>
      <dgm:t>
        <a:bodyPr/>
        <a:lstStyle/>
        <a:p>
          <a:endParaRPr lang="en-US"/>
        </a:p>
      </dgm:t>
    </dgm:pt>
    <dgm:pt modelId="{85E79A7F-C3A9-4255-AAC6-8CF994BE9469}" type="pres">
      <dgm:prSet presAssocID="{6E21863B-CCA5-45A1-AF6F-74E851D71BDE}" presName="text0" presStyleLbl="node1" presStyleIdx="4" presStyleCnt="5" custRadScaleRad="96994" custRadScaleInc="-137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1EB873-2F19-473A-9A80-E51120A29492}" srcId="{FF05B5C9-BB56-4D0E-9F01-81BB2C386B97}" destId="{1228CD08-3F28-4F77-8D46-57AC393764BE}" srcOrd="2" destOrd="0" parTransId="{A5315332-290E-4C8F-91CC-49ADACF47FBB}" sibTransId="{BD2C7AB9-88B7-46C7-8ECA-6B184F930A4A}"/>
    <dgm:cxn modelId="{5FF0F7A8-3B40-458A-97C7-A33914B757B4}" srcId="{429EA48A-B5F1-4355-8373-A566C4D440E2}" destId="{FF05B5C9-BB56-4D0E-9F01-81BB2C386B97}" srcOrd="0" destOrd="0" parTransId="{FE48B0BF-01F4-4B8B-A8B9-D88F6B479CEB}" sibTransId="{0F094AFF-9082-45CC-BC53-F3009EF2CACB}"/>
    <dgm:cxn modelId="{676F2445-BA75-45D3-B2D6-16A5B8A62F67}" type="presOf" srcId="{A1C33B09-EE67-49BD-B2BB-A71808B6C671}" destId="{77C28584-1F58-4784-A06B-1ECA365C9E7B}" srcOrd="0" destOrd="0" presId="urn:microsoft.com/office/officeart/2008/layout/RadialCluster"/>
    <dgm:cxn modelId="{823E18F4-77EC-40DC-B9CC-6CAD4C18A734}" type="presOf" srcId="{FF05B5C9-BB56-4D0E-9F01-81BB2C386B97}" destId="{45AA524F-A88C-4791-8926-788405898865}" srcOrd="0" destOrd="0" presId="urn:microsoft.com/office/officeart/2008/layout/RadialCluster"/>
    <dgm:cxn modelId="{85F1F5D4-0E5C-4223-AF17-FF3A9492D0E9}" type="presOf" srcId="{1228CD08-3F28-4F77-8D46-57AC393764BE}" destId="{DBDC9F81-0648-413A-952D-2DE1B7CDEA9B}" srcOrd="0" destOrd="0" presId="urn:microsoft.com/office/officeart/2008/layout/RadialCluster"/>
    <dgm:cxn modelId="{5901E1E0-381F-4E29-8729-448BE4BFC36E}" type="presOf" srcId="{AB51E0A7-CA2A-4E91-AC03-FE01CA1F4EB1}" destId="{2D10C877-3982-42EA-84B3-518E5A360C18}" srcOrd="0" destOrd="0" presId="urn:microsoft.com/office/officeart/2008/layout/RadialCluster"/>
    <dgm:cxn modelId="{9F7D52D9-B6EB-4A31-AED6-53232A41790A}" type="presOf" srcId="{49AB4CA2-4315-4B2F-A078-50D64A4BCA7E}" destId="{85817761-AA17-43A5-8B4C-8DBD576B00FF}" srcOrd="0" destOrd="0" presId="urn:microsoft.com/office/officeart/2008/layout/RadialCluster"/>
    <dgm:cxn modelId="{CC3301C3-C3BC-48FD-BA06-3BF57389A84E}" type="presOf" srcId="{28393D47-2DA7-4545-B959-38DC6DD0228F}" destId="{B90E3149-5470-4928-A57F-B30CE73C8CDF}" srcOrd="0" destOrd="0" presId="urn:microsoft.com/office/officeart/2008/layout/RadialCluster"/>
    <dgm:cxn modelId="{03327F5C-0707-4F13-87F6-500289099D39}" srcId="{FF05B5C9-BB56-4D0E-9F01-81BB2C386B97}" destId="{6E21863B-CCA5-45A1-AF6F-74E851D71BDE}" srcOrd="3" destOrd="0" parTransId="{49AB4CA2-4315-4B2F-A078-50D64A4BCA7E}" sibTransId="{E2B94582-9723-4FB1-AB11-B87EB7F3C0A5}"/>
    <dgm:cxn modelId="{957E665B-B058-4C6F-83C5-33D463DA8024}" srcId="{429EA48A-B5F1-4355-8373-A566C4D440E2}" destId="{4CA73D4E-E97D-415E-B910-5B658C9BF695}" srcOrd="1" destOrd="0" parTransId="{1D3CFC72-6336-4FB1-860A-62140FF50518}" sibTransId="{476E8638-6A75-4396-84F8-2479A096124F}"/>
    <dgm:cxn modelId="{BCA8F53D-DDD7-4767-B3D9-4AE757D636C4}" type="presOf" srcId="{429EA48A-B5F1-4355-8373-A566C4D440E2}" destId="{BE791F09-ACE0-4A49-9BC8-F6648A4FC4AD}" srcOrd="0" destOrd="0" presId="urn:microsoft.com/office/officeart/2008/layout/RadialCluster"/>
    <dgm:cxn modelId="{C9513AB6-6039-47C6-9981-3155636AEB3F}" srcId="{FF05B5C9-BB56-4D0E-9F01-81BB2C386B97}" destId="{AB51E0A7-CA2A-4E91-AC03-FE01CA1F4EB1}" srcOrd="0" destOrd="0" parTransId="{A1C33B09-EE67-49BD-B2BB-A71808B6C671}" sibTransId="{A4FA3E38-E9BB-4F5B-ACA7-30922DE44C0B}"/>
    <dgm:cxn modelId="{3C237CBF-BD48-4EEC-8433-64E83B1DF642}" srcId="{FF05B5C9-BB56-4D0E-9F01-81BB2C386B97}" destId="{B401B9A4-AE2F-422D-9795-B925A79E5771}" srcOrd="1" destOrd="0" parTransId="{28393D47-2DA7-4545-B959-38DC6DD0228F}" sibTransId="{4DDE70C5-4870-4572-937D-CF6A832CCC36}"/>
    <dgm:cxn modelId="{116760D2-F056-43C3-B5D2-C8CC8CC08A03}" type="presOf" srcId="{6E21863B-CCA5-45A1-AF6F-74E851D71BDE}" destId="{85E79A7F-C3A9-4255-AAC6-8CF994BE9469}" srcOrd="0" destOrd="0" presId="urn:microsoft.com/office/officeart/2008/layout/RadialCluster"/>
    <dgm:cxn modelId="{A59707D4-362F-41DA-BFB5-0BAD4CE841A6}" type="presOf" srcId="{A5315332-290E-4C8F-91CC-49ADACF47FBB}" destId="{83E44145-E071-4C75-9C1A-92DE37F9F1E6}" srcOrd="0" destOrd="0" presId="urn:microsoft.com/office/officeart/2008/layout/RadialCluster"/>
    <dgm:cxn modelId="{8A7A00B9-CAB5-448E-8A56-5FAFD18142BE}" type="presOf" srcId="{B401B9A4-AE2F-422D-9795-B925A79E5771}" destId="{3EE17A24-23DB-4220-8A0C-51C23F2299DD}" srcOrd="0" destOrd="0" presId="urn:microsoft.com/office/officeart/2008/layout/RadialCluster"/>
    <dgm:cxn modelId="{F74B54FF-BCBF-4714-8427-7D8065895730}" type="presParOf" srcId="{BE791F09-ACE0-4A49-9BC8-F6648A4FC4AD}" destId="{887EAA3B-4F27-471C-B29F-D5E1C1EC4D82}" srcOrd="0" destOrd="0" presId="urn:microsoft.com/office/officeart/2008/layout/RadialCluster"/>
    <dgm:cxn modelId="{FB171032-9796-4660-BB2F-CC9E5486BC87}" type="presParOf" srcId="{887EAA3B-4F27-471C-B29F-D5E1C1EC4D82}" destId="{45AA524F-A88C-4791-8926-788405898865}" srcOrd="0" destOrd="0" presId="urn:microsoft.com/office/officeart/2008/layout/RadialCluster"/>
    <dgm:cxn modelId="{1D000FF9-BC17-4D62-AE28-34867A58B211}" type="presParOf" srcId="{887EAA3B-4F27-471C-B29F-D5E1C1EC4D82}" destId="{77C28584-1F58-4784-A06B-1ECA365C9E7B}" srcOrd="1" destOrd="0" presId="urn:microsoft.com/office/officeart/2008/layout/RadialCluster"/>
    <dgm:cxn modelId="{B7F81A5C-B99B-4324-BFCA-948560AF88F3}" type="presParOf" srcId="{887EAA3B-4F27-471C-B29F-D5E1C1EC4D82}" destId="{2D10C877-3982-42EA-84B3-518E5A360C18}" srcOrd="2" destOrd="0" presId="urn:microsoft.com/office/officeart/2008/layout/RadialCluster"/>
    <dgm:cxn modelId="{BA7DFA62-5DE2-4B8F-9073-14EAAB1FBE19}" type="presParOf" srcId="{887EAA3B-4F27-471C-B29F-D5E1C1EC4D82}" destId="{B90E3149-5470-4928-A57F-B30CE73C8CDF}" srcOrd="3" destOrd="0" presId="urn:microsoft.com/office/officeart/2008/layout/RadialCluster"/>
    <dgm:cxn modelId="{57074C53-5A4A-4A7C-A65C-D32FA6315B58}" type="presParOf" srcId="{887EAA3B-4F27-471C-B29F-D5E1C1EC4D82}" destId="{3EE17A24-23DB-4220-8A0C-51C23F2299DD}" srcOrd="4" destOrd="0" presId="urn:microsoft.com/office/officeart/2008/layout/RadialCluster"/>
    <dgm:cxn modelId="{D0047760-6F85-4CE4-9BF3-C4360E59650C}" type="presParOf" srcId="{887EAA3B-4F27-471C-B29F-D5E1C1EC4D82}" destId="{83E44145-E071-4C75-9C1A-92DE37F9F1E6}" srcOrd="5" destOrd="0" presId="urn:microsoft.com/office/officeart/2008/layout/RadialCluster"/>
    <dgm:cxn modelId="{53DCD624-52DF-4ABB-8792-8759EADA18A7}" type="presParOf" srcId="{887EAA3B-4F27-471C-B29F-D5E1C1EC4D82}" destId="{DBDC9F81-0648-413A-952D-2DE1B7CDEA9B}" srcOrd="6" destOrd="0" presId="urn:microsoft.com/office/officeart/2008/layout/RadialCluster"/>
    <dgm:cxn modelId="{580E8FF5-92DA-4F03-9D68-DDDF7AEE2F64}" type="presParOf" srcId="{887EAA3B-4F27-471C-B29F-D5E1C1EC4D82}" destId="{85817761-AA17-43A5-8B4C-8DBD576B00FF}" srcOrd="7" destOrd="0" presId="urn:microsoft.com/office/officeart/2008/layout/RadialCluster"/>
    <dgm:cxn modelId="{ADF0AB52-C5A5-4DB6-8D20-BE95E5B5A3D3}" type="presParOf" srcId="{887EAA3B-4F27-471C-B29F-D5E1C1EC4D82}" destId="{85E79A7F-C3A9-4255-AAC6-8CF994BE9469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A524F-A88C-4791-8926-788405898865}">
      <dsp:nvSpPr>
        <dsp:cNvPr id="0" name=""/>
        <dsp:cNvSpPr/>
      </dsp:nvSpPr>
      <dsp:spPr>
        <a:xfrm>
          <a:off x="540032" y="1185918"/>
          <a:ext cx="1087122" cy="11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Jenkins Master</a:t>
          </a:r>
        </a:p>
      </dsp:txBody>
      <dsp:txXfrm>
        <a:off x="593101" y="1238987"/>
        <a:ext cx="980984" cy="1053726"/>
      </dsp:txXfrm>
    </dsp:sp>
    <dsp:sp modelId="{77C28584-1F58-4784-A06B-1ECA365C9E7B}">
      <dsp:nvSpPr>
        <dsp:cNvPr id="0" name=""/>
        <dsp:cNvSpPr/>
      </dsp:nvSpPr>
      <dsp:spPr>
        <a:xfrm rot="19007318">
          <a:off x="1577356" y="1129470"/>
          <a:ext cx="3672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728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0C877-3982-42EA-84B3-518E5A360C18}">
      <dsp:nvSpPr>
        <dsp:cNvPr id="0" name=""/>
        <dsp:cNvSpPr/>
      </dsp:nvSpPr>
      <dsp:spPr>
        <a:xfrm>
          <a:off x="1894844" y="351493"/>
          <a:ext cx="672606" cy="672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200" kern="1200" dirty="0" smtClean="0"/>
            <a:t>Jenkins Slave</a:t>
          </a:r>
          <a:endParaRPr lang="en-US" sz="1200" kern="1200" dirty="0"/>
        </a:p>
      </dsp:txBody>
      <dsp:txXfrm>
        <a:off x="1927678" y="384327"/>
        <a:ext cx="606938" cy="606938"/>
      </dsp:txXfrm>
    </dsp:sp>
    <dsp:sp modelId="{B90E3149-5470-4928-A57F-B30CE73C8CDF}">
      <dsp:nvSpPr>
        <dsp:cNvPr id="0" name=""/>
        <dsp:cNvSpPr/>
      </dsp:nvSpPr>
      <dsp:spPr>
        <a:xfrm rot="2406017">
          <a:off x="1590065" y="2325201"/>
          <a:ext cx="3155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554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17A24-23DB-4220-8A0C-51C23F2299DD}">
      <dsp:nvSpPr>
        <dsp:cNvPr id="0" name=""/>
        <dsp:cNvSpPr/>
      </dsp:nvSpPr>
      <dsp:spPr>
        <a:xfrm>
          <a:off x="1868519" y="2373719"/>
          <a:ext cx="672606" cy="672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200" kern="1200" dirty="0" smtClean="0"/>
            <a:t>Jenkins Slave</a:t>
          </a:r>
          <a:endParaRPr lang="en-US" sz="1200" kern="1200" dirty="0"/>
        </a:p>
      </dsp:txBody>
      <dsp:txXfrm>
        <a:off x="1901353" y="2406553"/>
        <a:ext cx="606938" cy="606938"/>
      </dsp:txXfrm>
    </dsp:sp>
    <dsp:sp modelId="{83E44145-E071-4C75-9C1A-92DE37F9F1E6}">
      <dsp:nvSpPr>
        <dsp:cNvPr id="0" name=""/>
        <dsp:cNvSpPr/>
      </dsp:nvSpPr>
      <dsp:spPr>
        <a:xfrm rot="21497454">
          <a:off x="1627100" y="1746031"/>
          <a:ext cx="2414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46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C9F81-0648-413A-952D-2DE1B7CDEA9B}">
      <dsp:nvSpPr>
        <dsp:cNvPr id="0" name=""/>
        <dsp:cNvSpPr/>
      </dsp:nvSpPr>
      <dsp:spPr>
        <a:xfrm>
          <a:off x="1868515" y="1396092"/>
          <a:ext cx="672606" cy="672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200" kern="1200" dirty="0" smtClean="0"/>
            <a:t>Jenkins Slave</a:t>
          </a:r>
          <a:endParaRPr lang="en-US" sz="1200" kern="1200" dirty="0"/>
        </a:p>
      </dsp:txBody>
      <dsp:txXfrm>
        <a:off x="1901349" y="1428926"/>
        <a:ext cx="606938" cy="606938"/>
      </dsp:txXfrm>
    </dsp:sp>
    <dsp:sp modelId="{85817761-AA17-43A5-8B4C-8DBD576B00FF}">
      <dsp:nvSpPr>
        <dsp:cNvPr id="0" name=""/>
        <dsp:cNvSpPr/>
      </dsp:nvSpPr>
      <dsp:spPr>
        <a:xfrm rot="5445855">
          <a:off x="790988" y="2626877"/>
          <a:ext cx="5622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223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79A7F-C3A9-4255-AAC6-8CF994BE9469}">
      <dsp:nvSpPr>
        <dsp:cNvPr id="0" name=""/>
        <dsp:cNvSpPr/>
      </dsp:nvSpPr>
      <dsp:spPr>
        <a:xfrm>
          <a:off x="727568" y="2907971"/>
          <a:ext cx="672606" cy="672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200" kern="1200" dirty="0" smtClean="0"/>
            <a:t>Registry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200" kern="1200" dirty="0" smtClean="0"/>
            <a:t>Images</a:t>
          </a:r>
          <a:endParaRPr lang="en-US" sz="1200" kern="1200" dirty="0"/>
        </a:p>
      </dsp:txBody>
      <dsp:txXfrm>
        <a:off x="760402" y="2940805"/>
        <a:ext cx="606938" cy="606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C478B-22B5-412C-BAC0-C166B1F2A397}">
      <dsp:nvSpPr>
        <dsp:cNvPr id="0" name=""/>
        <dsp:cNvSpPr/>
      </dsp:nvSpPr>
      <dsp:spPr>
        <a:xfrm>
          <a:off x="534608" y="1491095"/>
          <a:ext cx="635648" cy="5923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FUT</a:t>
          </a:r>
          <a:endParaRPr lang="en-US" sz="1800" kern="1200" dirty="0"/>
        </a:p>
      </dsp:txBody>
      <dsp:txXfrm>
        <a:off x="563523" y="1520010"/>
        <a:ext cx="577818" cy="534499"/>
      </dsp:txXfrm>
    </dsp:sp>
    <dsp:sp modelId="{B90E3149-5470-4928-A57F-B30CE73C8CDF}">
      <dsp:nvSpPr>
        <dsp:cNvPr id="0" name=""/>
        <dsp:cNvSpPr/>
      </dsp:nvSpPr>
      <dsp:spPr>
        <a:xfrm rot="16211317">
          <a:off x="640292" y="1277277"/>
          <a:ext cx="4276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63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17A24-23DB-4220-8A0C-51C23F2299DD}">
      <dsp:nvSpPr>
        <dsp:cNvPr id="0" name=""/>
        <dsp:cNvSpPr/>
      </dsp:nvSpPr>
      <dsp:spPr>
        <a:xfrm>
          <a:off x="539760" y="443449"/>
          <a:ext cx="632150" cy="620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DEV</a:t>
          </a:r>
          <a:endParaRPr lang="en-US" sz="1800" kern="1200" dirty="0"/>
        </a:p>
      </dsp:txBody>
      <dsp:txXfrm>
        <a:off x="570026" y="473715"/>
        <a:ext cx="571618" cy="559477"/>
      </dsp:txXfrm>
    </dsp:sp>
    <dsp:sp modelId="{83E44145-E071-4C75-9C1A-92DE37F9F1E6}">
      <dsp:nvSpPr>
        <dsp:cNvPr id="0" name=""/>
        <dsp:cNvSpPr/>
      </dsp:nvSpPr>
      <dsp:spPr>
        <a:xfrm rot="5360531">
          <a:off x="633348" y="2308479"/>
          <a:ext cx="4501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13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C9F81-0648-413A-952D-2DE1B7CDEA9B}">
      <dsp:nvSpPr>
        <dsp:cNvPr id="0" name=""/>
        <dsp:cNvSpPr/>
      </dsp:nvSpPr>
      <dsp:spPr>
        <a:xfrm>
          <a:off x="505464" y="2533532"/>
          <a:ext cx="717615" cy="569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ITG</a:t>
          </a:r>
          <a:endParaRPr lang="en-US" sz="1800" kern="1200" dirty="0"/>
        </a:p>
      </dsp:txBody>
      <dsp:txXfrm>
        <a:off x="533281" y="2561349"/>
        <a:ext cx="661981" cy="514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A524F-A88C-4791-8926-788405898865}">
      <dsp:nvSpPr>
        <dsp:cNvPr id="0" name=""/>
        <dsp:cNvSpPr/>
      </dsp:nvSpPr>
      <dsp:spPr>
        <a:xfrm>
          <a:off x="440419" y="917580"/>
          <a:ext cx="886594" cy="945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2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Jenkins Master</a:t>
          </a:r>
        </a:p>
      </dsp:txBody>
      <dsp:txXfrm>
        <a:off x="483699" y="960860"/>
        <a:ext cx="800034" cy="859358"/>
      </dsp:txXfrm>
    </dsp:sp>
    <dsp:sp modelId="{77C28584-1F58-4784-A06B-1ECA365C9E7B}">
      <dsp:nvSpPr>
        <dsp:cNvPr id="0" name=""/>
        <dsp:cNvSpPr/>
      </dsp:nvSpPr>
      <dsp:spPr>
        <a:xfrm rot="19007318">
          <a:off x="1286400" y="871544"/>
          <a:ext cx="2995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53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0C877-3982-42EA-84B3-518E5A360C18}">
      <dsp:nvSpPr>
        <dsp:cNvPr id="0" name=""/>
        <dsp:cNvSpPr/>
      </dsp:nvSpPr>
      <dsp:spPr>
        <a:xfrm>
          <a:off x="1545325" y="237071"/>
          <a:ext cx="548538" cy="548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2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dirty="0" smtClean="0"/>
            <a:t>Jenkins Slave</a:t>
          </a:r>
          <a:endParaRPr lang="en-US" sz="1100" kern="1200" dirty="0"/>
        </a:p>
      </dsp:txBody>
      <dsp:txXfrm>
        <a:off x="1572102" y="263848"/>
        <a:ext cx="494984" cy="494984"/>
      </dsp:txXfrm>
    </dsp:sp>
    <dsp:sp modelId="{B90E3149-5470-4928-A57F-B30CE73C8CDF}">
      <dsp:nvSpPr>
        <dsp:cNvPr id="0" name=""/>
        <dsp:cNvSpPr/>
      </dsp:nvSpPr>
      <dsp:spPr>
        <a:xfrm rot="2406017">
          <a:off x="1296765" y="1846713"/>
          <a:ext cx="2573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33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17A24-23DB-4220-8A0C-51C23F2299DD}">
      <dsp:nvSpPr>
        <dsp:cNvPr id="0" name=""/>
        <dsp:cNvSpPr/>
      </dsp:nvSpPr>
      <dsp:spPr>
        <a:xfrm>
          <a:off x="1523856" y="1886281"/>
          <a:ext cx="548538" cy="548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2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dirty="0" smtClean="0"/>
            <a:t>Jenkins Slave</a:t>
          </a:r>
          <a:endParaRPr lang="en-US" sz="1100" kern="1200" dirty="0"/>
        </a:p>
      </dsp:txBody>
      <dsp:txXfrm>
        <a:off x="1550633" y="1913058"/>
        <a:ext cx="494984" cy="494984"/>
      </dsp:txXfrm>
    </dsp:sp>
    <dsp:sp modelId="{83E44145-E071-4C75-9C1A-92DE37F9F1E6}">
      <dsp:nvSpPr>
        <dsp:cNvPr id="0" name=""/>
        <dsp:cNvSpPr/>
      </dsp:nvSpPr>
      <dsp:spPr>
        <a:xfrm rot="21497454">
          <a:off x="1326969" y="1374375"/>
          <a:ext cx="19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9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C9F81-0648-413A-952D-2DE1B7CDEA9B}">
      <dsp:nvSpPr>
        <dsp:cNvPr id="0" name=""/>
        <dsp:cNvSpPr/>
      </dsp:nvSpPr>
      <dsp:spPr>
        <a:xfrm>
          <a:off x="1523853" y="1088985"/>
          <a:ext cx="548538" cy="548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2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100" kern="1200" dirty="0" smtClean="0"/>
            <a:t>Jenkins Slave</a:t>
          </a:r>
          <a:endParaRPr lang="en-US" sz="1100" kern="1200" dirty="0"/>
        </a:p>
      </dsp:txBody>
      <dsp:txXfrm>
        <a:off x="1550630" y="1115762"/>
        <a:ext cx="494984" cy="494984"/>
      </dsp:txXfrm>
    </dsp:sp>
    <dsp:sp modelId="{85817761-AA17-43A5-8B4C-8DBD576B00FF}">
      <dsp:nvSpPr>
        <dsp:cNvPr id="0" name=""/>
        <dsp:cNvSpPr/>
      </dsp:nvSpPr>
      <dsp:spPr>
        <a:xfrm rot="5445855">
          <a:off x="645084" y="2092742"/>
          <a:ext cx="4585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52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79A7F-C3A9-4255-AAC6-8CF994BE9469}">
      <dsp:nvSpPr>
        <dsp:cNvPr id="0" name=""/>
        <dsp:cNvSpPr/>
      </dsp:nvSpPr>
      <dsp:spPr>
        <a:xfrm>
          <a:off x="593363" y="2321987"/>
          <a:ext cx="548538" cy="548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2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000" kern="1200" dirty="0" err="1" smtClean="0"/>
            <a:t>Docker</a:t>
          </a:r>
          <a:endParaRPr lang="en-IE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000" kern="1200" dirty="0" smtClean="0"/>
            <a:t>Registry</a:t>
          </a:r>
        </a:p>
      </dsp:txBody>
      <dsp:txXfrm>
        <a:off x="620140" y="2348764"/>
        <a:ext cx="494984" cy="494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F16E5-9D08-45E7-9B40-9FAC8F07802F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EA444-2691-4860-B468-AC119CC6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4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1" i="0" kern="1200" baseline="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1" i="0" kern="1200" baseline="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2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1" i="0" kern="1200" baseline="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47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is there a Portal 2.0 beta in parallel</a:t>
            </a:r>
            <a:r>
              <a:rPr lang="en-US" baseline="0" dirty="0" smtClean="0"/>
              <a:t> with “Retire SADB” feature?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Priorities of features. Is Insight Online prioritized correctly? I have it</a:t>
            </a:r>
            <a:r>
              <a:rPr lang="en-US" baseline="0" dirty="0" smtClean="0"/>
              <a:t> 3</a:t>
            </a:r>
            <a:r>
              <a:rPr lang="en-US" baseline="30000" dirty="0" smtClean="0"/>
              <a:t>rd</a:t>
            </a:r>
            <a:r>
              <a:rPr lang="en-US" baseline="0" dirty="0" smtClean="0"/>
              <a:t> because I don’t think a replacement can be delivered in PI 2. </a:t>
            </a:r>
            <a:endParaRPr lang="en-US" dirty="0" smtClean="0"/>
          </a:p>
          <a:p>
            <a:r>
              <a:rPr lang="en-US" baseline="0" dirty="0" smtClean="0"/>
              <a:t>When is event processing introduced to SA2.0?</a:t>
            </a:r>
          </a:p>
          <a:p>
            <a:r>
              <a:rPr lang="en-US" baseline="0" dirty="0" smtClean="0"/>
              <a:t>Need to validate the UX for native client. Phased approach for client – e.g. Fusion/RSPI migrates first? Or migrate to SA2.0 API first, then change UX later. </a:t>
            </a:r>
          </a:p>
          <a:p>
            <a:r>
              <a:rPr lang="en-US" baseline="0" dirty="0" smtClean="0"/>
              <a:t>Concern that SADB retirement is more complex than realized; need additional spikes to raise confidence. Or a contingency plan.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83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4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78278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itle with sub-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3970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8692318" y="4740902"/>
            <a:ext cx="267532" cy="267462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00">
              <a:defRPr/>
            </a:pPr>
            <a:r>
              <a:rPr lang="en-US" sz="500" dirty="0">
                <a:solidFill>
                  <a:prstClr val="white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14700"/>
            <a:ext cx="6858000" cy="891540"/>
          </a:xfrm>
        </p:spPr>
        <p:txBody>
          <a:bodyPr anchor="t"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0" y="4858893"/>
            <a:ext cx="609600" cy="16459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2/26/2015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1" y="4858893"/>
            <a:ext cx="2133600" cy="16459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750" y="4858893"/>
            <a:ext cx="228600" cy="16459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6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0" y="4858893"/>
            <a:ext cx="609600" cy="164592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10201" y="4858893"/>
            <a:ext cx="2133600" cy="164592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8750" y="4858893"/>
            <a:ext cx="228600" cy="164592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8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46">
              <a:defRPr/>
            </a:pPr>
            <a:r>
              <a:rPr lang="en-US" sz="500" dirty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72640"/>
            <a:ext cx="6858000" cy="1165860"/>
          </a:xfrm>
        </p:spPr>
        <p:txBody>
          <a:bodyPr/>
          <a:lstStyle>
            <a:lvl1pPr>
              <a:defRPr sz="3800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4700"/>
            <a:ext cx="6858000" cy="891540"/>
          </a:xfrm>
        </p:spPr>
        <p:txBody>
          <a:bodyPr>
            <a:noAutofit/>
          </a:bodyPr>
          <a:lstStyle>
            <a:lvl1pPr marL="0" indent="0" algn="l">
              <a:spcBef>
                <a:spcPts val="450"/>
              </a:spcBef>
              <a:buNone/>
              <a:defRPr>
                <a:solidFill>
                  <a:schemeClr val="tx1"/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7446250" y="282919"/>
            <a:ext cx="1413116" cy="1412748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685891"/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7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46">
              <a:defRPr/>
            </a:pPr>
            <a:r>
              <a:rPr lang="en-US" sz="500" dirty="0">
                <a:solidFill>
                  <a:prstClr val="white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72640"/>
            <a:ext cx="6858000" cy="1165860"/>
          </a:xfrm>
        </p:spPr>
        <p:txBody>
          <a:bodyPr/>
          <a:lstStyle>
            <a:lvl1pPr>
              <a:defRPr sz="3800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4700"/>
            <a:ext cx="6858000" cy="891540"/>
          </a:xfrm>
        </p:spPr>
        <p:txBody>
          <a:bodyPr>
            <a:noAutofit/>
          </a:bodyPr>
          <a:lstStyle>
            <a:lvl1pPr marL="0" indent="0" algn="l">
              <a:spcBef>
                <a:spcPts val="450"/>
              </a:spcBef>
              <a:buNone/>
              <a:defRPr>
                <a:solidFill>
                  <a:schemeClr val="tx1"/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2/26/2015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7446249" y="282919"/>
            <a:ext cx="1413116" cy="1412748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685891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60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46">
              <a:defRPr/>
            </a:pPr>
            <a:r>
              <a:rPr lang="en-US" sz="500" dirty="0">
                <a:solidFill>
                  <a:prstClr val="white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72640"/>
            <a:ext cx="6858000" cy="1165860"/>
          </a:xfrm>
        </p:spPr>
        <p:txBody>
          <a:bodyPr/>
          <a:lstStyle>
            <a:lvl1pPr>
              <a:defRPr sz="3800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4700"/>
            <a:ext cx="6858000" cy="891540"/>
          </a:xfrm>
        </p:spPr>
        <p:txBody>
          <a:bodyPr>
            <a:noAutofit/>
          </a:bodyPr>
          <a:lstStyle>
            <a:lvl1pPr marL="0" indent="0" algn="l">
              <a:spcBef>
                <a:spcPts val="450"/>
              </a:spcBef>
              <a:buNone/>
              <a:defRPr>
                <a:solidFill>
                  <a:schemeClr val="tx1"/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2/26/2015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7446249" y="282919"/>
            <a:ext cx="1413116" cy="1412748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685891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78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14700"/>
            <a:ext cx="6858000" cy="891540"/>
          </a:xfrm>
        </p:spPr>
        <p:txBody>
          <a:bodyPr anchor="t"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8692318" y="4740902"/>
            <a:ext cx="267532" cy="267462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685891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46">
              <a:defRPr/>
            </a:pPr>
            <a:r>
              <a:rPr lang="en-US" sz="500" dirty="0">
                <a:solidFill>
                  <a:prstClr val="white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14700"/>
            <a:ext cx="6858000" cy="891540"/>
          </a:xfrm>
        </p:spPr>
        <p:txBody>
          <a:bodyPr anchor="t"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2/26/2015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4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51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05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0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72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90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8692318" y="4740902"/>
            <a:ext cx="267532" cy="267462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685891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46">
              <a:defRPr/>
            </a:pPr>
            <a:r>
              <a:rPr lang="en-US" sz="500" dirty="0">
                <a:solidFill>
                  <a:prstClr val="white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56" y="228600"/>
            <a:ext cx="6858000" cy="2057400"/>
          </a:xfrm>
        </p:spPr>
        <p:txBody>
          <a:bodyPr anchor="t"/>
          <a:lstStyle>
            <a:lvl1pPr marL="175046" indent="-175046" algn="l">
              <a:defRPr sz="3300" b="1" cap="none" spc="-75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314700"/>
            <a:ext cx="6858000" cy="891540"/>
          </a:xfrm>
        </p:spPr>
        <p:txBody>
          <a:bodyPr anchor="t"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2/26/2015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2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accent5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0392"/>
            <a:ext cx="8229600" cy="2057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33147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0392"/>
            <a:ext cx="8229600" cy="2057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46418"/>
            <a:ext cx="8229600" cy="2057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050"/>
            <a:ext cx="8229600" cy="302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8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0392"/>
            <a:ext cx="8229600" cy="19543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348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1551"/>
            <a:ext cx="3986784" cy="360045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971551"/>
            <a:ext cx="3986784" cy="360045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3986784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7300"/>
            <a:ext cx="3986784" cy="3314701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0016" y="971550"/>
            <a:ext cx="3986784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57300"/>
            <a:ext cx="3986784" cy="3314701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9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0392"/>
            <a:ext cx="8229600" cy="19543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257299"/>
            <a:ext cx="3986784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3051"/>
            <a:ext cx="3986784" cy="30289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0016" y="1257299"/>
            <a:ext cx="3986784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543051"/>
            <a:ext cx="3986784" cy="30289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971550"/>
            <a:ext cx="2560320" cy="36004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1840" y="971550"/>
            <a:ext cx="2560320" cy="36004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126481" y="971550"/>
            <a:ext cx="2560320" cy="36004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9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1840" y="971550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126481" y="971550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1257300"/>
            <a:ext cx="2560320" cy="33147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1840" y="1257300"/>
            <a:ext cx="2560320" cy="33147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126481" y="1257300"/>
            <a:ext cx="2560320" cy="33147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850392"/>
            <a:ext cx="8229600" cy="19543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257299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1840" y="1257299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126481" y="1257299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1543050"/>
            <a:ext cx="2560320" cy="30289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1840" y="1543050"/>
            <a:ext cx="2560320" cy="30289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126481" y="1543050"/>
            <a:ext cx="2560320" cy="30289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6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5715000" cy="360045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0" y="971550"/>
            <a:ext cx="2286000" cy="360045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71550"/>
            <a:ext cx="5029200" cy="3600450"/>
          </a:xfrm>
        </p:spPr>
        <p:txBody>
          <a:bodyPr tIns="342946">
            <a:noAutofit/>
          </a:bodyPr>
          <a:lstStyle>
            <a:lvl1pPr marL="0" indent="0" algn="ctr">
              <a:buNone/>
              <a:defRPr sz="1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720" y="971550"/>
            <a:ext cx="2926080" cy="360045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71550"/>
            <a:ext cx="5029200" cy="3600450"/>
          </a:xfrm>
        </p:spPr>
        <p:txBody>
          <a:bodyPr tIns="342946">
            <a:noAutofit/>
          </a:bodyPr>
          <a:lstStyle>
            <a:lvl1pPr marL="0" indent="0" algn="ctr">
              <a:buNone/>
              <a:defRPr sz="1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0" y="971550"/>
            <a:ext cx="2926080" cy="360045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3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71550"/>
            <a:ext cx="3986784" cy="2628900"/>
          </a:xfrm>
        </p:spPr>
        <p:txBody>
          <a:bodyPr tIns="342946">
            <a:noAutofit/>
          </a:bodyPr>
          <a:lstStyle>
            <a:lvl1pPr marL="0" indent="0" algn="ctr">
              <a:buNone/>
              <a:defRPr sz="1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00016" y="971550"/>
            <a:ext cx="3986784" cy="2628900"/>
          </a:xfrm>
        </p:spPr>
        <p:txBody>
          <a:bodyPr tIns="342946">
            <a:noAutofit/>
          </a:bodyPr>
          <a:lstStyle>
            <a:lvl1pPr marL="0" indent="0" algn="ctr">
              <a:buNone/>
              <a:defRPr sz="1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4750"/>
            <a:ext cx="3986784" cy="847868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00016" y="3714750"/>
            <a:ext cx="3986784" cy="847868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60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71550"/>
            <a:ext cx="2560320" cy="2057400"/>
          </a:xfrm>
        </p:spPr>
        <p:txBody>
          <a:bodyPr tIns="342946">
            <a:noAutofit/>
          </a:bodyPr>
          <a:lstStyle>
            <a:lvl1pPr marL="0" indent="0" algn="ctr">
              <a:buNone/>
              <a:defRPr sz="1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158544"/>
            <a:ext cx="2560320" cy="1413456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2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3291840" y="971550"/>
            <a:ext cx="2560320" cy="2057400"/>
          </a:xfrm>
        </p:spPr>
        <p:txBody>
          <a:bodyPr tIns="342946">
            <a:noAutofit/>
          </a:bodyPr>
          <a:lstStyle>
            <a:lvl1pPr marL="0" indent="0" algn="ctr">
              <a:buNone/>
              <a:defRPr sz="1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6126481" y="971550"/>
            <a:ext cx="2560320" cy="2057400"/>
          </a:xfrm>
        </p:spPr>
        <p:txBody>
          <a:bodyPr tIns="342946">
            <a:noAutofit/>
          </a:bodyPr>
          <a:lstStyle>
            <a:lvl1pPr marL="0" indent="0" algn="ctr">
              <a:buNone/>
              <a:defRPr sz="1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291840" y="3158544"/>
            <a:ext cx="2560320" cy="1413456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2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126481" y="3158544"/>
            <a:ext cx="2560320" cy="1413456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2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7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2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7848" y="228601"/>
            <a:ext cx="758952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7239000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6" y="1188722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5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6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6" y="1188722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559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4735" y="4691083"/>
            <a:ext cx="401637" cy="30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001" y="342921"/>
            <a:ext cx="8375650" cy="329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685201" rtl="0" eaLnBrk="1" fontAlgn="auto" latinLnBrk="0" hangingPunct="1">
              <a:lnSpc>
                <a:spcPts val="247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aseline="0">
                <a:solidFill>
                  <a:srgbClr val="000000"/>
                </a:solidFill>
                <a:latin typeface="Futura Hv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2" y="914400"/>
            <a:ext cx="8272463" cy="347424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2275" y="4830367"/>
            <a:ext cx="387350" cy="164306"/>
          </a:xfrm>
          <a:prstGeom prst="rect">
            <a:avLst/>
          </a:prstGeom>
        </p:spPr>
        <p:txBody>
          <a:bodyPr lIns="91356" tIns="45678" rIns="91356" bIns="45678"/>
          <a:lstStyle>
            <a:lvl1pPr eaLnBrk="0" hangingPunct="0">
              <a:defRPr sz="700">
                <a:solidFill>
                  <a:srgbClr val="848589"/>
                </a:solidFill>
              </a:defRPr>
            </a:lvl1pPr>
          </a:lstStyle>
          <a:p>
            <a:pPr defTabSz="456801">
              <a:defRPr/>
            </a:pPr>
            <a:fld id="{810D4100-6E15-4D59-80AF-02AC65799ADE}" type="slidenum">
              <a:rPr lang="en-US" smtClean="0"/>
              <a:pPr defTabSz="456801"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7389522" y="4764026"/>
            <a:ext cx="1114425" cy="219075"/>
          </a:xfrm>
          <a:prstGeom prst="rect">
            <a:avLst/>
          </a:prstGeom>
        </p:spPr>
        <p:txBody>
          <a:bodyPr lIns="68529" tIns="34265" rIns="68529" bIns="34265"/>
          <a:lstStyle>
            <a:lvl1pPr eaLnBrk="0" hangingPunct="0">
              <a:defRPr sz="700" smtClean="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0227285C-B2D7-47C9-B8F3-D6ABF8CBEBA9}" type="datetime1">
              <a:rPr lang="en-US"/>
              <a:pPr>
                <a:defRPr/>
              </a:pPr>
              <a:t>2/26/2015</a:t>
            </a:fld>
            <a:endParaRPr lang="en-US" dirty="0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xfrm>
            <a:off x="3094128" y="4846489"/>
            <a:ext cx="2895600" cy="227407"/>
          </a:xfrm>
          <a:prstGeom prst="rect">
            <a:avLst/>
          </a:prstGeom>
        </p:spPr>
        <p:txBody>
          <a:bodyPr lIns="68529" tIns="34265" rIns="68529" bIns="34265"/>
          <a:lstStyle>
            <a:lvl1pPr algn="ctr" eaLnBrk="0" hangingPunct="0">
              <a:defRPr sz="700" smtClean="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r>
              <a:rPr lang="en-US"/>
              <a:t>Cyclops Definition Phase/POR Checkpoint (Editable Footer)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35100"/>
      </p:ext>
    </p:extLst>
  </p:cSld>
  <p:clrMapOvr>
    <a:masterClrMapping/>
  </p:clrMapOvr>
  <p:transition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5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6" y="1188722"/>
            <a:ext cx="8119872" cy="3228975"/>
          </a:xfrm>
        </p:spPr>
        <p:txBody>
          <a:bodyPr wrap="square">
            <a:noAutofit/>
          </a:bodyPr>
          <a:lstStyle>
            <a:lvl1pPr marL="171388" indent="-171388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772" indent="-171388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576" indent="-169801">
              <a:defRPr sz="1400">
                <a:solidFill>
                  <a:srgbClr val="000000"/>
                </a:solidFill>
              </a:defRPr>
            </a:lvl3pPr>
            <a:lvl4pPr marL="690311" indent="-180909">
              <a:defRPr sz="1400">
                <a:solidFill>
                  <a:srgbClr val="000000"/>
                </a:solidFill>
              </a:defRPr>
            </a:lvl4pPr>
            <a:lvl5pPr marL="833133" indent="-15076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429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00">
              <a:defRPr/>
            </a:pPr>
            <a:r>
              <a:rPr lang="en-US" sz="500" dirty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72640"/>
            <a:ext cx="6858000" cy="1165860"/>
          </a:xfrm>
        </p:spPr>
        <p:txBody>
          <a:bodyPr/>
          <a:lstStyle>
            <a:lvl1pPr>
              <a:defRPr sz="3800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4700"/>
            <a:ext cx="6858000" cy="891540"/>
          </a:xfrm>
        </p:spPr>
        <p:txBody>
          <a:bodyPr>
            <a:noAutofit/>
          </a:bodyPr>
          <a:lstStyle>
            <a:lvl1pPr marL="0" indent="0" algn="l">
              <a:spcBef>
                <a:spcPts val="450"/>
              </a:spcBef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7446250" y="282919"/>
            <a:ext cx="1413116" cy="1412748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4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00">
              <a:defRPr/>
            </a:pPr>
            <a:r>
              <a:rPr lang="en-US" sz="500" dirty="0">
                <a:solidFill>
                  <a:prstClr val="white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72640"/>
            <a:ext cx="6858000" cy="1165860"/>
          </a:xfrm>
        </p:spPr>
        <p:txBody>
          <a:bodyPr/>
          <a:lstStyle>
            <a:lvl1pPr>
              <a:defRPr sz="3800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4700"/>
            <a:ext cx="6858000" cy="891540"/>
          </a:xfrm>
        </p:spPr>
        <p:txBody>
          <a:bodyPr>
            <a:noAutofit/>
          </a:bodyPr>
          <a:lstStyle>
            <a:lvl1pPr marL="0" indent="0" algn="l">
              <a:spcBef>
                <a:spcPts val="450"/>
              </a:spcBef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2/26/2015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7446250" y="282919"/>
            <a:ext cx="1413116" cy="1412748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29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00">
              <a:defRPr/>
            </a:pPr>
            <a:r>
              <a:rPr lang="en-US" sz="500" dirty="0">
                <a:solidFill>
                  <a:prstClr val="white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72640"/>
            <a:ext cx="6858000" cy="1165860"/>
          </a:xfrm>
        </p:spPr>
        <p:txBody>
          <a:bodyPr/>
          <a:lstStyle>
            <a:lvl1pPr>
              <a:defRPr sz="3800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4700"/>
            <a:ext cx="6858000" cy="891540"/>
          </a:xfrm>
        </p:spPr>
        <p:txBody>
          <a:bodyPr>
            <a:noAutofit/>
          </a:bodyPr>
          <a:lstStyle>
            <a:lvl1pPr marL="0" indent="0" algn="l">
              <a:spcBef>
                <a:spcPts val="450"/>
              </a:spcBef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2/26/2015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7446250" y="282919"/>
            <a:ext cx="1413116" cy="1412748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78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14700"/>
            <a:ext cx="6858000" cy="891540"/>
          </a:xfrm>
        </p:spPr>
        <p:txBody>
          <a:bodyPr anchor="t"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8692318" y="4740902"/>
            <a:ext cx="267532" cy="267462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00">
              <a:defRPr/>
            </a:pPr>
            <a:r>
              <a:rPr lang="en-US" sz="500" dirty="0">
                <a:solidFill>
                  <a:prstClr val="white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14700"/>
            <a:ext cx="6858000" cy="891540"/>
          </a:xfrm>
        </p:spPr>
        <p:txBody>
          <a:bodyPr anchor="t"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2/26/2015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7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52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42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53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61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1371600"/>
          </a:xfrm>
        </p:spPr>
        <p:txBody>
          <a:bodyPr anchor="t"/>
          <a:lstStyle>
            <a:lvl1pPr algn="l">
              <a:defRPr sz="3300" b="1" cap="none" spc="-7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6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8692318" y="4740902"/>
            <a:ext cx="267532" cy="267462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00">
              <a:defRPr/>
            </a:pPr>
            <a:r>
              <a:rPr lang="en-US" sz="500" dirty="0">
                <a:solidFill>
                  <a:prstClr val="white"/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56" y="228600"/>
            <a:ext cx="6858000" cy="2057400"/>
          </a:xfrm>
        </p:spPr>
        <p:txBody>
          <a:bodyPr anchor="t"/>
          <a:lstStyle>
            <a:lvl1pPr marL="175022" indent="-175022" algn="l">
              <a:defRPr sz="3300" b="1" cap="none" spc="-75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314700"/>
            <a:ext cx="6858000" cy="891540"/>
          </a:xfrm>
        </p:spPr>
        <p:txBody>
          <a:bodyPr anchor="t"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2/26/2015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5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0392"/>
            <a:ext cx="8229601" cy="2057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1"/>
            <a:ext cx="8229601" cy="33147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0392"/>
            <a:ext cx="8229601" cy="2057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46418"/>
            <a:ext cx="8229601" cy="2057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050"/>
            <a:ext cx="8229601" cy="302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0392"/>
            <a:ext cx="8229601" cy="19543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291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9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1551"/>
            <a:ext cx="3986784" cy="360045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971551"/>
            <a:ext cx="3986784" cy="360045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3986784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7301"/>
            <a:ext cx="3986784" cy="3314701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0016" y="971550"/>
            <a:ext cx="3986784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57301"/>
            <a:ext cx="3986784" cy="3314701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0392"/>
            <a:ext cx="8229601" cy="19543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257299"/>
            <a:ext cx="3986784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3051"/>
            <a:ext cx="3986784" cy="30289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0016" y="1257299"/>
            <a:ext cx="3986784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543051"/>
            <a:ext cx="3986784" cy="30289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7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971550"/>
            <a:ext cx="2560320" cy="36004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1841" y="971550"/>
            <a:ext cx="2560320" cy="36004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126481" y="971550"/>
            <a:ext cx="2560320" cy="36004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7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1841" y="971550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126481" y="971550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1257300"/>
            <a:ext cx="2560320" cy="33147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1841" y="1257300"/>
            <a:ext cx="2560320" cy="33147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126481" y="1257300"/>
            <a:ext cx="2560320" cy="33147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07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850392"/>
            <a:ext cx="8229601" cy="19543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  <a:lvl6pPr marL="0" indent="0">
              <a:spcBef>
                <a:spcPts val="0"/>
              </a:spcBef>
              <a:buNone/>
              <a:defRPr sz="1400"/>
            </a:lvl6pPr>
            <a:lvl7pPr marL="0" indent="0">
              <a:spcBef>
                <a:spcPts val="0"/>
              </a:spcBef>
              <a:buNone/>
              <a:defRPr sz="1400"/>
            </a:lvl7pPr>
            <a:lvl8pPr marL="0" indent="0">
              <a:spcBef>
                <a:spcPts val="0"/>
              </a:spcBef>
              <a:buNone/>
              <a:defRPr sz="1400"/>
            </a:lvl8pPr>
            <a:lvl9pPr marL="0" indent="0">
              <a:spcBef>
                <a:spcPts val="0"/>
              </a:spcBef>
              <a:buNone/>
              <a:defRPr sz="14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257299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1841" y="1257299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126481" y="1257299"/>
            <a:ext cx="2560320" cy="205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1543050"/>
            <a:ext cx="2560320" cy="30289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1841" y="1543050"/>
            <a:ext cx="2560320" cy="30289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126481" y="1543050"/>
            <a:ext cx="2560320" cy="30289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85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5715000" cy="360045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0" y="971550"/>
            <a:ext cx="2286000" cy="360045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71550"/>
            <a:ext cx="5029200" cy="3600450"/>
          </a:xfrm>
        </p:spPr>
        <p:txBody>
          <a:bodyPr tIns="342900">
            <a:no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720" y="971550"/>
            <a:ext cx="2926080" cy="360045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71550"/>
            <a:ext cx="5029200" cy="3600450"/>
          </a:xfrm>
        </p:spPr>
        <p:txBody>
          <a:bodyPr tIns="342900">
            <a:no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60720" y="971550"/>
            <a:ext cx="2926080" cy="360045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1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71550"/>
            <a:ext cx="3986784" cy="2628900"/>
          </a:xfrm>
        </p:spPr>
        <p:txBody>
          <a:bodyPr tIns="342900">
            <a:no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00016" y="971550"/>
            <a:ext cx="3986784" cy="2628900"/>
          </a:xfrm>
        </p:spPr>
        <p:txBody>
          <a:bodyPr tIns="342900">
            <a:no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4750"/>
            <a:ext cx="3986784" cy="847868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00016" y="3714750"/>
            <a:ext cx="3986784" cy="847868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46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71550"/>
            <a:ext cx="2560320" cy="2057400"/>
          </a:xfrm>
        </p:spPr>
        <p:txBody>
          <a:bodyPr tIns="342900">
            <a:no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158544"/>
            <a:ext cx="2560320" cy="1413456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3291841" y="971550"/>
            <a:ext cx="2560320" cy="2057400"/>
          </a:xfrm>
        </p:spPr>
        <p:txBody>
          <a:bodyPr tIns="342900">
            <a:no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6126481" y="971550"/>
            <a:ext cx="2560320" cy="2057400"/>
          </a:xfrm>
        </p:spPr>
        <p:txBody>
          <a:bodyPr tIns="342900">
            <a:no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291841" y="3158544"/>
            <a:ext cx="2560320" cy="1413456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126481" y="3158544"/>
            <a:ext cx="2560320" cy="1413456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4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7848" y="228601"/>
            <a:ext cx="758952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7239000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3228975"/>
          </a:xfrm>
        </p:spPr>
        <p:txBody>
          <a:bodyPr wrap="square">
            <a:noAutofit/>
          </a:bodyPr>
          <a:lstStyle>
            <a:lvl1pPr marL="171446" indent="-171446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892" indent="-171446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50" indent="-169859">
              <a:defRPr sz="1400">
                <a:solidFill>
                  <a:srgbClr val="000000"/>
                </a:solidFill>
              </a:defRPr>
            </a:lvl3pPr>
            <a:lvl4pPr marL="690546" indent="-180971">
              <a:defRPr sz="1400">
                <a:solidFill>
                  <a:srgbClr val="000000"/>
                </a:solidFill>
              </a:defRPr>
            </a:lvl4pPr>
            <a:lvl5pPr marL="833417" indent="-150809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078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18" r:id="rId6"/>
    <p:sldLayoutId id="2147483809" r:id="rId7"/>
    <p:sldLayoutId id="2147483839" r:id="rId8"/>
    <p:sldLayoutId id="2147483820" r:id="rId9"/>
    <p:sldLayoutId id="2147483823" r:id="rId10"/>
    <p:sldLayoutId id="2147483821" r:id="rId11"/>
    <p:sldLayoutId id="2147483824" r:id="rId12"/>
    <p:sldLayoutId id="2147483822" r:id="rId13"/>
    <p:sldLayoutId id="2147483825" r:id="rId14"/>
    <p:sldLayoutId id="2147483840" r:id="rId15"/>
    <p:sldLayoutId id="2147483841" r:id="rId16"/>
    <p:sldLayoutId id="2147483880" r:id="rId17"/>
    <p:sldLayoutId id="214748388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36004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4858893"/>
            <a:ext cx="609600" cy="16459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5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685891"/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 defTabSz="685891"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0201" y="4858893"/>
            <a:ext cx="2133600" cy="16459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5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685891"/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4858893"/>
            <a:ext cx="228600" cy="16459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685891"/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 defTabSz="685891"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46">
              <a:defRPr/>
            </a:pPr>
            <a:r>
              <a:rPr lang="en-US" sz="500" dirty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8692318" y="4740902"/>
            <a:ext cx="267532" cy="267462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685891"/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  <p:sldLayoutId id="2147483866" r:id="rId22"/>
    <p:sldLayoutId id="2147483867" r:id="rId23"/>
    <p:sldLayoutId id="2147483868" r:id="rId24"/>
    <p:sldLayoutId id="2147483869" r:id="rId25"/>
    <p:sldLayoutId id="2147483870" r:id="rId26"/>
    <p:sldLayoutId id="2147483871" r:id="rId27"/>
    <p:sldLayoutId id="2147483872" r:id="rId28"/>
    <p:sldLayoutId id="2147483873" r:id="rId29"/>
    <p:sldLayoutId id="2147483874" r:id="rId30"/>
    <p:sldLayoutId id="2147483875" r:id="rId31"/>
    <p:sldLayoutId id="2147483876" r:id="rId32"/>
    <p:sldLayoutId id="2147483877" r:id="rId33"/>
    <p:sldLayoutId id="2147483878" r:id="rId34"/>
    <p:sldLayoutId id="2147483879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78" indent="-137178" algn="l" defTabSz="685891" rtl="0" eaLnBrk="1" latinLnBrk="0" hangingPunct="1">
        <a:lnSpc>
          <a:spcPct val="90000"/>
        </a:lnSpc>
        <a:spcBef>
          <a:spcPts val="9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51" indent="-137178" algn="l" defTabSz="685891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535" indent="-102884" algn="l" defTabSz="685891" rtl="0" eaLnBrk="1" latinLnBrk="0" hangingPunct="1">
        <a:lnSpc>
          <a:spcPct val="90000"/>
        </a:lnSpc>
        <a:spcBef>
          <a:spcPts val="450"/>
        </a:spcBef>
        <a:buFont typeface="HP Simplified" panose="020B0604020204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713" indent="-102884" algn="l" defTabSz="685891" rtl="0" eaLnBrk="1" latinLnBrk="0" hangingPunct="1">
        <a:lnSpc>
          <a:spcPct val="90000"/>
        </a:lnSpc>
        <a:spcBef>
          <a:spcPts val="450"/>
        </a:spcBef>
        <a:buSzPct val="80000"/>
        <a:buFont typeface="HP Simplified" panose="020B0604020204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97" indent="-102884" algn="l" defTabSz="685891" rtl="0" eaLnBrk="1" latinLnBrk="0" hangingPunct="1">
        <a:lnSpc>
          <a:spcPct val="90000"/>
        </a:lnSpc>
        <a:spcBef>
          <a:spcPts val="450"/>
        </a:spcBef>
        <a:buFont typeface="HP Simplified" panose="020B0604020204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775" indent="-102884" algn="l" defTabSz="685891" rtl="0" eaLnBrk="1" latinLnBrk="0" hangingPunct="1">
        <a:lnSpc>
          <a:spcPct val="90000"/>
        </a:lnSpc>
        <a:spcBef>
          <a:spcPts val="450"/>
        </a:spcBef>
        <a:buSzPct val="80000"/>
        <a:buFont typeface="HP Simplified" panose="020B0604020204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659" indent="-102884" algn="l" defTabSz="685891" rtl="0" eaLnBrk="1" latinLnBrk="0" hangingPunct="1">
        <a:lnSpc>
          <a:spcPct val="90000"/>
        </a:lnSpc>
        <a:spcBef>
          <a:spcPts val="450"/>
        </a:spcBef>
        <a:buFont typeface="HP Simplified" panose="020B0604020204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837" indent="-102884" algn="l" defTabSz="685891" rtl="0" eaLnBrk="1" latinLnBrk="0" hangingPunct="1">
        <a:lnSpc>
          <a:spcPct val="90000"/>
        </a:lnSpc>
        <a:spcBef>
          <a:spcPts val="450"/>
        </a:spcBef>
        <a:buSzPct val="80000"/>
        <a:buFont typeface="HP Simplified" panose="020B0604020204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6015" indent="-102884" algn="l" defTabSz="685891" rtl="0" eaLnBrk="1" latinLnBrk="0" hangingPunct="1">
        <a:lnSpc>
          <a:spcPct val="90000"/>
        </a:lnSpc>
        <a:spcBef>
          <a:spcPts val="450"/>
        </a:spcBef>
        <a:buFont typeface="HP Simplified" panose="020B0604020204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1" cy="5715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1" cy="36004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4858893"/>
            <a:ext cx="609600" cy="16459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5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685800"/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 defTabSz="685800"/>
              <a:t>2/26/2015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0201" y="4858893"/>
            <a:ext cx="2133600" cy="16459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5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4858893"/>
            <a:ext cx="228600" cy="16459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685800"/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 defTabSz="685800"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457200" y="4861902"/>
            <a:ext cx="4953000" cy="1615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342900">
              <a:defRPr/>
            </a:pPr>
            <a:r>
              <a:rPr lang="en-US" sz="500" dirty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8692319" y="4740902"/>
            <a:ext cx="267532" cy="267462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5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  <p:sldLayoutId id="2147483900" r:id="rId18"/>
    <p:sldLayoutId id="2147483901" r:id="rId19"/>
    <p:sldLayoutId id="2147483902" r:id="rId20"/>
    <p:sldLayoutId id="2147483903" r:id="rId21"/>
    <p:sldLayoutId id="2147483904" r:id="rId22"/>
    <p:sldLayoutId id="2147483905" r:id="rId23"/>
    <p:sldLayoutId id="2147483906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HP Simplified" panose="020B0604020204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HP Simplified" panose="020B0604020204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HP Simplified" panose="020B0604020204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HP Simplified" panose="020B0604020204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HP Simplified" panose="020B0604020204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SzPct val="80000"/>
        <a:buFont typeface="HP Simplified" panose="020B0604020204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HP Simplified" panose="020B0604020204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jpe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7.png"/><Relationship Id="rId7" Type="http://schemas.openxmlformats.org/officeDocument/2006/relationships/diagramData" Target="../diagrams/data2.xml"/><Relationship Id="rId12" Type="http://schemas.openxmlformats.org/officeDocument/2006/relationships/image" Target="../media/image13.png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 2.0 / Curiosity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24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2341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998" y="86462"/>
            <a:ext cx="8117206" cy="430887"/>
          </a:xfrm>
        </p:spPr>
        <p:txBody>
          <a:bodyPr/>
          <a:lstStyle/>
          <a:p>
            <a:r>
              <a:rPr lang="en-GB" sz="2400" dirty="0" smtClean="0"/>
              <a:t>SA 2.0 End-to-End Analytics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8" y="968873"/>
            <a:ext cx="8498252" cy="32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PI2 (draft)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March / April / May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ITG Environment </a:t>
            </a:r>
            <a:r>
              <a:rPr lang="en-US" dirty="0" smtClean="0"/>
              <a:t>ready; </a:t>
            </a:r>
            <a:r>
              <a:rPr lang="en-US" dirty="0"/>
              <a:t>S</a:t>
            </a:r>
            <a:r>
              <a:rPr lang="en-US" dirty="0" smtClean="0"/>
              <a:t>tretch </a:t>
            </a:r>
            <a:r>
              <a:rPr lang="en-US" dirty="0"/>
              <a:t>goal Production (</a:t>
            </a:r>
            <a:r>
              <a:rPr lang="en-US" i="1" dirty="0"/>
              <a:t>must be ready by July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SA 2.0 production performance ready to accept 3PAR telemetry from RDA Domino for HPSD July early adopter program</a:t>
            </a:r>
          </a:p>
          <a:p>
            <a:pPr lvl="1"/>
            <a:r>
              <a:rPr lang="en-US" dirty="0" smtClean="0"/>
              <a:t>IPv6</a:t>
            </a:r>
          </a:p>
          <a:p>
            <a:r>
              <a:rPr lang="en-US" dirty="0" smtClean="0"/>
              <a:t>Onboard select connected products to SA 2.0</a:t>
            </a:r>
          </a:p>
          <a:p>
            <a:pPr lvl="1"/>
            <a:r>
              <a:rPr lang="en-US" dirty="0" smtClean="0"/>
              <a:t>Thing definition</a:t>
            </a:r>
          </a:p>
          <a:p>
            <a:pPr lvl="1"/>
            <a:r>
              <a:rPr lang="en-US" dirty="0" err="1" smtClean="0"/>
              <a:t>Thingformation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smtClean="0"/>
              <a:t>Parsers</a:t>
            </a:r>
          </a:p>
          <a:p>
            <a:r>
              <a:rPr lang="en-US" dirty="0" smtClean="0"/>
              <a:t>Analytics and Quality data</a:t>
            </a:r>
          </a:p>
          <a:p>
            <a:pPr lvl="1"/>
            <a:r>
              <a:rPr lang="en-US" dirty="0" smtClean="0"/>
              <a:t>Hardware platform determined and setup</a:t>
            </a:r>
          </a:p>
          <a:p>
            <a:pPr lvl="1"/>
            <a:r>
              <a:rPr lang="en-US" dirty="0" smtClean="0"/>
              <a:t>Prototype for quality reporting (replacement for SEQUAL)</a:t>
            </a:r>
          </a:p>
          <a:p>
            <a:r>
              <a:rPr lang="en-US" dirty="0" smtClean="0"/>
              <a:t>Initial UX with user role definition and entitlement/ICM handling</a:t>
            </a:r>
          </a:p>
          <a:p>
            <a:pPr lvl="1"/>
            <a:r>
              <a:rPr lang="en-US" dirty="0" smtClean="0"/>
              <a:t>Landing page with environment landscape</a:t>
            </a:r>
          </a:p>
          <a:p>
            <a:pPr lvl="1"/>
            <a:r>
              <a:rPr lang="en-US" dirty="0" smtClean="0"/>
              <a:t>Platform search</a:t>
            </a:r>
          </a:p>
          <a:p>
            <a:pPr lvl="1"/>
            <a:r>
              <a:rPr lang="en-US" dirty="0" smtClean="0"/>
              <a:t>Stretch goals: Knowledge search; New User registration</a:t>
            </a:r>
          </a:p>
          <a:p>
            <a:r>
              <a:rPr lang="en-US" smtClean="0"/>
              <a:t>Migration roadmap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5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Backup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95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5064" y="1447676"/>
            <a:ext cx="1429046" cy="723340"/>
            <a:chOff x="1010710" y="1745224"/>
            <a:chExt cx="1429046" cy="723340"/>
          </a:xfrm>
        </p:grpSpPr>
        <p:pic>
          <p:nvPicPr>
            <p:cNvPr id="1026" name="Picture 2" descr="https://encrypted-tbn0.gstatic.com/images?q=tbn:ANd9GcSAESSAle1z7pt1KTrEEqRDr6EfifgeZDZIHrJq0O21jPhBVKczr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521" y="2083778"/>
              <a:ext cx="1187424" cy="384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10710" y="1745224"/>
              <a:ext cx="1429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err="1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Proliant</a:t>
              </a:r>
              <a:r>
                <a:rPr lang="en-US" sz="1600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 dl 380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55875" y="2916515"/>
            <a:ext cx="1308235" cy="1016245"/>
            <a:chOff x="3400059" y="2848707"/>
            <a:chExt cx="1356739" cy="10162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0059" y="2848707"/>
              <a:ext cx="1356739" cy="10162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46006" y="2848707"/>
              <a:ext cx="10648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3Par 7450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040" y="1857256"/>
            <a:ext cx="1182953" cy="1872154"/>
            <a:chOff x="721040" y="1857256"/>
            <a:chExt cx="1182953" cy="18721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214" y="2171016"/>
              <a:ext cx="791565" cy="15583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1040" y="1857256"/>
              <a:ext cx="1182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Rack Server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528" y="1447676"/>
            <a:ext cx="775188" cy="1016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408" y="1447676"/>
            <a:ext cx="761634" cy="13139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66273" y="404497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Things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640015" y="2329962"/>
            <a:ext cx="1063870" cy="1602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411695" y="3729238"/>
            <a:ext cx="978378" cy="404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685040" y="3729238"/>
            <a:ext cx="2650297" cy="5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24466" y="2950213"/>
            <a:ext cx="657091" cy="1063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83222" y="2599373"/>
            <a:ext cx="2147930" cy="1459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58859" y="3771388"/>
            <a:ext cx="3106125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100" i="1" dirty="0" smtClean="0"/>
              <a:t>Thing </a:t>
            </a:r>
            <a:r>
              <a:rPr lang="en-US" sz="1100" dirty="0"/>
              <a:t>is a representation of an existing physical or virtual object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1100" dirty="0" smtClean="0"/>
              <a:t>An </a:t>
            </a:r>
            <a:r>
              <a:rPr lang="en-US" sz="1100" dirty="0"/>
              <a:t>instance  of a </a:t>
            </a:r>
            <a:r>
              <a:rPr lang="en-US" sz="1100" i="1" dirty="0"/>
              <a:t>ThingType</a:t>
            </a:r>
            <a:r>
              <a:rPr lang="en-US" sz="1100" dirty="0"/>
              <a:t>, storing the real values for </a:t>
            </a:r>
            <a:r>
              <a:rPr lang="en-US" sz="1100" i="1" dirty="0"/>
              <a:t>Attributes</a:t>
            </a:r>
            <a:r>
              <a:rPr lang="en-US" sz="1100" dirty="0"/>
              <a:t>, </a:t>
            </a:r>
            <a:r>
              <a:rPr lang="en-US" sz="1100" i="1" dirty="0"/>
              <a:t>Relations </a:t>
            </a:r>
            <a:r>
              <a:rPr lang="en-US" sz="1100" dirty="0"/>
              <a:t>as determined by handlers. </a:t>
            </a:r>
            <a:endParaRPr lang="en-US" sz="12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0485" y="1578278"/>
            <a:ext cx="1258733" cy="75524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4502715" y="2364304"/>
            <a:ext cx="368548" cy="156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s://encrypted-tbn0.gstatic.com/images?q=tbn:ANd9GcQO6fujFqVirKOCeUXFHp17WZeFGe0r7HIwzVh8j3-kbBy2rFtp7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00" y="4043170"/>
            <a:ext cx="1330325" cy="65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70655" y="4337362"/>
            <a:ext cx="1519418" cy="13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1" name="Picture 10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4597" y="2356114"/>
            <a:ext cx="572959" cy="42368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 flipV="1">
            <a:off x="3188285" y="2598954"/>
            <a:ext cx="1383533" cy="1398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Thingformations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5064" y="1447676"/>
            <a:ext cx="1429046" cy="723340"/>
            <a:chOff x="1010710" y="1745224"/>
            <a:chExt cx="1429046" cy="723340"/>
          </a:xfrm>
        </p:grpSpPr>
        <p:pic>
          <p:nvPicPr>
            <p:cNvPr id="1026" name="Picture 2" descr="https://encrypted-tbn0.gstatic.com/images?q=tbn:ANd9GcSAESSAle1z7pt1KTrEEqRDr6EfifgeZDZIHrJq0O21jPhBVKczr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521" y="2083778"/>
              <a:ext cx="1187424" cy="384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10710" y="1745224"/>
              <a:ext cx="1429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err="1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Proliant</a:t>
              </a:r>
              <a:r>
                <a:rPr lang="en-US" sz="1600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 dl 380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55875" y="2916515"/>
            <a:ext cx="1308235" cy="1016245"/>
            <a:chOff x="3400059" y="2848707"/>
            <a:chExt cx="1356739" cy="10162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0059" y="2848707"/>
              <a:ext cx="1356739" cy="10162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46006" y="2848707"/>
              <a:ext cx="10648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3Par 7450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040" y="1857256"/>
            <a:ext cx="1182953" cy="1872154"/>
            <a:chOff x="721040" y="1857256"/>
            <a:chExt cx="1182953" cy="18721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214" y="2171016"/>
              <a:ext cx="791565" cy="15583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1040" y="1857256"/>
              <a:ext cx="1182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Rack Server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528" y="1447676"/>
            <a:ext cx="775188" cy="1016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408" y="1447676"/>
            <a:ext cx="761634" cy="13139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28235" y="4204888"/>
            <a:ext cx="3012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Thingformations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543434" y="2400301"/>
            <a:ext cx="1063870" cy="1721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411695" y="3729238"/>
            <a:ext cx="648744" cy="394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828800" y="3657600"/>
            <a:ext cx="1872883" cy="523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69528" y="2823866"/>
            <a:ext cx="657091" cy="1259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31006" y="2599373"/>
            <a:ext cx="2000146" cy="149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0485" y="1578278"/>
            <a:ext cx="1258733" cy="75524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4502715" y="2364305"/>
            <a:ext cx="348954" cy="1703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s://encrypted-tbn0.gstatic.com/images?q=tbn:ANd9GcQO6fujFqVirKOCeUXFHp17WZeFGe0r7HIwzVh8j3-kbBy2rFtp7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00" y="4043170"/>
            <a:ext cx="1330325" cy="65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70655" y="4337363"/>
            <a:ext cx="493432" cy="60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70996" y="2823866"/>
            <a:ext cx="612604" cy="748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Power 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Failure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Event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025" y="1789572"/>
            <a:ext cx="1046697" cy="5129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Configuration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collection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11715" y="4155966"/>
            <a:ext cx="542008" cy="5129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Patch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level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00018" y="1925360"/>
            <a:ext cx="6395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Reboot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13159" y="3332632"/>
            <a:ext cx="93519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Entitlement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2775" y="2031529"/>
            <a:ext cx="100296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Temperature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82226" y="1786230"/>
            <a:ext cx="866450" cy="748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Remaining 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washing 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time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88843" y="3794467"/>
            <a:ext cx="280457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000" dirty="0" smtClean="0"/>
              <a:t>Data </a:t>
            </a:r>
            <a:r>
              <a:rPr lang="en-US" sz="1000" dirty="0"/>
              <a:t>about one of more </a:t>
            </a:r>
            <a:r>
              <a:rPr lang="en-US" sz="1000" i="1" dirty="0" smtClean="0"/>
              <a:t>Things at a specific point in time</a:t>
            </a:r>
            <a:r>
              <a:rPr lang="en-US" sz="1000" dirty="0" smtClean="0"/>
              <a:t>.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1000" dirty="0" smtClean="0"/>
              <a:t> </a:t>
            </a:r>
            <a:r>
              <a:rPr lang="en-US" sz="1000" dirty="0"/>
              <a:t>It can contain status,  details, configuration, </a:t>
            </a:r>
            <a:r>
              <a:rPr lang="en-US" sz="1000" i="1" dirty="0"/>
              <a:t>Relations</a:t>
            </a:r>
            <a:r>
              <a:rPr lang="en-US" sz="1000" dirty="0"/>
              <a:t>, basically </a:t>
            </a:r>
            <a:r>
              <a:rPr lang="en-US" sz="1000" i="1" dirty="0"/>
              <a:t>Attributes </a:t>
            </a:r>
            <a:r>
              <a:rPr lang="en-US" sz="1000" dirty="0"/>
              <a:t>which describe the corresponding </a:t>
            </a:r>
            <a:r>
              <a:rPr lang="en-US" sz="1000" i="1" dirty="0"/>
              <a:t>Thing </a:t>
            </a:r>
            <a:r>
              <a:rPr lang="en-US" sz="1000" dirty="0" smtClean="0"/>
              <a:t>instances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633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  <p:bldP spid="27" grpId="0" animBg="1"/>
      <p:bldP spid="28" grpId="0" animBg="1"/>
      <p:bldP spid="32" grpId="0" animBg="1"/>
      <p:bldP spid="33" grpId="0" animBg="1"/>
      <p:bldP spid="35" grpId="0" animBg="1"/>
      <p:bldP spid="36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5064" y="1447676"/>
            <a:ext cx="1429046" cy="723340"/>
            <a:chOff x="1010710" y="1745224"/>
            <a:chExt cx="1429046" cy="723340"/>
          </a:xfrm>
        </p:grpSpPr>
        <p:pic>
          <p:nvPicPr>
            <p:cNvPr id="1026" name="Picture 2" descr="https://encrypted-tbn0.gstatic.com/images?q=tbn:ANd9GcSAESSAle1z7pt1KTrEEqRDr6EfifgeZDZIHrJq0O21jPhBVKczr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521" y="2083778"/>
              <a:ext cx="1187424" cy="384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10710" y="1745224"/>
              <a:ext cx="1429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err="1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Proliant</a:t>
              </a:r>
              <a:r>
                <a:rPr lang="en-US" sz="1600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 dl 380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55875" y="2916515"/>
            <a:ext cx="1308235" cy="1016245"/>
            <a:chOff x="3400059" y="2848707"/>
            <a:chExt cx="1356739" cy="10162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0059" y="2848707"/>
              <a:ext cx="1356739" cy="10162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46006" y="2848707"/>
              <a:ext cx="10648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3Par 7450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040" y="1857256"/>
            <a:ext cx="1182953" cy="1872154"/>
            <a:chOff x="721040" y="1857256"/>
            <a:chExt cx="1182953" cy="18721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214" y="2171016"/>
              <a:ext cx="791565" cy="15583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1040" y="1857256"/>
              <a:ext cx="1182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smtClean="0">
                  <a:solidFill>
                    <a:srgbClr val="000000"/>
                  </a:solidFill>
                  <a:latin typeface="HP Simplified" pitchFamily="34" charset="0"/>
                  <a:cs typeface="HP Simplified" pitchFamily="34" charset="0"/>
                </a:rPr>
                <a:t>Rack Server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528" y="1447676"/>
            <a:ext cx="775188" cy="1016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408" y="1447676"/>
            <a:ext cx="761634" cy="13139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66273" y="4044975"/>
            <a:ext cx="2475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3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Relationships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737279" y="2672843"/>
            <a:ext cx="882277" cy="1164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383284" y="3177474"/>
            <a:ext cx="2006792" cy="1067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170504" y="2417308"/>
            <a:ext cx="2257476" cy="1657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0485" y="1578278"/>
            <a:ext cx="1258733" cy="75524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4229886" y="2122976"/>
            <a:ext cx="631516" cy="190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s://encrypted-tbn0.gstatic.com/images?q=tbn:ANd9GcQO6fujFqVirKOCeUXFHp17WZeFGe0r7HIwzVh8j3-kbBy2rFtp7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00" y="4043170"/>
            <a:ext cx="1330325" cy="65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1903993" y="3672686"/>
            <a:ext cx="2460365" cy="741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776046" y="2195810"/>
            <a:ext cx="659018" cy="403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864110" y="1856314"/>
            <a:ext cx="4204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660522" y="2222292"/>
            <a:ext cx="904140" cy="1720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056393" y="2169328"/>
            <a:ext cx="2006610" cy="2016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97129" y="3027738"/>
            <a:ext cx="966979" cy="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6503" y="2366032"/>
            <a:ext cx="572959" cy="423682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flipH="1" flipV="1">
            <a:off x="3333638" y="2950213"/>
            <a:ext cx="1183120" cy="992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143399" y="2701472"/>
            <a:ext cx="206572" cy="471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8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&amp; Terms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5046954" y="2722655"/>
            <a:ext cx="613658" cy="822314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751281" y="1590798"/>
            <a:ext cx="718956" cy="722445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20135" y="2756576"/>
            <a:ext cx="2959542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600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CommunicationChannel</a:t>
            </a: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The Communication Channel is registered by the User with a </a:t>
            </a: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corresponding security </a:t>
            </a: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level. </a:t>
            </a: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 client can use the </a:t>
            </a: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Communication </a:t>
            </a: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channel to submit </a:t>
            </a: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data, </a:t>
            </a: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register things …  </a:t>
            </a: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in place of the user. 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As the communication channel is associated with a customer the </a:t>
            </a: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data objects submitted </a:t>
            </a: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through this channel get automatically associated with that customer instance as well</a:t>
            </a: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NOTE: Can be viewed also a security context or an  API 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8410" y="1522283"/>
            <a:ext cx="2453888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User</a:t>
            </a:r>
            <a:b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Human User of the system identified by a unique identifier provided by an authentication system. For SA 2.0 this will be achieved by integration with HPP / </a:t>
            </a:r>
            <a:r>
              <a:rPr lang="en-US" sz="800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atHP</a:t>
            </a: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single sign on capabilities. 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9" name="Sun 18"/>
          <p:cNvSpPr/>
          <p:nvPr/>
        </p:nvSpPr>
        <p:spPr>
          <a:xfrm>
            <a:off x="694858" y="3022356"/>
            <a:ext cx="914400" cy="914400"/>
          </a:xfrm>
          <a:prstGeom prst="su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18410" y="2826983"/>
            <a:ext cx="2453888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Group Account</a:t>
            </a:r>
            <a:b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Group, Company </a:t>
            </a: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or Organization associated with the user. 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Typically the </a:t>
            </a: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first user creates the initial </a:t>
            </a: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group Account </a:t>
            </a: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which then can be associated with further users. 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All Communication Channels and Things are associated with the Customer. </a:t>
            </a:r>
            <a:b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Maybe better name:  account, collection</a:t>
            </a: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, </a:t>
            </a:r>
            <a:r>
              <a:rPr lang="en-US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constellation</a:t>
            </a: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60705" y="1554061"/>
            <a:ext cx="245388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Domain</a:t>
            </a:r>
            <a:b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Isolated tenant / part (data and access isolation) of the platform with separate object definitions. 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8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e.g. SA 2.0, Boeing, BMW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2626" y="1614394"/>
            <a:ext cx="1000974" cy="572572"/>
          </a:xfrm>
          <a:prstGeom prst="rect">
            <a:avLst/>
          </a:prstGeom>
          <a:noFill/>
          <a:ln w="12700"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70638699"/>
              </p:ext>
            </p:extLst>
          </p:nvPr>
        </p:nvGraphicFramePr>
        <p:xfrm>
          <a:off x="326328" y="1187934"/>
          <a:ext cx="81200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0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Epics / 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Tee SA 1.0 data to SA 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SADB migration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Insight Online and SA2.0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IRS and native SA2.0 client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Migrate installed base clients to SA 2.0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RSDC migration (incl. BLI, </a:t>
                      </a:r>
                      <a:r>
                        <a:rPr lang="en-US" dirty="0" err="1" smtClean="0"/>
                        <a:t>JRules</a:t>
                      </a:r>
                      <a:r>
                        <a:rPr lang="en-US" dirty="0" smtClean="0"/>
                        <a:t>, GDID)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r>
                        <a:rPr lang="en-US" baseline="0" dirty="0" smtClean="0"/>
                        <a:t> 1.0 client obsolescence (IRS 5.x, IRS 7.x, Direct Connect 1.0)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29184" y="235064"/>
            <a:ext cx="8117206" cy="430887"/>
          </a:xfrm>
        </p:spPr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364116" y="1575479"/>
            <a:ext cx="442238" cy="59182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Portal </a:t>
            </a:r>
            <a:endParaRPr lang="en-US" sz="1100" dirty="0"/>
          </a:p>
        </p:txBody>
      </p:sp>
      <p:sp>
        <p:nvSpPr>
          <p:cNvPr id="85" name="Rectangle 84"/>
          <p:cNvSpPr/>
          <p:nvPr/>
        </p:nvSpPr>
        <p:spPr>
          <a:xfrm>
            <a:off x="858513" y="1579234"/>
            <a:ext cx="447959" cy="58807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Mobile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47832" y="2405019"/>
            <a:ext cx="257602" cy="159540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Things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9943" y="3276309"/>
            <a:ext cx="274370" cy="72411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Clouds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55942" y="2982103"/>
            <a:ext cx="303102" cy="101831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Infrastructure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981231" y="2412994"/>
            <a:ext cx="273081" cy="82602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Apps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55942" y="2412996"/>
            <a:ext cx="300824" cy="54469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Control</a:t>
            </a:r>
          </a:p>
        </p:txBody>
      </p:sp>
      <p:sp>
        <p:nvSpPr>
          <p:cNvPr id="75" name="Rectangle 74"/>
          <p:cNvSpPr/>
          <p:nvPr/>
        </p:nvSpPr>
        <p:spPr>
          <a:xfrm rot="16200000">
            <a:off x="5435719" y="2070156"/>
            <a:ext cx="494821" cy="12750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dirty="0" smtClean="0"/>
              <a:t>Thing Definitions</a:t>
            </a:r>
          </a:p>
        </p:txBody>
      </p:sp>
      <p:sp>
        <p:nvSpPr>
          <p:cNvPr id="76" name="Rectangle 75"/>
          <p:cNvSpPr/>
          <p:nvPr/>
        </p:nvSpPr>
        <p:spPr>
          <a:xfrm rot="16200000">
            <a:off x="3410831" y="1358922"/>
            <a:ext cx="494821" cy="26974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dirty="0" smtClean="0"/>
              <a:t>Things Instances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40725" y="1586790"/>
            <a:ext cx="1279917" cy="8474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 smtClean="0"/>
              <a:t>Analytics &amp; </a:t>
            </a:r>
          </a:p>
          <a:p>
            <a:pPr algn="ctr"/>
            <a:r>
              <a:rPr lang="en-US" sz="1100" dirty="0" smtClean="0"/>
              <a:t> Reporting</a:t>
            </a:r>
          </a:p>
          <a:p>
            <a:pPr algn="ctr"/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 rot="16200000">
            <a:off x="2475685" y="1405954"/>
            <a:ext cx="862803" cy="11951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sp>
        <p:nvSpPr>
          <p:cNvPr id="79" name="Rectangle 78"/>
          <p:cNvSpPr/>
          <p:nvPr/>
        </p:nvSpPr>
        <p:spPr>
          <a:xfrm rot="16200000">
            <a:off x="3846223" y="1267130"/>
            <a:ext cx="857325" cy="14642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dirty="0" smtClean="0"/>
              <a:t>Data Processing &amp; Transformation</a:t>
            </a:r>
            <a:endParaRPr lang="en-US" sz="1100" dirty="0"/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Selected technologies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Curiosity Architecture Component Stack</a:t>
            </a:r>
            <a:endParaRPr lang="en-US" dirty="0"/>
          </a:p>
        </p:txBody>
      </p:sp>
      <p:sp>
        <p:nvSpPr>
          <p:cNvPr id="12" name="AutoShape 14" descr="data:image/jpeg;base64,/9j/4AAQSkZJRgABAQAAAQABAAD/2wCEAAkGBw8QDxQQDxQQFBQVEBAVFBAQFBUUFxQUFRQXFxYUFBQYHCggGBolGxcUITEhJSkrMC4uFx80PDMsNygtLisBCgoKDg0OGxAQGiwkHyQuLCwsLCwsLC0sLCwsLC8sLCwsLCwsLCwsLCwsLCwsLCwsLywsLCwsLCwsLCwsLCwsLP/AABEIAMIBAwMBEQACEQEDEQH/xAAbAAEAAgMBAQAAAAAAAAAAAAAAAwUBBAYCB//EAEYQAAIBAgMEBgUIBwYHAAAAAAECAAMRBBIhBTFBUQYiYXGBkRMyobHBFCNCUnKS0fAzYmNzgqKyByQ0U4PxFkNUZJOz4f/EABsBAQACAwEBAAAAAAAAAAAAAAABAgMEBQYH/8QANhEAAgECBAIIBQMFAAMAAAAAAAECAxEEEiExUXEFEyIyQWGRsRSBocHwIzPRBkJSYuE0gvH/2gAMAwEAAhEDEQA/APuMAQBAEAQBAEAQBAEAQBAEAQBAEAQBAEAQBAEAQBAEAQBAEAQBAEAQBAEAQBAEAQBAEAQBAEAQBAEAQBAEAQBAEAQBAEAQBAEAQBAEAQBAEAQBAEAQBAEAQBAEAQBAEAQBAEAQBAEAQBAEAQBAEAQBAEAQBAEAQBAEAQBAEAQBAEAQBAEAQBAEAQBAEAQBAEAQBAEAQBAOU6YdL2wFWnTFIVM6Fic+UjW1gMpvx4zXrV+raVjsdG9E/GQlPNaztsVOH/tNok/OUsQv2RTYexrzEsZHxTN2f9OVkuzKL9f4LfC9PsDUFqfp2cC/oxSYMfE2UeJEzRxNOWxz63QuLpayStxujc2Rt+piK+T0IpplJu9TNUuOBRRlH3jLRqZnYwV8E6NPM3qX0ymiIAgCAIAgCAIAgCAIAgCAIAgCAIAgCAIAgCAIAgCAIAgCAIB8o/tWe+Npjlhk9tSp+E52M765HtP6dVsNJ/7P2RxRmoegRddEV+dqHlTX2sfwmWjuzQ6Sf6cef2Po3RNfnmPKmfaRN6jueV6Sf6aXmdZNk4ggCAIAgCAIAgCAIAgCAIBiAIAgCAIBmAIAgCAIAgCAIAgCAIB8i/tPa+0O6hSHtc/GczF/ufI9v0ArYT/2f2OQM1juIv8AoeutU/ux/UfjM1HxOd0k9Irn9j6P0RXrVD+qg8yfwm9R8TynSb0iuZ002DkCAIAgCAIAgCAIAgCAIAgGIAgCAIAgGYAgCAIBiAIAgCAIAgCAfHP7R2vtKr2JSH8gPxnLxP7jPddBq2DjzfucuZrnYOk6HjqVD+0A8lH4zPR2Zy+k32ory+59I6Ir1ah5so8gfxm/R2Z5TpJ9qK5nQTMcwQBAEAQBAEAQBAEAQBAEAxAEAQBAEAQBAEAQBAEAQBAEAQBAPivTx77SxH2qY8qSTlYj9xnveh1bB0/n7s54zCdRHU9E1+YY86rewKPhM9HY5HSL/US8v5PpHRRbUWPOof6Vm/R2PKdIu9Vci6mU0BAEAQBAEAzAEAQBAEAQBAMQBAEAQCN66Dew85NmRdHpXB3SCT1AEAQBAMQDMAxAEAQBAPiHTBr7QxJ/bEeQA+E5Vb9xnv8AoxWwlPkUpmE6COs6LD+7L2vUP85HwmzS7pxukH+s+S9j6T0aW2GXtZz7bfCb1LunlMc71n8i1mQ1BAEAQBAEAQBAEAXgHl6qjeeF/CAQnHU+fsMtlZXMjWxG26CeuwH2iq+8ycj3IzrY0K/SzDKCVZGI3KHGvju9sjKuJN3wNJulrsCUGHAAJ61XM2nJEBLHsEtGGZ2REp2V2aDdJsXU/Riuf3WEdf567IPZMvUW3aXzv7GLr77Jv5ELvtCrvWoP3+KRLfw0Eb+qTkpreXov/gzVHtH1Zs/J8cw6+IpUx+wo3P8A5KrEeOWTnpraLfNlclR7tLkWWw39GptWqVwW1Z2RrHiFyKAvdMc2p+FjJG8fG50FGuGFx+e+YWrGVO5NeQSIAgC8gCSDEAXkAXkgSAfCekb5sbiD/wBxW9jkTlVe++Z9CwKthqa/1XsVpmM3Edl0eFsNT7ifNiZtU12UcHGyvWkdjg9qPToItNFYjfmYi4JJ0IGh17Zv0ksqueVxjbqysWuA2zSqnKbo/wDl1ND/AAncw7jMjg0rrVGspp6PRljeULiAIBmAIAgCAIAgGri0+kNSOHMcR4iSgcd0oXEhh6PN6EqCCl7m/wBa2vwm3RcGtdzSrqaemxyzDn7ZtbmpezIWoA8SByFvfMHw8b3NhYmVrMmobCVuucMr21L13rBQOZJe0lynFWjK3JIJRk7yjfmzpKuLYUUp4erQVxo1qVSuoFtyAMN3b7JgdOT3+pnVWC2+hCuExlTfWxzdlKnRwy+ZBcecjq0t5E9Y3tFklLonnINWir66/K69aubceqxy+yQ+rXjclOo/BI6PCbKp0ly01p01+rTUKPIACUzLwL5WbdFVU3De0WMq3cso2NynUlSxLeALyAUfSXbVTDZVpqpLBjmY7rW3Lx385rYjEOlZJbnPx2NeHypK97nHYnatSq2apUYnhc2A7raDwmp8Spbs53x0Zu8pev5YnpdJa1LQVS36rEMPFju8NeyZY1peDNiOLmtnc6TBdI2eirlFLa5spsBqbaandOhRWeKb8To0qzlBSsRf8Qu1wLAai6g5geYzaX7xaTUnSp7vXgZYKpPZaFBUG1s+enjBU1PzdVBSUjkTTB13bgJEcdh5K0qbXmnf3sQ8LXjqp35q3sfNNoY8mvVzb/S1L2N9cxvrOPN3k2j6VhY2owX+q9iJcZeVNg+hbEFsNS/dofMXm3T7qPOYqV60ubOjw1QFRYg6AaEHW27Sb0dEjzFZ3qSfmz3UQMLMARyIvLJtaoxNJqzJcNiq9GwptnUf8usSfu1PWHjeXzRl3l6fwUyyj3X6/wAlthtu0WOWpek3AVNFP2X3Hu39kjq3utSesWz0LS8oXMwBAEAQDMAQDyRAK+th9cvMllPb9JfHf5yydirVyA4IHfY+F5bOVyENZsLR/SVKVP7TInvjOyciKvEdLNlobfKaDnlTL1j92mDeRmGUjXpQjD+74bHVRwNPClF+9Vy2jMTlJsHtqsxc18M9KmlNnJbEUXfTcPRIdL7tTvtJtJ+BDcVuzh9tdJtr1mIoJ8np8BTamXI/WqE7/s28Zfqaj8PYx9fTXj7nKbQ2fjqiNUr+kcKLl6tUOBy1LHXskdRO9rFuvha9z6RV6UKqKmGW4CKA77rAAAhR2dsq5W0JUb6lbS23ixUDrUfNcWUbj2ZBofKUbuXWh9M+WFKJqVBYrTzui8wt2C9u+TGOZpIrOShFyfgcjj+l9SobUvmh26sfEi3l5zc+Ecd9TmPpFT0joUuLxdSpYuzNa9ixJ9843SqScbef2OdjpOWW7vuaxachmhYrWRGtc8BxnRpO0FyN+ELxR1exTloIFJ0B1/iM69HWmjq0OzTVirbF1VY2PE754N1pxk3Fvdnq4xi4q6Jzt9qaM7KGyo7WBtfKpNr8N02qGNqOSi0ndpFZUY20Pl1dszsx3lmPmTOmz2EZZYpeRhRILRldn1bAC1JBypp/SJvRWh5mrK82/MvHw6MBmUE2AvuNvtDWbi0R52WrbJKOGLMER2BO4ZgdB9q8kq2kXuG2IoW1R2Zr79BbsFhY+UBMjrbCJuFZSp+iy+8jf5RckralOphGVKdQUy1ytO4dSF3kUybhRputvHOXz37yuYsqWkXb84G7Q2+V0r0yP2lG7r4p6w8AYyp91+pOaS7y9Py5b4bF06gvTZW7ju7xwlHFrcupJ7E0gkXgGYAgCAQ4incab94PIjdANY1ARm3b79hG8fnnAOa2nsalXrmqVwZJCgO+FWrUsBpctobcJli4Jar6mOSm3o16GxR2Y4FhUrgcqNOnQH8ok9ZFbRXuV6uT3k/Y1cWuCp/4irTv/wBzirn7uYS8ZVZd1eiKOFJd5+rNNekmy6ZK0mpuxBBXDYd6pYHeubLqD3y3U13rL6shVaMdI/RGNj4SjiaxyYXG0ksSHxKZadxwALZrHtvJqSnGPfXy3K04QlLuv57FZ0v6LVqjBq+KpUqI/R0hSfKvb1dGbt90mjiYUl3deNyK2GlU/usuBN0c6IU3oj+8F1BI6tIobfxE+dpgqzU5uSVrmxSg4QUW72Or2fsfDYY3VRm+vUN28OXgJjsXbJNo4i9JwFc3puL5bAdU69a3smSmu0jDWl2JLyZ83q6jq6907NzzBBgqnztQcMlGw5G9S/unm+nP3IcvuRJdlc39jbZpw2Y2jj22/kcq6ggMRmBtuPbvM6lKHZXI7lKheCtwR3mx9o02oIVO9L66e+dSlFqCOhDC1VBdm5rGqDPnzWp6GLK/a3+HrfuavtUibVCP6kOa9zLLY43KDrOrJ6noHLU9oglUZIS1PqFEaADfYCdRI8zOW7KWj0lxmDYUsdTZhbQsQGI5rUsEqDu8525YanUV6b/PdHko4mpT0qL89ma/SnatLEvSaibhUbeCCrFt3sGomvGnKm2pGvjqsaji4+f2IsB0kx1D9FiKwH1Wb0i/de4HhJcIs1YYirDaTOo2P0/x1VxRZaBZ7hauVhlNvWZA1mty0mN01ubdLHVG1Fpal3QwpuzXd6jWNSsxXMQOZNgFFzZRYC+gmOWxv0tZXZOHS9s6k8qd6p/kBHmZQ2T18gznMtGrm4VGcUCO5ku3ul1NrYrKClui7wSYgW9IyWA3AMT4ux1Mo2WSsb14B7gCAIBgwDRqple/0XsD2NwPwkkFFtDYFerVZvluLpoTpRo5Ey6agPa5F7zNCtGK7ifMxSpOT7z+Rrf8DYRh8+2Lr8/T4iof6SJb4qa7qS5Ir8NC3abfNk9PorgEUrh6GGWpbqsyLVseF81zKSr1XvJllRprZI16qfJyEq4ipUa2mFwaLSv9pk9Ve2475ChKWr24smVSMdFvwRnEtVrgLUJSnb9BTO/94+9vPWTnUe7vxIcHPvbcCWjXNJbIcigeqNFA7t0xNtu7MiSSsjaXarWu6qRa9/V093sgkmw+2KTDq3XW2q6HuI4dskq0Q46qXRgpBuCOqb7xLxlZ3MU43TRwOMwNVTqvih18p0Y4iD3OJPBVI7alVQqMK1S4v1KO/Q76k4nTLTnFrga1SEoxV14v7Gw2KHceTae2cWxgexx4wC1DnIfMbnNvGp7eHdPZYXA05UISTs2kfRsFgKUsPBq6bitd/A6bZ2Kp0qSoxtlW1yNPZeWqYaVODfgkbjwkoR0d7F16IcJ83cTVTsVu3Fth6v2bfeIHxmbD/ux5maMrtI5FaRnVcD0Vrsmw9PrqP1lHtkRjqizVot+T9j6PRfXxnSh3keWqu0JcmWT0SyZaqqaZ3rWChO/r7j2jWb+dJ3T1OFkbVmtDg9v4SjSxBWh6mVTo5qAMd4VjrbdxPfMim56s5OMgoVMq4GgJJqF50RpXxankrn2W+MpPYzYZfqI+m7NwdOrf0ihgtrBhfXXWa8jt0FuXNOkq6KAO4WlDYJQYBm8A9Xkg9wQYgCAIBHVphgQeMXBqnAXPWqVT2Bsv9NjJzEWNPaGKweHtnGd/ooAalQnsBuR3mXjGUuRSU4x5lXicfiK621w6fUpkZyORcaL4ecm8IPTX2K2nNa6e5pM9DDqdygamwLMb/SNrk98q5Sm9S8YxgtCKitd2Z2Zqam2RLKWtrcuDcC9xpv0362EOyJ1Z7qYJWFqhdwDezHS/aFAv3G8i5NiN8Lhr6pQueapc+BEh1LLVkqm3ql9Dw+Fw5+hSva1wqg2HIgTF8TT/AMkOqlwMIirqp1PEnXTcL8oVem9pL1IdOXA09rbcTDgelZWJ9WmxBJ89w7ZsU6cqndNerOMNyhwvSJazinUwrFmPV+TsHv25HANhzv5S9XBpq9/U1s6n2ZRLLF7HpkkI4B+q3u109s50sEnsVl0fTls7HOVuj+JoKMoLADeuoPh+E7+GxEIQjB+CseuwWJhClGm3skirxTsBldSDdez6Q4HdM+Jqp4eduD9joSnGVOTT8GdglYN6pv7/ACnzVo5VjQ6QtbDMP16P/sWZcKv1V8/Yy0f3I817nMhp1j0iBq5Ov9UhrdxvK7akVnalLkzquiu2hi66UbMjsdMranQm6kajdv8Awm1Cp4s8vW7rO/TY9OmbvTJP16l2P3jebCqX2ZzrI+edLDmx1a1rAoBb9Wmo995uUu4jgY53ry+XsVirMhqHQ9DE+eduVO33mH4Sk9jYwq7bfkfSdjGyE829wmvI7NHYsQ0qZj2GgHoGAZvJBNIIMSQJAMQCt2ltqhQ0Yln4UqYzOfAbvGZI05S18DHKpGOnjwKXEbSxNcEf4dTwQg1CO1rWU91++WvCG2vsVtOe+nua+HwtOnfKLE+sx1ZjzZjqfGVlOUty8IRjsSH88ZQuVO3nzCnh9AK1XKWN9AgNQgAfSOSw17ddxvDxfArLwXExtLbSUiVXrPx4Ad/b2TXnVUdDoYbAyq9p6L3KHE7TrVPWYgfVXqj2b/GYHUkzrU8JSp7L11NRXINxvBvftlDPKKkrM6PC1g6BuY1HI8ROZNZZNHInBxk4sjxOLVNN55D4nhNvC4GriNVpHi9v+kxptq+y4lXiqTV/0iBhwDABR56+M7NGWEwa7Ms0vG35Y1K+NwFNZZvO/JX/AOfUn2VhkwqMtNUXMSWdb5rfVzE7uwWmKWPVSfaVkcH4ujn7EMqfnf8AETlbzbNs1Ux6hitNmJBs3o7lQfqlhpm7N8htF02ieqyuLVUpv9oAHzExyjdWMsa8ka1XCUW1UvTPb1h575zKvR0JbGzDFvxKvbWBxD0itPLV6yGykXspvuNj75rU8BOnPMbuHxMM6b4nL1KhQ5aitTPJwR5GZmmtz0dOrCesXc95DUKoCB6SpTpht4Gdwt7cbXvKTlli5cE36K5GLnloSfkdx0N6J/IsfSxBqB6aGoWcgh7tTZQSNRx4GcxdKRk+3p9UeWnUzRPr1GujjqsrdxvOhRrQmrwafI1Wj4j0iqBsZiCN3yirbuDEfCd+j3FyPO4l3qyfmV8ymA6foctlqNzZB5An4ykzbwi3Z3uzXtTHj75gludan3TfV5UyEgeASBoJPV5JBsQDBMAp8f0joU2KJmrVB/y6IzW+025fEzLGlJq70XmYpVop2Wr8iqxWLxNcWZjRXjTokZu41Le60ZoR2V+f8EZZz7zty/khw+Fp0xZFAvvPEnmWOplJTlLdmSMIx2RKfzeVLHkn8jWARVqoVSxtYAknhoL6wSc/Xq1Kw9OxsiB3pL1es2Wy1TbcACxGutwdN0io8kXbcz4Wl1tWKexREzQPT2MXgWMEwHZK7NzA4soCpuFJvcbxM6wafbkrvh+aeuh5XpDpNTqWo6W/ute/y4evI31SwzKAV+uuo8TwPfLdXHESyur2v8ZKz+Svb0ODiViZ9qpJyXHdf89EPSdntkvoqqtmvr/BpWMh76ANc934zFLo7ELw+qFmaVdBVqvmc+jzdWknUUjT1yDdtb6aCxsQZu0nLIs2524S7K4m9SpqqhVAAAsFUAADkAN0yFrmWSQyyRrDBgEm7dxNwL77X8JFibnl8PJsWTPLqcpD2K8RUGYW8ZSUI21MsKs09GeB0cw4VK7UvRVA6siUmIzMrZlum4bgeyaVajGUWuOnqbrxtZwyOV0y+w7uAPSA+G7ynmq3RdWPc1MGZHraWNCYas6nVKNVhbQghCe8TQhRnGtFNNO68vEN6HzqkbKByAHsn0eOyPLz1k2ShpcodV0ZYLQvzdj5WHwmOe5uYbSJ2WBfqL3CYWdSGxYU2kF7k6GCSZYB7gGcXiHTVUzjjY2PhzgFHjsL8re3p6gH/St813gldX87TJGplWi14mKVLM9W7cCD5F6EZQmQcAosPZvlXJyd2zJGKirJGNe/ukEi/wDsYBgyCSNoJKPa9U1nOFTdlVq72BApkkej10zPYjjpm7JZaLMQ1d5fU1do1BlyXsLWHZyt7JhlqjcoPLNNHPlypy1LA8GHqt3Hgew+2aT03PSw7avE9MwAuYWpEmopt6JBATqdOQ+J7Z0KNDLq9zyHSfSjrvq6WkPf/n4yS82DikuGxT0zmQ25jeD2EcZgr4anXjaa+fijJTqypu8S6wNWjiDlt6Kob7j1WsLnLfQ87b++cupiMZ0frmzQ89flxXsbSp4fE+FpeX5qa2MvTZkuDb6YuLgjgOH53TvYHGfF0Osy21tb85nMrUXRq5b38SuwlS7H7R98176s3od1FvSEvcyJHqjTqAnMVI1tYWOp4+6SkXuSlZaxFzy6gAk7gLk79JDstyyuywwWy16teoGtYGnSIsSx4kX1PLlrNeUrmxFWN4YIls76twHBRyH48ZSxa5l8NK5EVuaON2eHUqwBBFiDqCO0QqUd7FWznMX0XQ6pdT2ajyM2YzZpTwsJbaFVX2BiU3LnH6u/yMyKaNSeEmttS52TsuqUUOrKB9Ei17m+srKWpsUKLjFXOu2ejKAJQ2kW9GQXTNpFgm5KqwTc9WkEmyRBJrYnBU6gsygwDUbC1qYtTbOv+XV6w8G3iAadQUSbOGoN26of4uHjaARYjAuovYMvBl1HfANQ9nkYJKyvjXeo1GhYFCoq1GvanmAYBRbrMQe4ceRtbS7IvrZHihglo0wi3O8s7G7OxN2djxJNzKyd3cvFWVjkuk+2KVHS+Zr2su5T+s24d2+ZIYeUyJYuFJ8Tlq23Hr9UaC9sq3u3j8JgnRUNzs4TFOok4m6gKejBJvrfXQGxtpu0mPCRj1rsvAr/AFJUn8FFX/uV/R6G18rfn5gTp5UeDzz4ng42pzHkIyojrJ8QMU/OLIZpPdm/sCsflVInfmfX/Tec3pb/AMWXy9zcwKtVLDbNUmuQt75V/Jl+hWlhXf8AyfsjLioOVZW4fdmMNQZACBm1F7b7cxzM3JRXgZoouMKDYFhlPI8P/sKNizZtKkWB6VPyYbtuWSvoix2Xsck+lrAZQwNOnYakbnbXUneOU15SbNiMUi79DrmO/wBw5CULg0oIPDUoIImw8kgjOEEkiwXCgcJIsSrRgWJ0pCCtjYSnAsTKsEkiiCT3aATSCwgGLQCOpRVhYgGAV7bNKG9BmQ/VGqnvU6QDVxDf9RS/1aPvK7/fAuV6bKRFqVMLarmYu6oRnZrAahiNbADUiTu0mxsm0j5x0l27iy5phPQgA5qDZkqkWN817G2l7rp2mdKjh6aV9/Pw/OZza+JqN2Wi4eP5yKvYnRbEYpfSU81Gj9KpV1QjjkGmc+Fu2XrVYw0erK0KMp6rRF23RrDUVy0lJbjXb1j9m2ijsnOqxdXvHXw1b4f9spdpbMakPSM6hVNyW43BAAtvJJFhxmKlR6uea+hm6QxvxWH6rLrdPyIcPg8RlBNNgTc5Ta4B3Ai+mk276anmpYed9D02Cr/Ub2fjJUkyrw9ReBJT2bXPC3efwi5aOGkWOz9lVEcOSbi9so5gj3EzBXpRrQyS2NujT6t3L2hgxv3nmfiZWFNU1ZaI2O8b1Khb8/n825TLG/iQ/InVJcgPZRcmwH5AA4knhIcrbkqN3oW2x9kF8tautgLGnSa1wbeu3bru4TWlK7NmMbI6HJKFzBWCDGSSDyUgGPRwQY9HAMejkgyEgHtVggkUQCRZJFj2IB6tBJLIJEAQSYgCAeGUGCCvxWyabHMt0bg6HKfMSbgr8dhHKhcTSpYqmCCM6rnFuIuLH2S0ZOPddirSfeVyGvRpYg2p1CjAaUaoy27FH4XkxnbdESjfZlbi9nVKfrqQOe8ecyqSexikmtyvfZCVGVyouhupP0TYi4HOxOsSaW5EU3sSPh1XRRfm0hRctyG0tiD5KDMlih6GEEgEgoASHoWSuYqYFalgb3BuCpsQeY5eP+1WvFllwRtjCpTTKN/L8T8eMiLbemxaUUlrueGYKLtfwFyTwCgbz2S0molIxci82Ls1wueuF1a6UwNw4Zid54zXlJtmzGKReZZUsLQDFoAywDGWAYywBlggxlgDLAMhZIPQEA9CAehBB6tAJYJEAQBAMQSYgCAeSIINTF7PpVRZ1Bk3FjRODxFL9E+df8ur1tOQbeIINOp8nY2qq2HfnvQ+O7ztLqbXmUcEyHEbHqKMy2deDJrp3fheZVUTMTptFe1Pn/tLlDy6sASupsbKTa54DNw9sA9YamzAZhY2Fxe4B+1x/PfMb01ZdK+iNliEFl38TKqLlqy7koaI8UqRY/GWlJRRSMXItdl7HFNvTVutUNwii4Cre4spJ13XM122zYSSLtV4nf8AnQSCx6tAFoBi0AWgC0AxaALQBaCBaSBaAZAgGQIBkQDMAlgCAIAgCAYgCAYgkxaCBaARVcOrCzAHvgFa2yTTObDu1M/VGqnvU6SbkWIa9XhiqV/2tK/tG/3yybWzIaT3Nc7KVxmw7q4+qTYjsPb32mRVeJidLgauIDJ1SpTv+B4xGKbu3cSk0rJWI8PhSxFr79w4+EmdS2hEKd9S+w+GWiAWF3PqoOH55zXvc2ErG9RpH1m1Y+zsHZIJJYAtAFoAtAMWgC0AWkgWgGLQBaAZtBAtAFoBmAZgEkAQBAEAQBAMQBAEAxAEAQDyyA74BX4jZKMcy3RuDIbHzEm5BC5xCDLUVaydoAb8DHIcz1RxFJRekjZzplYEZe88u6QSbWEw5HWc3Y7z8ByEA25BIgC0AxJAkAQBaAYkgQQLQBaAIBmAIAgGYBJAMQBAEAQBAEAxAEAQBAEgAyQYgGDAI8ovuEAkEgkSQZkAxJAkECCRJIMSCTIgCSDEEAQDMAxAEAzAEEn/2Q=="/>
          <p:cNvSpPr>
            <a:spLocks noChangeAspect="1" noChangeArrowheads="1"/>
          </p:cNvSpPr>
          <p:nvPr/>
        </p:nvSpPr>
        <p:spPr bwMode="auto">
          <a:xfrm>
            <a:off x="286999" y="-115748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14595" y="2988069"/>
            <a:ext cx="4006570" cy="5984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Lake 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1504974" y="1564119"/>
            <a:ext cx="652702" cy="24494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b"/>
          <a:lstStyle/>
          <a:p>
            <a:pPr algn="ctr"/>
            <a:r>
              <a:rPr lang="en-US" sz="1100" dirty="0" smtClean="0"/>
              <a:t>Curiosity APIs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0647" y="2448281"/>
            <a:ext cx="428216" cy="75948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Onboarding </a:t>
            </a:r>
            <a:r>
              <a:rPr lang="en-US" sz="1000" dirty="0" smtClean="0"/>
              <a:t>UI/API </a:t>
            </a:r>
            <a:endParaRPr lang="en-US" sz="1000" dirty="0"/>
          </a:p>
        </p:txBody>
      </p:sp>
      <p:sp>
        <p:nvSpPr>
          <p:cNvPr id="53" name="Rectangle 52"/>
          <p:cNvSpPr/>
          <p:nvPr/>
        </p:nvSpPr>
        <p:spPr>
          <a:xfrm>
            <a:off x="1535043" y="2518607"/>
            <a:ext cx="229382" cy="57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access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535043" y="3244988"/>
            <a:ext cx="221605" cy="641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register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857211" y="1579234"/>
            <a:ext cx="442238" cy="243428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dirty="0" smtClean="0"/>
              <a:t>Business Units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7225211" y="2442415"/>
            <a:ext cx="442238" cy="76534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dirty="0" smtClean="0"/>
              <a:t>On Boarding 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7225211" y="1576353"/>
            <a:ext cx="442238" cy="83463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dirty="0"/>
              <a:t>Data</a:t>
            </a:r>
            <a:r>
              <a:rPr lang="en-US" sz="1100" dirty="0" smtClean="0"/>
              <a:t> Analysts</a:t>
            </a:r>
            <a:endParaRPr lang="en-US" sz="1100" dirty="0"/>
          </a:p>
        </p:txBody>
      </p:sp>
      <p:sp>
        <p:nvSpPr>
          <p:cNvPr id="61" name="Rectangle 60"/>
          <p:cNvSpPr/>
          <p:nvPr/>
        </p:nvSpPr>
        <p:spPr>
          <a:xfrm>
            <a:off x="6433092" y="1579234"/>
            <a:ext cx="428216" cy="83175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sz="1000" dirty="0" smtClean="0"/>
              <a:t>Analytic</a:t>
            </a:r>
          </a:p>
          <a:p>
            <a:pPr algn="ctr"/>
            <a:r>
              <a:rPr lang="en-US" sz="1000" dirty="0" smtClean="0"/>
              <a:t> UI/API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3620279" y="2224248"/>
            <a:ext cx="189736" cy="1487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000" dirty="0" smtClean="0"/>
              <a:t>aggregate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4334817" y="237925"/>
            <a:ext cx="179028" cy="41103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000" dirty="0" smtClean="0"/>
              <a:t>analyze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 rot="16200000">
            <a:off x="5778105" y="2347489"/>
            <a:ext cx="184744" cy="1218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000" dirty="0" smtClean="0"/>
              <a:t>augment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 rot="16200000">
            <a:off x="3071708" y="2871470"/>
            <a:ext cx="390974" cy="1914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dirty="0" smtClean="0"/>
              <a:t>Security </a:t>
            </a:r>
            <a:endParaRPr lang="en-US" sz="1100" dirty="0"/>
          </a:p>
        </p:txBody>
      </p:sp>
      <p:sp>
        <p:nvSpPr>
          <p:cNvPr id="67" name="Rectangle 66"/>
          <p:cNvSpPr/>
          <p:nvPr/>
        </p:nvSpPr>
        <p:spPr>
          <a:xfrm>
            <a:off x="6440647" y="3234425"/>
            <a:ext cx="428216" cy="7790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sz="1000" dirty="0" smtClean="0"/>
              <a:t>Monitoring &amp; Mgmt</a:t>
            </a:r>
            <a:r>
              <a:rPr lang="en-US" sz="1000" dirty="0"/>
              <a:t>.</a:t>
            </a:r>
            <a:r>
              <a:rPr lang="en-US" sz="1000" dirty="0" smtClean="0"/>
              <a:t> UI/API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 rot="16200000">
            <a:off x="5102538" y="2802600"/>
            <a:ext cx="390974" cy="20462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dirty="0" smtClean="0"/>
              <a:t>Logging &amp; Monitoring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7225211" y="3244988"/>
            <a:ext cx="442238" cy="76853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100" dirty="0"/>
              <a:t>Operation</a:t>
            </a:r>
          </a:p>
          <a:p>
            <a:pPr algn="ctr"/>
            <a:r>
              <a:rPr lang="en-US" sz="1100" dirty="0"/>
              <a:t>Support</a:t>
            </a:r>
          </a:p>
        </p:txBody>
      </p:sp>
      <p:pic>
        <p:nvPicPr>
          <p:cNvPr id="1026" name="Picture 2" descr="Bild in Originalgröße anze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3" y="3224547"/>
            <a:ext cx="1010140" cy="237383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889" y="3710487"/>
            <a:ext cx="609782" cy="198303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013" y="1630371"/>
            <a:ext cx="468387" cy="210774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grpSp>
        <p:nvGrpSpPr>
          <p:cNvPr id="26" name="Group 25"/>
          <p:cNvGrpSpPr/>
          <p:nvPr/>
        </p:nvGrpSpPr>
        <p:grpSpPr>
          <a:xfrm>
            <a:off x="4138309" y="1346600"/>
            <a:ext cx="686065" cy="434426"/>
            <a:chOff x="3569841" y="3008161"/>
            <a:chExt cx="848290" cy="1306842"/>
          </a:xfr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69841" y="3008161"/>
              <a:ext cx="848290" cy="595068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575363" y="3528027"/>
              <a:ext cx="831245" cy="7869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50" b="1" cap="none" spc="0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STORM</a:t>
              </a:r>
              <a:endParaRPr lang="en-US" sz="105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35" y="1391304"/>
            <a:ext cx="473583" cy="375860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355" y="2483948"/>
            <a:ext cx="501570" cy="341141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3074" name="Picture 2" descr="Apache HBas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75" y="2604062"/>
            <a:ext cx="781301" cy="193131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olr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291" y="1557957"/>
            <a:ext cx="698266" cy="384910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3586" y="3013609"/>
            <a:ext cx="302650" cy="302650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" y="1358156"/>
            <a:ext cx="470215" cy="444020"/>
          </a:xfrm>
          <a:prstGeom prst="rect">
            <a:avLst/>
          </a:prstGeom>
          <a:noFill/>
          <a:ln>
            <a:noFill/>
          </a:ln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64795" y="4144028"/>
            <a:ext cx="1325614" cy="30777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5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defTabSz="430213">
              <a:spcAft>
                <a:spcPts val="400"/>
              </a:spcAft>
              <a:buSzPct val="100000"/>
              <a:defRPr sz="1400" b="1">
                <a:solidFill>
                  <a:srgbClr val="600000"/>
                </a:solidFill>
                <a:latin typeface="Arial Narrow" panose="020B0606020202030204" pitchFamily="34" charset="0"/>
                <a:cs typeface="HP Simplified" pitchFamily="34" charset="0"/>
              </a:defRPr>
            </a:lvl1pPr>
          </a:lstStyle>
          <a:p>
            <a:r>
              <a:rPr lang="de-DE" dirty="0" smtClean="0">
                <a:solidFill>
                  <a:srgbClr val="00B0F0"/>
                </a:solidFill>
              </a:rPr>
              <a:t>Platform users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170000" y="4144028"/>
            <a:ext cx="1309192" cy="30777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5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defTabSz="430213">
              <a:spcAft>
                <a:spcPts val="400"/>
              </a:spcAft>
              <a:buSzPct val="100000"/>
              <a:defRPr sz="1400" b="1">
                <a:solidFill>
                  <a:srgbClr val="600000"/>
                </a:solidFill>
                <a:latin typeface="Arial Narrow" panose="020B0606020202030204" pitchFamily="34" charset="0"/>
                <a:cs typeface="HP Simplified" pitchFamily="34" charset="0"/>
              </a:defRPr>
            </a:lvl1pPr>
          </a:lstStyle>
          <a:p>
            <a:r>
              <a:rPr lang="de-DE" dirty="0" smtClean="0">
                <a:solidFill>
                  <a:srgbClr val="00B0F0"/>
                </a:solidFill>
              </a:rPr>
              <a:t>Platform clients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55073" y="4146732"/>
            <a:ext cx="1325614" cy="30777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5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defTabSz="430213">
              <a:spcAft>
                <a:spcPts val="400"/>
              </a:spcAft>
              <a:buSzPct val="100000"/>
              <a:defRPr sz="1400" b="1">
                <a:solidFill>
                  <a:srgbClr val="600000"/>
                </a:solidFill>
                <a:latin typeface="Arial Narrow" panose="020B0606020202030204" pitchFamily="34" charset="0"/>
                <a:cs typeface="HP Simplified" pitchFamily="34" charset="0"/>
              </a:defRPr>
            </a:lvl1pPr>
          </a:lstStyle>
          <a:p>
            <a:r>
              <a:rPr lang="de-DE" dirty="0" smtClean="0">
                <a:solidFill>
                  <a:srgbClr val="00B0F0"/>
                </a:solidFill>
              </a:rPr>
              <a:t>Curiosity platform </a:t>
            </a:r>
          </a:p>
        </p:txBody>
      </p:sp>
      <p:pic>
        <p:nvPicPr>
          <p:cNvPr id="83" name="Picture 2" descr="Bild in Originalgröße anze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65" y="1944935"/>
            <a:ext cx="807148" cy="189680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Apache HBas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25" y="3739751"/>
            <a:ext cx="632475" cy="156342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8264" y="1354959"/>
            <a:ext cx="243861" cy="377985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1749266" y="1976941"/>
            <a:ext cx="578492" cy="276999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Kafka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05467" y="1584131"/>
            <a:ext cx="578492" cy="276999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Kafka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229" y="3334813"/>
            <a:ext cx="759081" cy="245981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8" name="Picture 4" descr="http://www.flexiant.com/wp-content/uploads/openstack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3" y="2916679"/>
            <a:ext cx="481232" cy="496509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1544099" y="1679452"/>
            <a:ext cx="239116" cy="6045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/>
              <a:t>Action &amp; Notify</a:t>
            </a:r>
            <a:endParaRPr lang="en-US" sz="800" dirty="0"/>
          </a:p>
        </p:txBody>
      </p:sp>
      <p:pic>
        <p:nvPicPr>
          <p:cNvPr id="3" name="Picture 2" descr="http://kafka.apache.org/images/kafka_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07" y="1743899"/>
            <a:ext cx="243897" cy="380480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1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 2.0 / Curiosity PI1</a:t>
            </a:r>
            <a:endParaRPr lang="en-IE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348972" y="871307"/>
            <a:ext cx="8175962" cy="3524222"/>
          </a:xfrm>
          <a:prstGeom prst="round2Diag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176213" lvl="0" indent="-176213" defTabSz="45720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-DK" dirty="0" smtClean="0">
                <a:solidFill>
                  <a:prstClr val="black"/>
                </a:solidFill>
              </a:rPr>
              <a:t>Release train and teams established</a:t>
            </a:r>
          </a:p>
          <a:p>
            <a:pPr marL="176213" lvl="0" indent="-176213" defTabSz="45720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-DK" dirty="0" smtClean="0">
                <a:solidFill>
                  <a:prstClr val="black"/>
                </a:solidFill>
              </a:rPr>
              <a:t>Continous delivery adopted</a:t>
            </a:r>
            <a:endParaRPr lang="da-DK" dirty="0">
              <a:solidFill>
                <a:prstClr val="black"/>
              </a:solidFill>
            </a:endParaRPr>
          </a:p>
          <a:p>
            <a:pPr marL="176213" indent="-176213" defTabSz="45720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da-DK" dirty="0" smtClean="0">
                <a:solidFill>
                  <a:prstClr val="black"/>
                </a:solidFill>
              </a:rPr>
              <a:t>Curiosity platform established</a:t>
            </a:r>
          </a:p>
          <a:p>
            <a:pPr marL="176213" indent="-176213" defTabSz="45720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da-DK" dirty="0" smtClean="0">
                <a:solidFill>
                  <a:prstClr val="black"/>
                </a:solidFill>
              </a:rPr>
              <a:t>Enabling Domino / HP Storage</a:t>
            </a:r>
          </a:p>
          <a:p>
            <a:pPr marL="176213" indent="-176213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da-DK" dirty="0" smtClean="0">
                <a:solidFill>
                  <a:prstClr val="black"/>
                </a:solidFill>
              </a:rPr>
              <a:t>Roadmap </a:t>
            </a:r>
            <a:r>
              <a:rPr lang="da-DK" dirty="0">
                <a:solidFill>
                  <a:prstClr val="black"/>
                </a:solidFill>
              </a:rPr>
              <a:t>and technical </a:t>
            </a:r>
            <a:r>
              <a:rPr lang="da-DK" dirty="0" smtClean="0">
                <a:solidFill>
                  <a:prstClr val="black"/>
                </a:solidFill>
              </a:rPr>
              <a:t>strategy</a:t>
            </a:r>
          </a:p>
          <a:p>
            <a:pPr marL="633413" lvl="1" indent="-176213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da-DK" dirty="0" smtClean="0">
                <a:solidFill>
                  <a:prstClr val="black"/>
                </a:solidFill>
              </a:rPr>
              <a:t>analytics</a:t>
            </a:r>
            <a:r>
              <a:rPr lang="da-DK" dirty="0">
                <a:solidFill>
                  <a:prstClr val="black"/>
                </a:solidFill>
              </a:rPr>
              <a:t>, environment monitoring, cloud, SA10, </a:t>
            </a:r>
            <a:r>
              <a:rPr lang="da-DK" dirty="0" smtClean="0">
                <a:solidFill>
                  <a:prstClr val="black"/>
                </a:solidFill>
              </a:rPr>
              <a:t>UX/UI</a:t>
            </a:r>
            <a:endParaRPr lang="da-DK" dirty="0">
              <a:solidFill>
                <a:prstClr val="black"/>
              </a:solidFill>
            </a:endParaRPr>
          </a:p>
          <a:p>
            <a:pPr marL="176213" indent="-176213" defTabSz="45720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da-DK" dirty="0" smtClean="0">
                <a:solidFill>
                  <a:prstClr val="black"/>
                </a:solidFill>
              </a:rPr>
              <a:t>Internal release with PI2 in June 2015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 title="Docker Cluster"/>
          <p:cNvSpPr/>
          <p:nvPr/>
        </p:nvSpPr>
        <p:spPr>
          <a:xfrm>
            <a:off x="4837860" y="403578"/>
            <a:ext cx="3138852" cy="4063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82136454"/>
              </p:ext>
            </p:extLst>
          </p:nvPr>
        </p:nvGraphicFramePr>
        <p:xfrm>
          <a:off x="4841951" y="403577"/>
          <a:ext cx="3346299" cy="419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78" y="50880"/>
            <a:ext cx="8117206" cy="430887"/>
          </a:xfrm>
        </p:spPr>
        <p:txBody>
          <a:bodyPr/>
          <a:lstStyle/>
          <a:p>
            <a:r>
              <a:rPr lang="en-IE" sz="2400" dirty="0"/>
              <a:t>Current CI Environment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3001160"/>
              </p:ext>
            </p:extLst>
          </p:nvPr>
        </p:nvGraphicFramePr>
        <p:xfrm>
          <a:off x="1942490" y="1485788"/>
          <a:ext cx="2143038" cy="197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3" y="2348972"/>
            <a:ext cx="723935" cy="7239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3" y="3429592"/>
            <a:ext cx="723935" cy="7239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3" y="1312629"/>
            <a:ext cx="723935" cy="7239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21015" y="158562"/>
            <a:ext cx="1540231" cy="1729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CSM Cloud VM’s</a:t>
            </a:r>
            <a:endParaRPr lang="en-US" dirty="0" err="1" smtClean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54434907"/>
              </p:ext>
            </p:extLst>
          </p:nvPr>
        </p:nvGraphicFramePr>
        <p:xfrm>
          <a:off x="7754314" y="311254"/>
          <a:ext cx="1752808" cy="3832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7" name="Right Arrow 26"/>
          <p:cNvSpPr/>
          <p:nvPr/>
        </p:nvSpPr>
        <p:spPr>
          <a:xfrm>
            <a:off x="861335" y="1366443"/>
            <a:ext cx="244934" cy="203020"/>
          </a:xfrm>
          <a:prstGeom prst="rightArrow">
            <a:avLst/>
          </a:prstGeom>
          <a:solidFill>
            <a:srgbClr val="008B2C"/>
          </a:solidFill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6" name="Right Arrow 25"/>
          <p:cNvSpPr/>
          <p:nvPr/>
        </p:nvSpPr>
        <p:spPr>
          <a:xfrm>
            <a:off x="7622967" y="2036564"/>
            <a:ext cx="606481" cy="33847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1988140" y="1084102"/>
            <a:ext cx="2555945" cy="2921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579805" y="851861"/>
            <a:ext cx="1325880" cy="2376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GVC Cloud</a:t>
            </a:r>
            <a:endParaRPr lang="en-US" dirty="0" err="1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145" y="3916651"/>
            <a:ext cx="465386" cy="41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0000"/>
              </a:prstClr>
            </a:outerShdw>
            <a:softEdge rad="38100"/>
          </a:effectLst>
        </p:spPr>
      </p:pic>
      <p:sp>
        <p:nvSpPr>
          <p:cNvPr id="31" name="TextBox 30"/>
          <p:cNvSpPr txBox="1"/>
          <p:nvPr/>
        </p:nvSpPr>
        <p:spPr>
          <a:xfrm>
            <a:off x="7641636" y="1916699"/>
            <a:ext cx="646368" cy="2460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7" name="Rounded Rectangle 6"/>
          <p:cNvSpPr/>
          <p:nvPr/>
        </p:nvSpPr>
        <p:spPr>
          <a:xfrm>
            <a:off x="2354352" y="1625885"/>
            <a:ext cx="1280530" cy="1540509"/>
          </a:xfrm>
          <a:prstGeom prst="roundRect">
            <a:avLst/>
          </a:prstGeom>
          <a:ln w="28575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>
              <a:lnSpc>
                <a:spcPct val="90000"/>
              </a:lnSpc>
            </a:pPr>
            <a:r>
              <a:rPr lang="en-IE" sz="1600" dirty="0" err="1"/>
              <a:t>GitHub</a:t>
            </a:r>
            <a:endParaRPr lang="en-IE" sz="1600" dirty="0"/>
          </a:p>
          <a:p>
            <a:pPr algn="ctr">
              <a:lnSpc>
                <a:spcPct val="90000"/>
              </a:lnSpc>
            </a:pPr>
            <a:r>
              <a:rPr lang="en-IE" sz="1600" dirty="0"/>
              <a:t>Enterprise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2857587" y="2439115"/>
            <a:ext cx="353555" cy="331238"/>
          </a:xfrm>
          <a:prstGeom prst="roundRect">
            <a:avLst>
              <a:gd name="adj" fmla="val 10000"/>
            </a:avLst>
          </a:prstGeom>
          <a:blipFill rotWithShape="1">
            <a:blip r:embed="rId1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ounded Rectangle 7"/>
          <p:cNvSpPr/>
          <p:nvPr/>
        </p:nvSpPr>
        <p:spPr>
          <a:xfrm>
            <a:off x="1120751" y="715089"/>
            <a:ext cx="569214" cy="3813221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r>
              <a:rPr lang="en-IE" sz="1600" dirty="0"/>
              <a:t>G</a:t>
            </a:r>
          </a:p>
          <a:p>
            <a:pPr algn="ctr">
              <a:lnSpc>
                <a:spcPct val="90000"/>
              </a:lnSpc>
            </a:pPr>
            <a:r>
              <a:rPr lang="en-IE" sz="1600" dirty="0"/>
              <a:t>i</a:t>
            </a:r>
          </a:p>
          <a:p>
            <a:pPr algn="ctr">
              <a:lnSpc>
                <a:spcPct val="90000"/>
              </a:lnSpc>
            </a:pPr>
            <a:r>
              <a:rPr lang="en-IE" sz="1600" dirty="0"/>
              <a:t>t</a:t>
            </a:r>
          </a:p>
          <a:p>
            <a:pPr algn="ctr">
              <a:lnSpc>
                <a:spcPct val="90000"/>
              </a:lnSpc>
            </a:pPr>
            <a:r>
              <a:rPr lang="en-IE" sz="1600" dirty="0"/>
              <a:t>H</a:t>
            </a:r>
          </a:p>
          <a:p>
            <a:pPr algn="ctr">
              <a:lnSpc>
                <a:spcPct val="90000"/>
              </a:lnSpc>
            </a:pPr>
            <a:r>
              <a:rPr lang="en-IE" sz="1600" dirty="0"/>
              <a:t>u</a:t>
            </a:r>
          </a:p>
          <a:p>
            <a:pPr algn="ctr">
              <a:lnSpc>
                <a:spcPct val="90000"/>
              </a:lnSpc>
            </a:pPr>
            <a:r>
              <a:rPr lang="en-IE" sz="1600" dirty="0"/>
              <a:t>b</a:t>
            </a:r>
          </a:p>
          <a:p>
            <a:pPr algn="ctr">
              <a:lnSpc>
                <a:spcPct val="90000"/>
              </a:lnSpc>
            </a:pPr>
            <a:endParaRPr lang="en-IE" sz="1600" dirty="0"/>
          </a:p>
          <a:p>
            <a:pPr algn="ctr">
              <a:lnSpc>
                <a:spcPct val="90000"/>
              </a:lnSpc>
            </a:pPr>
            <a:r>
              <a:rPr lang="en-IE" sz="1600" dirty="0"/>
              <a:t>F</a:t>
            </a:r>
          </a:p>
          <a:p>
            <a:pPr algn="ctr">
              <a:lnSpc>
                <a:spcPct val="90000"/>
              </a:lnSpc>
            </a:pPr>
            <a:r>
              <a:rPr lang="en-IE" sz="1600" dirty="0"/>
              <a:t>l</a:t>
            </a:r>
          </a:p>
          <a:p>
            <a:pPr algn="ctr">
              <a:lnSpc>
                <a:spcPct val="90000"/>
              </a:lnSpc>
            </a:pPr>
            <a:r>
              <a:rPr lang="en-IE" sz="1600" dirty="0"/>
              <a:t>o</a:t>
            </a:r>
          </a:p>
          <a:p>
            <a:pPr algn="ctr">
              <a:lnSpc>
                <a:spcPct val="90000"/>
              </a:lnSpc>
            </a:pPr>
            <a:r>
              <a:rPr lang="en-IE" sz="1600" dirty="0"/>
              <a:t>w</a:t>
            </a:r>
            <a:endParaRPr lang="en-US" sz="16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44" y="4069200"/>
            <a:ext cx="914616" cy="294148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850795" y="2423839"/>
            <a:ext cx="244934" cy="203020"/>
          </a:xfrm>
          <a:prstGeom prst="rightArrow">
            <a:avLst/>
          </a:prstGeom>
          <a:solidFill>
            <a:srgbClr val="008B2C"/>
          </a:solidFill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4" name="Right Arrow 33"/>
          <p:cNvSpPr/>
          <p:nvPr/>
        </p:nvSpPr>
        <p:spPr>
          <a:xfrm>
            <a:off x="846853" y="3464289"/>
            <a:ext cx="244934" cy="203020"/>
          </a:xfrm>
          <a:prstGeom prst="rightArrow">
            <a:avLst/>
          </a:prstGeom>
          <a:solidFill>
            <a:srgbClr val="008B2C"/>
          </a:solidFill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5" name="Right Arrow 34"/>
          <p:cNvSpPr/>
          <p:nvPr/>
        </p:nvSpPr>
        <p:spPr>
          <a:xfrm rot="10800000">
            <a:off x="844524" y="1644330"/>
            <a:ext cx="244934" cy="203020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6" name="Right Arrow 35"/>
          <p:cNvSpPr/>
          <p:nvPr/>
        </p:nvSpPr>
        <p:spPr>
          <a:xfrm rot="10800000">
            <a:off x="836072" y="2670974"/>
            <a:ext cx="244934" cy="203020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7" name="Right Arrow 36"/>
          <p:cNvSpPr/>
          <p:nvPr/>
        </p:nvSpPr>
        <p:spPr>
          <a:xfrm rot="10800000">
            <a:off x="822577" y="3713631"/>
            <a:ext cx="244934" cy="203020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9" name="Right Arrow 38"/>
          <p:cNvSpPr/>
          <p:nvPr/>
        </p:nvSpPr>
        <p:spPr>
          <a:xfrm>
            <a:off x="1721259" y="2274502"/>
            <a:ext cx="606481" cy="240687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0" name="Right Arrow 39"/>
          <p:cNvSpPr/>
          <p:nvPr/>
        </p:nvSpPr>
        <p:spPr>
          <a:xfrm>
            <a:off x="1727746" y="2789456"/>
            <a:ext cx="606481" cy="240687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8" name="Right Arrow 37"/>
          <p:cNvSpPr/>
          <p:nvPr/>
        </p:nvSpPr>
        <p:spPr>
          <a:xfrm rot="10800000">
            <a:off x="4390620" y="2187543"/>
            <a:ext cx="600705" cy="292490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33" y="829558"/>
            <a:ext cx="315491" cy="21377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29" y="159421"/>
            <a:ext cx="315491" cy="2137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0892" y="471845"/>
            <a:ext cx="1220724" cy="187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1200" dirty="0" err="1">
                <a:solidFill>
                  <a:schemeClr val="tx2">
                    <a:lumMod val="50000"/>
                  </a:schemeClr>
                </a:solidFill>
              </a:rPr>
              <a:t>Docker</a:t>
            </a:r>
            <a:r>
              <a:rPr lang="en-IE" sz="1200" dirty="0">
                <a:solidFill>
                  <a:schemeClr val="tx2">
                    <a:lumMod val="50000"/>
                  </a:schemeClr>
                </a:solidFill>
              </a:rPr>
              <a:t> Cluster</a:t>
            </a:r>
            <a:endParaRPr lang="en-US" sz="12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423439" y="1807565"/>
            <a:ext cx="600705" cy="292490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5" name="Right Arrow 24"/>
          <p:cNvSpPr/>
          <p:nvPr/>
        </p:nvSpPr>
        <p:spPr>
          <a:xfrm>
            <a:off x="1714989" y="1772252"/>
            <a:ext cx="606481" cy="240687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3" name="Rounded Rectangle 42"/>
          <p:cNvSpPr/>
          <p:nvPr/>
        </p:nvSpPr>
        <p:spPr>
          <a:xfrm>
            <a:off x="3772580" y="1745840"/>
            <a:ext cx="618040" cy="891069"/>
          </a:xfrm>
          <a:prstGeom prst="roundRect">
            <a:avLst/>
          </a:prstGeom>
          <a:ln w="28575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>
              <a:lnSpc>
                <a:spcPct val="90000"/>
              </a:lnSpc>
            </a:pPr>
            <a:endParaRPr lang="en-IE" sz="1400" dirty="0" smtClean="0"/>
          </a:p>
          <a:p>
            <a:pPr algn="ctr">
              <a:lnSpc>
                <a:spcPct val="90000"/>
              </a:lnSpc>
            </a:pPr>
            <a:r>
              <a:rPr lang="en-IE" sz="1400" dirty="0" smtClean="0"/>
              <a:t>Web Hook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56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 title="Docker Cluster"/>
          <p:cNvSpPr/>
          <p:nvPr/>
        </p:nvSpPr>
        <p:spPr>
          <a:xfrm>
            <a:off x="178193" y="689051"/>
            <a:ext cx="5836274" cy="4174505"/>
          </a:xfrm>
          <a:prstGeom prst="roundRect">
            <a:avLst/>
          </a:prstGeom>
          <a:ln w="19050" cap="rnd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82" y="104432"/>
            <a:ext cx="8117206" cy="430887"/>
          </a:xfrm>
        </p:spPr>
        <p:txBody>
          <a:bodyPr/>
          <a:lstStyle/>
          <a:p>
            <a:r>
              <a:rPr lang="en-IE" sz="1800" dirty="0"/>
              <a:t>Jenkins CI Architecture Overview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94" y="1145929"/>
            <a:ext cx="491338" cy="42573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7880" y="1062743"/>
            <a:ext cx="1124711" cy="2597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 err="1" smtClean="0"/>
              <a:t>Ansible</a:t>
            </a:r>
            <a:r>
              <a:rPr lang="en-IE" dirty="0" smtClean="0"/>
              <a:t> (Chef)</a:t>
            </a:r>
          </a:p>
          <a:p>
            <a:pPr>
              <a:lnSpc>
                <a:spcPct val="90000"/>
              </a:lnSpc>
            </a:pPr>
            <a:endParaRPr lang="en-IE" sz="1200" dirty="0"/>
          </a:p>
          <a:p>
            <a:pPr>
              <a:lnSpc>
                <a:spcPct val="90000"/>
              </a:lnSpc>
            </a:pPr>
            <a:r>
              <a:rPr lang="en-IE" sz="1200" dirty="0"/>
              <a:t>Automated installation, configuration and administration of </a:t>
            </a:r>
            <a:r>
              <a:rPr lang="en-IE" sz="1200" dirty="0" err="1"/>
              <a:t>Docker</a:t>
            </a:r>
            <a:r>
              <a:rPr lang="en-IE" sz="1200" dirty="0"/>
              <a:t> hosts and Shipyard</a:t>
            </a:r>
          </a:p>
          <a:p>
            <a:pPr>
              <a:lnSpc>
                <a:spcPct val="90000"/>
              </a:lnSpc>
            </a:pPr>
            <a:endParaRPr lang="en-US" sz="1200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6296603" y="2129142"/>
            <a:ext cx="2444510" cy="7056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8588" indent="-1285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sz="900" dirty="0"/>
              <a:t>Updated Jenkins images pushed to Registry</a:t>
            </a:r>
          </a:p>
          <a:p>
            <a:pPr marL="128588" indent="-1285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sz="900" dirty="0"/>
              <a:t>Pulled down from VM’s</a:t>
            </a:r>
          </a:p>
          <a:p>
            <a:pPr marL="128588" indent="-1285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sz="900" dirty="0"/>
              <a:t>Run images through Shipyard or command line</a:t>
            </a:r>
          </a:p>
          <a:p>
            <a:pPr marL="128588" indent="-1285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sz="900" dirty="0"/>
              <a:t>Rapid deployment of new Jenkins slaves, ensuring scalability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14718" y="822307"/>
            <a:ext cx="3927563" cy="390723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146762" y="1017422"/>
            <a:ext cx="2354277" cy="3507099"/>
          </a:xfrm>
          <a:prstGeom prst="roundRect">
            <a:avLst/>
          </a:prstGeom>
          <a:solidFill>
            <a:srgbClr val="FFC000"/>
          </a:solidFill>
          <a:ln w="1905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664563091"/>
              </p:ext>
            </p:extLst>
          </p:nvPr>
        </p:nvGraphicFramePr>
        <p:xfrm>
          <a:off x="3072574" y="1108834"/>
          <a:ext cx="2729048" cy="332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73500" y="1179732"/>
            <a:ext cx="1051214" cy="17074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Shipyard</a:t>
            </a:r>
          </a:p>
          <a:p>
            <a:pPr>
              <a:lnSpc>
                <a:spcPct val="90000"/>
              </a:lnSpc>
            </a:pPr>
            <a:endParaRPr lang="en-IE" sz="1200" dirty="0"/>
          </a:p>
          <a:p>
            <a:pPr>
              <a:lnSpc>
                <a:spcPct val="90000"/>
              </a:lnSpc>
            </a:pPr>
            <a:r>
              <a:rPr lang="en-IE" sz="1200" dirty="0" err="1"/>
              <a:t>Docker</a:t>
            </a:r>
            <a:r>
              <a:rPr lang="en-IE" sz="1200" dirty="0"/>
              <a:t> Cluster</a:t>
            </a:r>
          </a:p>
          <a:p>
            <a:pPr>
              <a:lnSpc>
                <a:spcPct val="90000"/>
              </a:lnSpc>
            </a:pPr>
            <a:r>
              <a:rPr lang="en-IE" sz="1200" dirty="0"/>
              <a:t>management</a:t>
            </a:r>
          </a:p>
          <a:p>
            <a:pPr>
              <a:lnSpc>
                <a:spcPct val="90000"/>
              </a:lnSpc>
            </a:pPr>
            <a:r>
              <a:rPr lang="en-IE" sz="1200" dirty="0"/>
              <a:t>and container deployment/deletion, ensuring scalable Jenkins CI Cluster</a:t>
            </a:r>
            <a:endParaRPr lang="en-US" sz="1200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3684157" y="1073434"/>
            <a:ext cx="1268730" cy="212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CI </a:t>
            </a:r>
            <a:r>
              <a:rPr lang="en-IE" dirty="0" err="1" smtClean="0"/>
              <a:t>Docker</a:t>
            </a:r>
            <a:r>
              <a:rPr lang="en-IE" dirty="0" smtClean="0"/>
              <a:t> Cluster</a:t>
            </a:r>
            <a:endParaRPr lang="en-US" dirty="0" err="1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97" y="1062743"/>
            <a:ext cx="592106" cy="5921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92" y="645003"/>
            <a:ext cx="370241" cy="56770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872" y="1018368"/>
            <a:ext cx="370241" cy="56770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481" y="1383561"/>
            <a:ext cx="370241" cy="567704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15" idx="3"/>
            <a:endCxn id="19" idx="1"/>
          </p:cNvCxnSpPr>
          <p:nvPr/>
        </p:nvCxnSpPr>
        <p:spPr>
          <a:xfrm>
            <a:off x="6747931" y="1358796"/>
            <a:ext cx="454265" cy="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09463" y="1673676"/>
            <a:ext cx="1777571" cy="2838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E" sz="1100" dirty="0" err="1"/>
              <a:t>Docker</a:t>
            </a:r>
            <a:r>
              <a:rPr lang="en-IE" sz="1100" dirty="0"/>
              <a:t> Images</a:t>
            </a:r>
          </a:p>
          <a:p>
            <a:pPr algn="ctr">
              <a:lnSpc>
                <a:spcPct val="90000"/>
              </a:lnSpc>
            </a:pPr>
            <a:r>
              <a:rPr lang="en-IE" sz="1100" dirty="0"/>
              <a:t>Registry</a:t>
            </a:r>
            <a:endParaRPr lang="en-US" sz="1100" dirty="0" err="1"/>
          </a:p>
        </p:txBody>
      </p:sp>
      <p:sp>
        <p:nvSpPr>
          <p:cNvPr id="57" name="TextBox 56"/>
          <p:cNvSpPr txBox="1"/>
          <p:nvPr/>
        </p:nvSpPr>
        <p:spPr>
          <a:xfrm>
            <a:off x="6673910" y="997722"/>
            <a:ext cx="706203" cy="2838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1100" dirty="0" err="1"/>
              <a:t>docker</a:t>
            </a:r>
            <a:r>
              <a:rPr lang="en-IE" sz="1100" dirty="0"/>
              <a:t> push</a:t>
            </a:r>
            <a:endParaRPr lang="en-US" sz="1100" dirty="0" err="1"/>
          </a:p>
        </p:txBody>
      </p:sp>
      <p:sp>
        <p:nvSpPr>
          <p:cNvPr id="58" name="TextBox 57"/>
          <p:cNvSpPr txBox="1"/>
          <p:nvPr/>
        </p:nvSpPr>
        <p:spPr>
          <a:xfrm>
            <a:off x="7575732" y="697945"/>
            <a:ext cx="1078155" cy="2838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1100" dirty="0" err="1"/>
              <a:t>docker</a:t>
            </a:r>
            <a:r>
              <a:rPr lang="en-IE" sz="1100" dirty="0"/>
              <a:t> pull</a:t>
            </a:r>
            <a:endParaRPr lang="en-US" sz="1100" dirty="0" err="1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763763" y="928855"/>
            <a:ext cx="458979" cy="18698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794303" y="1277728"/>
            <a:ext cx="495961" cy="3846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858749" y="1507938"/>
            <a:ext cx="512123" cy="15947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69656"/>
              </p:ext>
            </p:extLst>
          </p:nvPr>
        </p:nvGraphicFramePr>
        <p:xfrm>
          <a:off x="6274048" y="2834840"/>
          <a:ext cx="2584118" cy="185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059"/>
                <a:gridCol w="1292059"/>
              </a:tblGrid>
              <a:tr h="205740">
                <a:tc>
                  <a:txBody>
                    <a:bodyPr/>
                    <a:lstStyle/>
                    <a:p>
                      <a:r>
                        <a:rPr lang="en-IE" sz="900" dirty="0" err="1" smtClean="0"/>
                        <a:t>Docker</a:t>
                      </a:r>
                      <a:r>
                        <a:rPr lang="en-IE" sz="900" dirty="0" smtClean="0"/>
                        <a:t> Host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900" dirty="0" smtClean="0"/>
                        <a:t>Description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C0052445.itcs.hp.com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900" dirty="0" smtClean="0"/>
                        <a:t>Shipyard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C0051928.itcs.hp.com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900" dirty="0" smtClean="0"/>
                        <a:t>Interlock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C0052446.itcs.hp.com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900" dirty="0" smtClean="0"/>
                        <a:t>Jenkins</a:t>
                      </a:r>
                      <a:r>
                        <a:rPr lang="en-IE" sz="900" baseline="0" dirty="0" smtClean="0"/>
                        <a:t> Master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C0052447.itcs.hp.com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900" dirty="0" smtClean="0"/>
                        <a:t>Registry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C0052448.itcs.hp.com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900" dirty="0" err="1" smtClean="0"/>
                        <a:t>Logstash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C0052449.itcs.hp.com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900" dirty="0" smtClean="0"/>
                        <a:t>Jenkins Slave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C0052450.itcs.hp.com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900" dirty="0" smtClean="0"/>
                        <a:t>Jenkins Slave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C0052451.itcs.hp.com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900" dirty="0" smtClean="0"/>
                        <a:t>Jenkins Slave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69410" y="370395"/>
            <a:ext cx="1666494" cy="1963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 err="1" smtClean="0"/>
              <a:t>Docker</a:t>
            </a:r>
            <a:r>
              <a:rPr lang="en-IE" dirty="0" smtClean="0"/>
              <a:t> Images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4974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01" y="9272"/>
            <a:ext cx="8117206" cy="430887"/>
          </a:xfrm>
        </p:spPr>
        <p:txBody>
          <a:bodyPr/>
          <a:lstStyle/>
          <a:p>
            <a:r>
              <a:rPr lang="en-GB" dirty="0" smtClean="0"/>
              <a:t>SA2.0 Current </a:t>
            </a:r>
            <a:r>
              <a:rPr lang="en-GB" dirty="0" err="1" smtClean="0"/>
              <a:t>GitHub</a:t>
            </a:r>
            <a:r>
              <a:rPr lang="en-GB" dirty="0" smtClean="0"/>
              <a:t> Process Flow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10266" y="3635962"/>
            <a:ext cx="4883084" cy="1127164"/>
          </a:xfrm>
          <a:prstGeom prst="rect">
            <a:avLst/>
          </a:prstGeom>
          <a:solidFill>
            <a:srgbClr val="92D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dirty="0">
                <a:solidFill>
                  <a:prstClr val="white"/>
                </a:solidFill>
              </a:rPr>
              <a:t>MASTER Branch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9711" y="659647"/>
            <a:ext cx="1106492" cy="6881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dirty="0">
                <a:solidFill>
                  <a:prstClr val="white"/>
                </a:solidFill>
              </a:rPr>
              <a:t>DEV Branch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35049" y="659647"/>
            <a:ext cx="1106492" cy="6881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dirty="0">
                <a:solidFill>
                  <a:prstClr val="white"/>
                </a:solidFill>
              </a:rPr>
              <a:t>DEV Branch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90384" y="659647"/>
            <a:ext cx="1106492" cy="6881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dirty="0">
                <a:solidFill>
                  <a:prstClr val="white"/>
                </a:solidFill>
              </a:rPr>
              <a:t>DEV Branch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45719" y="659647"/>
            <a:ext cx="1106492" cy="6881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dirty="0">
                <a:solidFill>
                  <a:prstClr val="white"/>
                </a:solidFill>
              </a:rPr>
              <a:t>DEV Branch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210457" y="1403526"/>
            <a:ext cx="358218" cy="28280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3546394" y="1397292"/>
            <a:ext cx="358218" cy="28280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811653" y="1397292"/>
            <a:ext cx="358218" cy="28280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076912" y="1397292"/>
            <a:ext cx="358218" cy="28280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2247" y="2591579"/>
            <a:ext cx="1012224" cy="2230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430191">
              <a:spcAft>
                <a:spcPts val="400"/>
              </a:spcAft>
              <a:buSzPct val="100000"/>
            </a:pPr>
            <a:r>
              <a:rPr lang="de-DE" sz="1000" dirty="0">
                <a:solidFill>
                  <a:srgbClr val="000000"/>
                </a:solidFill>
                <a:cs typeface="HP Simplified" pitchFamily="34" charset="0"/>
              </a:rPr>
              <a:t>Pull Request</a:t>
            </a:r>
            <a:endParaRPr lang="en-US" sz="1000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5049" y="2591579"/>
            <a:ext cx="1012224" cy="2230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430191">
              <a:spcAft>
                <a:spcPts val="400"/>
              </a:spcAft>
              <a:buSzPct val="100000"/>
            </a:pPr>
            <a:r>
              <a:rPr lang="de-DE" sz="1000" dirty="0">
                <a:solidFill>
                  <a:srgbClr val="000000"/>
                </a:solidFill>
                <a:cs typeface="HP Simplified" pitchFamily="34" charset="0"/>
              </a:rPr>
              <a:t>Pull Request</a:t>
            </a:r>
            <a:endParaRPr lang="en-US" sz="1000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59569" y="2588423"/>
            <a:ext cx="1012224" cy="2230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430191">
              <a:spcAft>
                <a:spcPts val="400"/>
              </a:spcAft>
              <a:buSzPct val="100000"/>
            </a:pPr>
            <a:r>
              <a:rPr lang="de-DE" sz="1000" dirty="0">
                <a:solidFill>
                  <a:srgbClr val="000000"/>
                </a:solidFill>
                <a:cs typeface="HP Simplified" pitchFamily="34" charset="0"/>
              </a:rPr>
              <a:t>Pull Request</a:t>
            </a:r>
            <a:endParaRPr lang="en-US" sz="1000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25168" y="2596376"/>
            <a:ext cx="1012224" cy="2230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430191">
              <a:spcAft>
                <a:spcPts val="400"/>
              </a:spcAft>
              <a:buSzPct val="100000"/>
            </a:pPr>
            <a:r>
              <a:rPr lang="de-DE" sz="1000" dirty="0">
                <a:solidFill>
                  <a:srgbClr val="000000"/>
                </a:solidFill>
                <a:cs typeface="HP Simplified" pitchFamily="34" charset="0"/>
              </a:rPr>
              <a:t>Pull Request</a:t>
            </a:r>
            <a:endParaRPr lang="en-US" sz="1000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2000790" y="1885348"/>
            <a:ext cx="923827" cy="484786"/>
          </a:xfrm>
          <a:prstGeom prst="snip1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dirty="0">
                <a:solidFill>
                  <a:prstClr val="black"/>
                </a:solidFill>
              </a:rPr>
              <a:t>CI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Snip Single Corner Rectangle 32"/>
          <p:cNvSpPr/>
          <p:nvPr/>
        </p:nvSpPr>
        <p:spPr>
          <a:xfrm>
            <a:off x="3303385" y="1869832"/>
            <a:ext cx="923827" cy="484786"/>
          </a:xfrm>
          <a:prstGeom prst="snip1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dirty="0">
                <a:solidFill>
                  <a:prstClr val="black"/>
                </a:solidFill>
              </a:rPr>
              <a:t>CI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Snip Single Corner Rectangle 33"/>
          <p:cNvSpPr/>
          <p:nvPr/>
        </p:nvSpPr>
        <p:spPr>
          <a:xfrm>
            <a:off x="4578814" y="1869832"/>
            <a:ext cx="923827" cy="484786"/>
          </a:xfrm>
          <a:prstGeom prst="snip1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dirty="0">
                <a:solidFill>
                  <a:prstClr val="black"/>
                </a:solidFill>
              </a:rPr>
              <a:t>CI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Snip Single Corner Rectangle 34"/>
          <p:cNvSpPr/>
          <p:nvPr/>
        </p:nvSpPr>
        <p:spPr>
          <a:xfrm>
            <a:off x="5812650" y="1888456"/>
            <a:ext cx="923827" cy="484786"/>
          </a:xfrm>
          <a:prstGeom prst="snip1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dirty="0">
                <a:solidFill>
                  <a:prstClr val="black"/>
                </a:solidFill>
              </a:rPr>
              <a:t>CI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Up Arrow 35"/>
          <p:cNvSpPr/>
          <p:nvPr/>
        </p:nvSpPr>
        <p:spPr>
          <a:xfrm>
            <a:off x="2544572" y="1498760"/>
            <a:ext cx="358219" cy="450697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sz="800" dirty="0">
                <a:solidFill>
                  <a:prstClr val="white"/>
                </a:solidFill>
              </a:rPr>
              <a:t>Fix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37" name="Up Arrow 36"/>
          <p:cNvSpPr/>
          <p:nvPr/>
        </p:nvSpPr>
        <p:spPr>
          <a:xfrm>
            <a:off x="3865078" y="1500698"/>
            <a:ext cx="358219" cy="450697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sz="800" dirty="0">
                <a:solidFill>
                  <a:prstClr val="white"/>
                </a:solidFill>
              </a:rPr>
              <a:t>Fix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38" name="Up Arrow 37"/>
          <p:cNvSpPr/>
          <p:nvPr/>
        </p:nvSpPr>
        <p:spPr>
          <a:xfrm>
            <a:off x="5086064" y="1498760"/>
            <a:ext cx="358219" cy="450697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sz="800" dirty="0">
                <a:solidFill>
                  <a:prstClr val="white"/>
                </a:solidFill>
              </a:rPr>
              <a:t>Fix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39" name="Up Arrow 38"/>
          <p:cNvSpPr/>
          <p:nvPr/>
        </p:nvSpPr>
        <p:spPr>
          <a:xfrm>
            <a:off x="6358526" y="1498760"/>
            <a:ext cx="358219" cy="450697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sz="800" dirty="0">
                <a:solidFill>
                  <a:prstClr val="white"/>
                </a:solidFill>
              </a:rPr>
              <a:t>Fix</a:t>
            </a:r>
            <a:endParaRPr lang="en-US" sz="800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10413" y="3289726"/>
            <a:ext cx="4219298" cy="290860"/>
            <a:chOff x="712166" y="3039163"/>
            <a:chExt cx="4219298" cy="290860"/>
          </a:xfrm>
        </p:grpSpPr>
        <p:sp>
          <p:nvSpPr>
            <p:cNvPr id="42" name="Down Arrow 41"/>
            <p:cNvSpPr/>
            <p:nvPr/>
          </p:nvSpPr>
          <p:spPr>
            <a:xfrm>
              <a:off x="712166" y="3047219"/>
              <a:ext cx="358218" cy="282804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044492" y="3047219"/>
              <a:ext cx="358218" cy="282804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3309751" y="3047219"/>
              <a:ext cx="358218" cy="282804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4573246" y="3039163"/>
              <a:ext cx="358218" cy="282804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Bent-Up Arrow 46"/>
          <p:cNvSpPr/>
          <p:nvPr/>
        </p:nvSpPr>
        <p:spPr>
          <a:xfrm>
            <a:off x="5247073" y="1267681"/>
            <a:ext cx="465642" cy="3018010"/>
          </a:xfrm>
          <a:prstGeom prst="bentUpArrow">
            <a:avLst>
              <a:gd name="adj1" fmla="val 25000"/>
              <a:gd name="adj2" fmla="val 25769"/>
              <a:gd name="adj3" fmla="val 25000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953863" y="2894928"/>
            <a:ext cx="4806243" cy="3294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dirty="0">
                <a:solidFill>
                  <a:prstClr val="white"/>
                </a:solidFill>
              </a:rPr>
              <a:t>Code/Peer Review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00044" y="2283753"/>
            <a:ext cx="4229669" cy="320187"/>
            <a:chOff x="708511" y="2081333"/>
            <a:chExt cx="4229669" cy="320187"/>
          </a:xfrm>
        </p:grpSpPr>
        <p:sp>
          <p:nvSpPr>
            <p:cNvPr id="49" name="Down Arrow 48"/>
            <p:cNvSpPr/>
            <p:nvPr/>
          </p:nvSpPr>
          <p:spPr>
            <a:xfrm>
              <a:off x="3346031" y="2107998"/>
              <a:ext cx="358218" cy="282804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708511" y="2118716"/>
              <a:ext cx="358218" cy="282804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4579962" y="2095556"/>
              <a:ext cx="358218" cy="282804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2044492" y="2081333"/>
              <a:ext cx="358218" cy="282804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20275" y="1383450"/>
            <a:ext cx="443060" cy="2230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430191">
              <a:spcAft>
                <a:spcPts val="400"/>
              </a:spcAft>
              <a:buSzPct val="100000"/>
            </a:pPr>
            <a:r>
              <a:rPr lang="de-DE" sz="1000" dirty="0">
                <a:solidFill>
                  <a:srgbClr val="000000"/>
                </a:solidFill>
                <a:cs typeface="HP Simplified" pitchFamily="34" charset="0"/>
              </a:rPr>
              <a:t>Push</a:t>
            </a:r>
            <a:endParaRPr lang="en-US" sz="1000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63313" y="1403564"/>
            <a:ext cx="443060" cy="2230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430191">
              <a:spcAft>
                <a:spcPts val="400"/>
              </a:spcAft>
              <a:buSzPct val="100000"/>
            </a:pPr>
            <a:r>
              <a:rPr lang="de-DE" sz="1000" dirty="0">
                <a:solidFill>
                  <a:srgbClr val="000000"/>
                </a:solidFill>
                <a:cs typeface="HP Simplified" pitchFamily="34" charset="0"/>
              </a:rPr>
              <a:t>Push</a:t>
            </a:r>
            <a:endParaRPr lang="en-US" sz="1000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67403" y="1403562"/>
            <a:ext cx="443060" cy="2230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430191">
              <a:spcAft>
                <a:spcPts val="400"/>
              </a:spcAft>
              <a:buSzPct val="100000"/>
            </a:pPr>
            <a:r>
              <a:rPr lang="de-DE" sz="1000" dirty="0">
                <a:solidFill>
                  <a:srgbClr val="000000"/>
                </a:solidFill>
                <a:cs typeface="HP Simplified" pitchFamily="34" charset="0"/>
              </a:rPr>
              <a:t>Push</a:t>
            </a:r>
            <a:endParaRPr lang="en-US" sz="1000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9215" y="1393811"/>
            <a:ext cx="443060" cy="2230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430191">
              <a:spcAft>
                <a:spcPts val="400"/>
              </a:spcAft>
              <a:buSzPct val="100000"/>
            </a:pPr>
            <a:r>
              <a:rPr lang="de-DE" sz="1000" dirty="0">
                <a:solidFill>
                  <a:srgbClr val="000000"/>
                </a:solidFill>
                <a:cs typeface="HP Simplified" pitchFamily="34" charset="0"/>
              </a:rPr>
              <a:t>Push</a:t>
            </a:r>
            <a:endParaRPr lang="en-US" sz="1000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79711" y="1703119"/>
            <a:ext cx="631596" cy="2239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sz="1000" dirty="0">
                <a:solidFill>
                  <a:prstClr val="white"/>
                </a:solidFill>
              </a:rPr>
              <a:t>Build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70510" y="1724108"/>
            <a:ext cx="631596" cy="2239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sz="1000" dirty="0">
                <a:solidFill>
                  <a:prstClr val="white"/>
                </a:solidFill>
              </a:rPr>
              <a:t>Build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18653" y="1692486"/>
            <a:ext cx="631596" cy="2239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sz="1000" dirty="0">
                <a:solidFill>
                  <a:prstClr val="white"/>
                </a:solidFill>
              </a:rPr>
              <a:t>Build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35665" y="1724108"/>
            <a:ext cx="631596" cy="2239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de-DE" sz="1000" dirty="0">
                <a:solidFill>
                  <a:prstClr val="white"/>
                </a:solidFill>
              </a:rPr>
              <a:t>Build</a:t>
            </a:r>
            <a:endParaRPr 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Curiosity Application Landscape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18594" y="949903"/>
            <a:ext cx="3927230" cy="492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Apache</a:t>
            </a:r>
            <a:r>
              <a:rPr lang="en-US" dirty="0" smtClean="0"/>
              <a:t> </a:t>
            </a:r>
          </a:p>
          <a:p>
            <a:pPr algn="ctr"/>
            <a:r>
              <a:rPr lang="en-US" sz="1200" dirty="0" err="1" smtClean="0"/>
              <a:t>Revese</a:t>
            </a:r>
            <a:r>
              <a:rPr lang="en-US" sz="1200" dirty="0" smtClean="0"/>
              <a:t> Proxy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7468" y="1859406"/>
            <a:ext cx="1837592" cy="492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Tomcat </a:t>
            </a:r>
          </a:p>
          <a:p>
            <a:pPr algn="ctr"/>
            <a:r>
              <a:rPr lang="en-US" sz="1600" dirty="0" smtClean="0"/>
              <a:t>REST APIs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4483345" y="1843444"/>
            <a:ext cx="1837592" cy="492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Tomcat </a:t>
            </a:r>
          </a:p>
          <a:p>
            <a:pPr algn="ctr"/>
            <a:r>
              <a:rPr lang="en-US" sz="1600" dirty="0" smtClean="0"/>
              <a:t>Portal UIs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575666" y="1893264"/>
            <a:ext cx="1837592" cy="492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Tomcat </a:t>
            </a:r>
          </a:p>
          <a:p>
            <a:pPr algn="ctr"/>
            <a:r>
              <a:rPr lang="en-US" sz="1600" dirty="0" smtClean="0"/>
              <a:t>Portal UIs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667987" y="1946031"/>
            <a:ext cx="1837592" cy="492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Tomcat </a:t>
            </a:r>
          </a:p>
          <a:p>
            <a:pPr algn="ctr"/>
            <a:r>
              <a:rPr lang="en-US" sz="1600" dirty="0" smtClean="0"/>
              <a:t>Portal UIs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370994" y="1913791"/>
            <a:ext cx="1837592" cy="492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Tomcat </a:t>
            </a:r>
          </a:p>
          <a:p>
            <a:pPr algn="ctr"/>
            <a:r>
              <a:rPr lang="en-US" sz="1600" dirty="0" smtClean="0"/>
              <a:t>REST APIs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2463315" y="1978260"/>
            <a:ext cx="1837592" cy="492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Tomcat </a:t>
            </a:r>
          </a:p>
          <a:p>
            <a:pPr algn="ctr"/>
            <a:r>
              <a:rPr lang="en-US" sz="1600" dirty="0" smtClean="0"/>
              <a:t>REST APIs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370994" y="1068602"/>
            <a:ext cx="3927230" cy="492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Apache</a:t>
            </a:r>
            <a:r>
              <a:rPr lang="en-US" dirty="0" smtClean="0"/>
              <a:t> </a:t>
            </a:r>
          </a:p>
          <a:p>
            <a:pPr algn="ctr"/>
            <a:r>
              <a:rPr lang="en-US" sz="1200" dirty="0" smtClean="0"/>
              <a:t>Reverse Proxy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70994" y="2807344"/>
            <a:ext cx="1770183" cy="492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2444265" y="2874746"/>
            <a:ext cx="1737944" cy="492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2530724" y="2930083"/>
            <a:ext cx="1770183" cy="492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2286003" y="3835701"/>
            <a:ext cx="3033344" cy="88576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Hadoop</a:t>
            </a:r>
          </a:p>
          <a:p>
            <a:pPr algn="ctr"/>
            <a:r>
              <a:rPr lang="en-US" sz="1600" dirty="0" smtClean="0"/>
              <a:t>HBase/ Storm / Zookeeper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5616821" y="3835701"/>
            <a:ext cx="1408233" cy="88576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Vertica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278716" y="3942224"/>
            <a:ext cx="1119550" cy="3363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Private Cloud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278716" y="4385109"/>
            <a:ext cx="1119550" cy="33636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BDS IT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79914" y="1594672"/>
            <a:ext cx="0" cy="381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94462" y="1594672"/>
            <a:ext cx="0" cy="322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</p:cNvCxnSpPr>
          <p:nvPr/>
        </p:nvCxnSpPr>
        <p:spPr>
          <a:xfrm flipH="1">
            <a:off x="3379915" y="2470629"/>
            <a:ext cx="2196" cy="41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379914" y="3443649"/>
            <a:ext cx="2198" cy="40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19347" y="4278585"/>
            <a:ext cx="3150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294312" y="2224444"/>
            <a:ext cx="363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45824" y="2473550"/>
            <a:ext cx="1" cy="1362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87384"/>
            <a:ext cx="8117206" cy="430887"/>
          </a:xfrm>
        </p:spPr>
        <p:txBody>
          <a:bodyPr/>
          <a:lstStyle/>
          <a:p>
            <a:r>
              <a:rPr lang="en-US" dirty="0" smtClean="0"/>
              <a:t>SA 2.0 PRO Landscape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33" y="72898"/>
            <a:ext cx="1785778" cy="298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0262"/>
          <a:stretch/>
        </p:blipFill>
        <p:spPr>
          <a:xfrm>
            <a:off x="1014419" y="725324"/>
            <a:ext cx="7220621" cy="3912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567984" y="1113192"/>
            <a:ext cx="901209" cy="389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30213">
              <a:spcAft>
                <a:spcPts val="400"/>
              </a:spcAft>
              <a:buSzPct val="100000"/>
              <a:buFont typeface="Wingdings"/>
              <a:buChar char="ß"/>
            </a:pPr>
            <a:r>
              <a:rPr lang="en-IE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Houston 4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lang="en-IE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Houston West </a:t>
            </a:r>
            <a:r>
              <a:rPr lang="en-IE" sz="8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  <a:sym typeface="Wingdings" panose="05000000000000000000" pitchFamily="2" charset="2"/>
              </a:rPr>
              <a:t></a:t>
            </a:r>
            <a:endParaRPr lang="en-IE" sz="8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231" y="91763"/>
            <a:ext cx="8117206" cy="430887"/>
          </a:xfrm>
        </p:spPr>
        <p:txBody>
          <a:bodyPr/>
          <a:lstStyle/>
          <a:p>
            <a:r>
              <a:rPr lang="en-GB" sz="2400" dirty="0" smtClean="0"/>
              <a:t>SA1.0 </a:t>
            </a:r>
            <a:r>
              <a:rPr lang="en-GB" sz="2400" dirty="0"/>
              <a:t>Reporting/Analytic Data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22" y="678180"/>
            <a:ext cx="7419037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998" y="86462"/>
            <a:ext cx="8117206" cy="430887"/>
          </a:xfrm>
        </p:spPr>
        <p:txBody>
          <a:bodyPr/>
          <a:lstStyle/>
          <a:p>
            <a:r>
              <a:rPr lang="en-GB" sz="2400" dirty="0" smtClean="0"/>
              <a:t>SA 2.0 </a:t>
            </a:r>
            <a:r>
              <a:rPr lang="en-GB" sz="2400" dirty="0"/>
              <a:t>Reporting/Analytic Data </a:t>
            </a:r>
            <a:r>
              <a:rPr lang="en-GB" sz="2400" dirty="0" smtClean="0"/>
              <a:t>Flow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32" y="631510"/>
            <a:ext cx="6975213" cy="40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HV1dUZuqESSkAHDeOcU1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OmiUgOw0KfTbVbxD0ZEw"/>
</p:tagLst>
</file>

<file path=ppt/theme/theme1.xml><?xml version="1.0" encoding="utf-8"?>
<a:theme xmlns:a="http://schemas.openxmlformats.org/drawingml/2006/main" name="HP2014">
  <a:themeElements>
    <a:clrScheme name="HP PowerPoint 20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P2014" id="{3312928A-1B5C-4C54-9C41-E3D1E3489988}" vid="{D852783E-B8B2-41FD-A33A-44EA1AEAB2B6}"/>
    </a:ext>
  </a:extLst>
</a:theme>
</file>

<file path=ppt/theme/theme2.xml><?xml version="1.0" encoding="utf-8"?>
<a:theme xmlns:a="http://schemas.openxmlformats.org/drawingml/2006/main" name="blank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1_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HP2014</Template>
  <TotalTime>0</TotalTime>
  <Words>744</Words>
  <Application>Microsoft Office PowerPoint</Application>
  <PresentationFormat>On-screen Show (16:9)</PresentationFormat>
  <Paragraphs>260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Narrow</vt:lpstr>
      <vt:lpstr>Calibri</vt:lpstr>
      <vt:lpstr>Futura Hv</vt:lpstr>
      <vt:lpstr>HP Simplified</vt:lpstr>
      <vt:lpstr>Wingdings</vt:lpstr>
      <vt:lpstr>HP2014</vt:lpstr>
      <vt:lpstr>blank</vt:lpstr>
      <vt:lpstr>1_HP Standard 16x9</vt:lpstr>
      <vt:lpstr>think-cell Slide</vt:lpstr>
      <vt:lpstr>SA 2.0 / Curiosity</vt:lpstr>
      <vt:lpstr>SA 2.0 / Curiosity PI1</vt:lpstr>
      <vt:lpstr>Current CI Environment</vt:lpstr>
      <vt:lpstr>Jenkins CI Architecture Overview</vt:lpstr>
      <vt:lpstr>SA2.0 Current GitHub Process Flow</vt:lpstr>
      <vt:lpstr>Curiosity Application Landscape</vt:lpstr>
      <vt:lpstr>SA 2.0 PRO Landscape</vt:lpstr>
      <vt:lpstr>SA1.0 Reporting/Analytic Data Flow</vt:lpstr>
      <vt:lpstr>SA 2.0 Reporting/Analytic Data Flow</vt:lpstr>
      <vt:lpstr>SA 2.0 End-to-End Analytics</vt:lpstr>
      <vt:lpstr>Goals of PI2 (draft)</vt:lpstr>
      <vt:lpstr>Backup</vt:lpstr>
      <vt:lpstr>Things</vt:lpstr>
      <vt:lpstr>Thingformations</vt:lpstr>
      <vt:lpstr>Relationships</vt:lpstr>
      <vt:lpstr>Concepts &amp; Terms</vt:lpstr>
      <vt:lpstr>Migration</vt:lpstr>
      <vt:lpstr>The Curiosity Architecture Component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SA20 / Curiosity update</dc:title>
  <dc:creator/>
  <cp:lastModifiedBy/>
  <cp:revision>1</cp:revision>
  <dcterms:created xsi:type="dcterms:W3CDTF">2014-11-27T10:51:10Z</dcterms:created>
  <dcterms:modified xsi:type="dcterms:W3CDTF">2015-02-27T13:55:13Z</dcterms:modified>
</cp:coreProperties>
</file>