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4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306" r:id="rId19"/>
    <p:sldId id="1296" r:id="rId20"/>
    <p:sldId id="1297" r:id="rId21"/>
    <p:sldId id="1288" r:id="rId22"/>
    <p:sldId id="1249" r:id="rId23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4"/>
    <a:srgbClr val="213264"/>
    <a:srgbClr val="841910"/>
    <a:srgbClr val="DFDDFB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90" y="96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4410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2674017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M.Chandru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:912421104008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SEC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BD343F-9E4B-1363-3430-46FDE0FB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Screenshot (2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6372"/>
            <a:ext cx="5801710" cy="326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Register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Screenshot (2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03" y="1693421"/>
            <a:ext cx="5044966" cy="28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Login page</a:t>
            </a:r>
          </a:p>
        </p:txBody>
      </p:sp>
      <p:pic>
        <p:nvPicPr>
          <p:cNvPr id="4" name="Picture 3" descr="Screenshot (2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34" y="1357090"/>
            <a:ext cx="5328745" cy="29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 page</a:t>
            </a:r>
          </a:p>
        </p:txBody>
      </p:sp>
      <p:pic>
        <p:nvPicPr>
          <p:cNvPr id="6" name="Picture 5" descr="Screenshot (1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22" y="1262497"/>
            <a:ext cx="3755296" cy="2111323"/>
          </a:xfrm>
          <a:prstGeom prst="rect">
            <a:avLst/>
          </a:prstGeom>
        </p:spPr>
      </p:pic>
      <p:pic>
        <p:nvPicPr>
          <p:cNvPr id="7" name="Picture 6" descr="Screenshot (2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180" y="1241473"/>
            <a:ext cx="4185268" cy="235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Poll questions</a:t>
            </a:r>
          </a:p>
        </p:txBody>
      </p:sp>
      <p:pic>
        <p:nvPicPr>
          <p:cNvPr id="5" name="Picture 4" descr="Screenshot (2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87" y="1441173"/>
            <a:ext cx="5002924" cy="28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F419DD-2FE8-4A81-9A88-B7F33D5A1224}"/>
              </a:ext>
            </a:extLst>
          </p:cNvPr>
          <p:cNvSpPr txBox="1"/>
          <p:nvPr/>
        </p:nvSpPr>
        <p:spPr>
          <a:xfrm>
            <a:off x="1945888" y="730775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                               Question-page</a:t>
            </a:r>
            <a:endParaRPr lang="en-IN" dirty="0"/>
          </a:p>
        </p:txBody>
      </p:sp>
      <p:pic>
        <p:nvPicPr>
          <p:cNvPr id="4" name="Picture 3" descr="Screenshot (2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55" y="1273007"/>
            <a:ext cx="4561490" cy="256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6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Result-page</a:t>
            </a:r>
          </a:p>
        </p:txBody>
      </p:sp>
      <p:pic>
        <p:nvPicPr>
          <p:cNvPr id="4" name="Picture 3" descr="Screenshot (2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51" y="1125862"/>
            <a:ext cx="5738648" cy="322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C1582-6BBA-34A2-62C5-E45DA8CDEA7C}"/>
              </a:ext>
            </a:extLst>
          </p:cNvPr>
          <p:cNvSpPr txBox="1"/>
          <p:nvPr/>
        </p:nvSpPr>
        <p:spPr>
          <a:xfrm>
            <a:off x="333999" y="1077691"/>
            <a:ext cx="77023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User Authentication:</a:t>
            </a:r>
          </a:p>
          <a:p>
            <a:r>
              <a:rPr lang="en-US" dirty="0"/>
              <a:t>Implement user authentication to allow only registered users to vote.</a:t>
            </a:r>
          </a:p>
          <a:p>
            <a:r>
              <a:rPr lang="en-US" dirty="0"/>
              <a:t>Associate each vote with a user to prevent duplicate voting.</a:t>
            </a:r>
          </a:p>
          <a:p>
            <a:endParaRPr lang="en-US" dirty="0"/>
          </a:p>
          <a:p>
            <a:r>
              <a:rPr lang="en-US" b="1" dirty="0"/>
              <a:t>Multiple Choice Options:</a:t>
            </a:r>
            <a:endParaRPr lang="en-US" dirty="0"/>
          </a:p>
          <a:p>
            <a:r>
              <a:rPr lang="en-US" dirty="0"/>
              <a:t>Allow users to select multiple choices for a single poll.</a:t>
            </a:r>
          </a:p>
          <a:p>
            <a:r>
              <a:rPr lang="en-US" dirty="0"/>
              <a:t>Implement validation to ensure users do not exceed the allowed number of choices.</a:t>
            </a:r>
          </a:p>
          <a:p>
            <a:endParaRPr lang="en-US" dirty="0"/>
          </a:p>
          <a:p>
            <a:r>
              <a:rPr lang="en-US" b="1" dirty="0"/>
              <a:t>Real-Time Updates:</a:t>
            </a:r>
          </a:p>
          <a:p>
            <a:r>
              <a:rPr lang="en-US" dirty="0"/>
              <a:t>Use </a:t>
            </a:r>
            <a:r>
              <a:rPr lang="en-US" dirty="0" err="1"/>
              <a:t>WebSockets</a:t>
            </a:r>
            <a:r>
              <a:rPr lang="en-US" dirty="0"/>
              <a:t> or server-sent events to provide real-time updates of poll results without requiring page refreshes.</a:t>
            </a:r>
          </a:p>
          <a:p>
            <a:endParaRPr lang="en-US" dirty="0"/>
          </a:p>
          <a:p>
            <a:r>
              <a:rPr lang="en-US" b="1" dirty="0"/>
              <a:t>Improved UI/UX:</a:t>
            </a:r>
          </a:p>
          <a:p>
            <a:r>
              <a:rPr lang="en-US" dirty="0"/>
              <a:t>Enhance the user interface with modern design principles and responsive layouts.</a:t>
            </a:r>
          </a:p>
          <a:p>
            <a:r>
              <a:rPr lang="en-US" dirty="0"/>
              <a:t>Implement client-side validation for a smoother user experience. polls.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A8F84-69F6-23D0-8D5C-DF3FB6AFD68A}"/>
              </a:ext>
            </a:extLst>
          </p:cNvPr>
          <p:cNvSpPr txBox="1"/>
          <p:nvPr/>
        </p:nvSpPr>
        <p:spPr>
          <a:xfrm>
            <a:off x="349404" y="1125200"/>
            <a:ext cx="659408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conclusion, the Django polling application offers a comprehensive solution for conducting polls with various advanced features to enhance user experience and functionality. By leveraging Django's powerful framework, along with modern frontend technologies and third-party services, we've created a robust platform for managing polls and engaging users.</a:t>
            </a:r>
          </a:p>
          <a:p>
            <a:endParaRPr lang="en-US" dirty="0"/>
          </a:p>
          <a:p>
            <a:r>
              <a:rPr lang="en-US" dirty="0"/>
              <a:t>With user authentication in place, only registered users can vote, and each vote is associated with a specific user, preventing duplicate voting. The application allows users to select multiple choices for a single poll, with validation ensuring they do not exceed the allowed number of choices. Real-time updates are facilitated through </a:t>
            </a:r>
            <a:r>
              <a:rPr lang="en-US" dirty="0" err="1"/>
              <a:t>WebSockets</a:t>
            </a:r>
            <a:r>
              <a:rPr lang="en-US" dirty="0"/>
              <a:t> or server-sent events, providing users with instant feedback on poll results without requiring page refreshes.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31377" y="3072946"/>
            <a:ext cx="4881245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Voting Application using </a:t>
            </a:r>
            <a:r>
              <a:rPr lang="en-US" sz="1600" b="1" dirty="0" err="1">
                <a:latin typeface="+mj-lt"/>
              </a:rPr>
              <a:t>Django</a:t>
            </a:r>
            <a:r>
              <a:rPr lang="en-US" sz="1600" b="1" dirty="0">
                <a:latin typeface="+mj-lt"/>
              </a:rPr>
              <a:t> Framework-</a:t>
            </a:r>
            <a:r>
              <a:rPr lang="en-US" sz="1600" b="1" dirty="0" err="1">
                <a:latin typeface="+mj-lt"/>
              </a:rPr>
              <a:t>M.Chandru</a:t>
            </a:r>
            <a:r>
              <a:rPr lang="en-US" sz="1600" b="1" dirty="0">
                <a:latin typeface="+mj-lt"/>
              </a:rPr>
              <a:t>-(4008,SEC)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11866"/>
            <a:ext cx="5682470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IN" sz="1800" b="1" dirty="0">
                <a:solidFill>
                  <a:srgbClr val="213163"/>
                </a:solidFill>
              </a:rPr>
              <a:t>Abstract : </a:t>
            </a:r>
            <a:r>
              <a:rPr lang="en-IN" sz="1800" b="1" i="0" dirty="0">
                <a:solidFill>
                  <a:srgbClr val="213164"/>
                </a:solidFill>
                <a:effectLst/>
                <a:highlight>
                  <a:srgbClr val="FFFFFF"/>
                </a:highlight>
                <a:latin typeface="+mn-lt"/>
              </a:rPr>
              <a:t>Django Online Voting System</a:t>
            </a:r>
            <a:br>
              <a:rPr lang="en-IN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2336B-4FD8-9050-514D-7829454B5938}"/>
              </a:ext>
            </a:extLst>
          </p:cNvPr>
          <p:cNvSpPr txBox="1"/>
          <p:nvPr/>
        </p:nvSpPr>
        <p:spPr>
          <a:xfrm>
            <a:off x="631904" y="1405057"/>
            <a:ext cx="69806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Casting a ballot is a fundamental concept in our democratic structure. We consider voting to be one of the most essential rights in our society. The proposed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e-voting system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facilitates users in making their choices without physically visiting polling stations. This system leverages the power of the internet to enable eligible voters to cast their votes remotely.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Problem Statement</a:t>
            </a:r>
            <a:endParaRPr lang="en-IN" sz="1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F650E-95BA-FAF8-DABA-BB1547762012}"/>
              </a:ext>
            </a:extLst>
          </p:cNvPr>
          <p:cNvSpPr txBox="1"/>
          <p:nvPr/>
        </p:nvSpPr>
        <p:spPr>
          <a:xfrm>
            <a:off x="298948" y="1338145"/>
            <a:ext cx="77596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The primary objective of the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Python Django online voting system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is</a:t>
            </a:r>
          </a:p>
          <a:p>
            <a:pPr algn="l"/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to provide a convenient and efficient method for eligible voters to cast their votes using the internet.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Voters can access the voting process through a secure website or a dedicated voting application.</a:t>
            </a:r>
            <a:endParaRPr lang="en-IN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            Aim to build a web application that facilitate voting on various questions . User can select their preferred choice for each question and t6he system will calculate and display the total votes</a:t>
            </a:r>
            <a:endParaRPr lang="en-US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34169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Project Overview</a:t>
            </a:r>
            <a:endParaRPr lang="en-IN" sz="1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6FAA9-341C-8C30-A263-067268155BA1}"/>
              </a:ext>
            </a:extLst>
          </p:cNvPr>
          <p:cNvSpPr txBox="1"/>
          <p:nvPr/>
        </p:nvSpPr>
        <p:spPr>
          <a:xfrm>
            <a:off x="845820" y="1276570"/>
            <a:ext cx="77257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Application name : Voting Application</a:t>
            </a:r>
          </a:p>
          <a:p>
            <a:r>
              <a:rPr lang="en-IN" sz="1600" dirty="0"/>
              <a:t>Category              :Web application</a:t>
            </a:r>
          </a:p>
          <a:p>
            <a:r>
              <a:rPr lang="en-IN" sz="1600" dirty="0"/>
              <a:t>Features               :</a:t>
            </a:r>
          </a:p>
          <a:p>
            <a:r>
              <a:rPr lang="en-IN" sz="1600" dirty="0"/>
              <a:t>                              1)conduct polls with questions and multiple choices</a:t>
            </a:r>
          </a:p>
          <a:p>
            <a:r>
              <a:rPr lang="en-IN" sz="1600" dirty="0"/>
              <a:t>                              2)Allow user to vote for their preferred choice</a:t>
            </a:r>
          </a:p>
          <a:p>
            <a:r>
              <a:rPr lang="en-IN" sz="1600" dirty="0"/>
              <a:t>                              3)Display the votes for each questions</a:t>
            </a:r>
          </a:p>
          <a:p>
            <a:r>
              <a:rPr lang="en-IN" sz="1600" dirty="0"/>
              <a:t>                              4)admin panel for adding and managing questions</a:t>
            </a:r>
          </a:p>
          <a:p>
            <a:r>
              <a:rPr lang="en-IN" sz="1600" dirty="0"/>
              <a:t>Technologies Used:</a:t>
            </a:r>
          </a:p>
          <a:p>
            <a:r>
              <a:rPr lang="en-IN" sz="1600" dirty="0"/>
              <a:t>                              Django Framework to create a backend and handle database </a:t>
            </a:r>
          </a:p>
          <a:p>
            <a:r>
              <a:rPr lang="en-IN" sz="1600" dirty="0"/>
              <a:t>                              SQLite Database Django come with </a:t>
            </a:r>
            <a:r>
              <a:rPr lang="en-IN" sz="1600" dirty="0" err="1"/>
              <a:t>sqlite</a:t>
            </a:r>
            <a:r>
              <a:rPr lang="en-IN" sz="1600" dirty="0"/>
              <a:t> by default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B99BA-7A0E-E1C8-9AAF-E1BCB1B1187C}"/>
              </a:ext>
            </a:extLst>
          </p:cNvPr>
          <p:cNvSpPr txBox="1"/>
          <p:nvPr/>
        </p:nvSpPr>
        <p:spPr>
          <a:xfrm>
            <a:off x="706244" y="1102220"/>
            <a:ext cx="748618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Project Setup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Start a new Django project: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django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-admin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startproject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voting_app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Create a new Django app for the voting functionality: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python manage.py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startapp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vote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Models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Define models for your voting system. For example, you might have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Poll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each poll and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Choice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the choices for each poll.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94B0A-CF83-2CA9-7D72-769C5B13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95" y="543373"/>
            <a:ext cx="5148583" cy="18189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52E74A-4431-7F8F-C380-356E411A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95" y="2528414"/>
            <a:ext cx="4986233" cy="19813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DD68C3-785B-747B-9BC3-459BB66E3F0D}"/>
              </a:ext>
            </a:extLst>
          </p:cNvPr>
          <p:cNvSpPr txBox="1"/>
          <p:nvPr/>
        </p:nvSpPr>
        <p:spPr>
          <a:xfrm>
            <a:off x="168569" y="88466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Models.py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4BAB1-1BA3-8692-1A4E-D091F47F7A4A}"/>
              </a:ext>
            </a:extLst>
          </p:cNvPr>
          <p:cNvSpPr txBox="1"/>
          <p:nvPr/>
        </p:nvSpPr>
        <p:spPr>
          <a:xfrm>
            <a:off x="168569" y="290677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Admin.py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5E1D8-A899-736A-CB83-D6B46C14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454" y="859161"/>
            <a:ext cx="4925122" cy="3425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CF0631-56A8-D007-2802-15B073B28734}"/>
              </a:ext>
            </a:extLst>
          </p:cNvPr>
          <p:cNvSpPr txBox="1"/>
          <p:nvPr/>
        </p:nvSpPr>
        <p:spPr>
          <a:xfrm>
            <a:off x="457200" y="1278673"/>
            <a:ext cx="2784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view to handle displaying polls and submitting </a:t>
            </a:r>
          </a:p>
          <a:p>
            <a:r>
              <a:rPr lang="en-IN" dirty="0"/>
              <a:t>votes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39C9D-83DF-9106-6D8A-BA65D6A5A210}"/>
              </a:ext>
            </a:extLst>
          </p:cNvPr>
          <p:cNvSpPr txBox="1"/>
          <p:nvPr/>
        </p:nvSpPr>
        <p:spPr>
          <a:xfrm>
            <a:off x="483129" y="94894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002060"/>
                </a:solidFill>
              </a:rPr>
              <a:t>Views.py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651</Words>
  <Application>Microsoft Office PowerPoint</Application>
  <PresentationFormat>On-screen Show (16:9)</PresentationFormat>
  <Paragraphs>86</Paragraphs>
  <Slides>19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9" baseType="lpstr">
      <vt:lpstr>-apple-system</vt:lpstr>
      <vt:lpstr>Arial</vt:lpstr>
      <vt:lpstr>Arial MT</vt:lpstr>
      <vt:lpstr>Calibri</vt:lpstr>
      <vt:lpstr>Söhne</vt:lpstr>
      <vt:lpstr>Söhne Mono</vt:lpstr>
      <vt:lpstr>Times New Roman</vt:lpstr>
      <vt:lpstr>Wingdings</vt:lpstr>
      <vt:lpstr>Simple Light</vt:lpstr>
      <vt:lpstr>PowerPoint Presentation</vt:lpstr>
      <vt:lpstr>PowerPoint Presentation</vt:lpstr>
      <vt:lpstr>Abstract : Django Online Voting System 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Register page</vt:lpstr>
      <vt:lpstr>Login page</vt:lpstr>
      <vt:lpstr>Service page</vt:lpstr>
      <vt:lpstr>Poll questions</vt:lpstr>
      <vt:lpstr>PowerPoint Presentation</vt:lpstr>
      <vt:lpstr>Result-page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Rithik Roshan</cp:lastModifiedBy>
  <cp:revision>11</cp:revision>
  <dcterms:modified xsi:type="dcterms:W3CDTF">2024-04-28T08:08:30Z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