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2" name="Slide Image Placeholder 1"/>
          <p:cNvSpPr>
            <a:spLocks noChangeAspect="1" noRot="1" noGrp="1"/>
          </p:cNvSpPr>
          <p:nvPr>
            <p:ph type="sldImg"/>
          </p:nvPr>
        </p:nvSpPr>
        <p:spPr/>
      </p:sp>
      <p:sp>
        <p:nvSpPr>
          <p:cNvPr id="1048653" name="Notes Placeholder 2"/>
          <p:cNvSpPr>
            <a:spLocks noGrp="1"/>
          </p:cNvSpPr>
          <p:nvPr>
            <p:ph type="body" idx="1"/>
          </p:nvPr>
        </p:nvSpPr>
        <p:spPr/>
        <p:txBody>
          <a:bodyPr/>
          <a:p>
            <a:endParaRPr dirty="0" lang="en-IN"/>
          </a:p>
        </p:txBody>
      </p:sp>
      <p:sp>
        <p:nvSpPr>
          <p:cNvPr id="104865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0" name=""/>
        <p:cNvGrpSpPr/>
        <p:nvPr/>
      </p:nvGrpSpPr>
      <p:grpSpPr>
        <a:xfrm>
          <a:off x="0" y="0"/>
          <a:ext cx="0" cy="0"/>
          <a:chOff x="0" y="0"/>
          <a:chExt cx="0" cy="0"/>
        </a:xfrm>
      </p:grpSpPr>
      <p:sp>
        <p:nvSpPr>
          <p:cNvPr id="104864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4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64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9"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1"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IN" dirty="0" sz="2400" lang="en-US"/>
              <a:t>C</a:t>
            </a:r>
            <a:r>
              <a:rPr altLang="en-IN" dirty="0" sz="2400" lang="en-US"/>
              <a:t>H</a:t>
            </a:r>
            <a:r>
              <a:rPr altLang="en-IN" dirty="0" sz="2400" lang="en-US"/>
              <a:t>A</a:t>
            </a:r>
            <a:r>
              <a:rPr altLang="en-IN" dirty="0" sz="2400" lang="en-US"/>
              <a:t>N</a:t>
            </a:r>
            <a:r>
              <a:rPr altLang="en-IN" dirty="0" sz="2400" lang="en-US"/>
              <a:t>D</a:t>
            </a:r>
            <a:r>
              <a:rPr altLang="en-IN" dirty="0" sz="2400" lang="en-US"/>
              <a:t>R</a:t>
            </a:r>
            <a:r>
              <a:rPr altLang="en-IN" dirty="0" sz="2400" lang="en-US"/>
              <a:t>U</a:t>
            </a:r>
            <a:r>
              <a:rPr altLang="en-IN" dirty="0" sz="2400" lang="en-US"/>
              <a:t>.</a:t>
            </a:r>
            <a:r>
              <a:rPr altLang="en-IN" dirty="0" sz="2400" lang="en-US"/>
              <a:t>G</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2</a:t>
            </a:r>
            <a:r>
              <a:rPr altLang="en-IN" dirty="0" sz="2400" lang="en-US"/>
              <a:t>7</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dirty="0" sz="2400" lang="en-US"/>
              <a:t>COLLEGE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CE </a:t>
            </a:r>
            <a:r>
              <a:rPr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2"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7"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9"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2552197" y="982341"/>
            <a:ext cx="5058659" cy="67970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Here’s a short version:
Digital Portfolio Layout
Intro – Name &amp; tagline
About – Short bio &amp; skills
Work – Projects with visuals
Resume – CV/skills summary
Contact – Email &amp; links
👉 Keep it clean, simple, and</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2025-09-09T09:26:42Z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cca1a3da4b5649b686434150fc07a347</vt:lpwstr>
  </property>
</Properties>
</file>