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7" name="Slide Image Placeholder 1"/>
          <p:cNvSpPr>
            <a:spLocks noChangeAspect="1" noRot="1" noGrp="1"/>
          </p:cNvSpPr>
          <p:nvPr>
            <p:ph type="sldImg"/>
          </p:nvPr>
        </p:nvSpPr>
        <p:spPr/>
      </p:sp>
      <p:sp>
        <p:nvSpPr>
          <p:cNvPr id="1048628" name="Notes Placeholder 2"/>
          <p:cNvSpPr>
            <a:spLocks noGrp="1"/>
          </p:cNvSpPr>
          <p:nvPr>
            <p:ph type="body" idx="1"/>
          </p:nvPr>
        </p:nvSpPr>
        <p:spPr/>
        <p:txBody>
          <a:bodyPr/>
          <a:p>
            <a:endParaRPr dirty="0" lang="en-IN"/>
          </a:p>
        </p:txBody>
      </p:sp>
      <p:sp>
        <p:nvSpPr>
          <p:cNvPr id="104862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9"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2"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4"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5"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6" name="TextBox 13" descr="STUDENT NAME: Madhavan T REGISTER NO AND NMID: asunm126212400641 DEPARTMENT: BCA COLLEGE: JAYA COLLEGE OF ARTS &amp; SCIENCE/UNIVERSITY OF MADRAS"/>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 </a:t>
            </a:r>
            <a:r>
              <a:rPr altLang="en-IN" dirty="0" sz="2400" lang="en-US"/>
              <a:t>C</a:t>
            </a:r>
            <a:r>
              <a:rPr altLang="en-IN" dirty="0" sz="2400" lang="en-US"/>
              <a:t>H</a:t>
            </a:r>
            <a:r>
              <a:rPr altLang="en-IN" dirty="0" sz="2400" lang="en-US"/>
              <a:t>A</a:t>
            </a:r>
            <a:r>
              <a:rPr altLang="en-IN" dirty="0" sz="2400" lang="en-US"/>
              <a:t>N</a:t>
            </a:r>
            <a:r>
              <a:rPr altLang="en-IN" dirty="0" sz="2400" lang="en-US"/>
              <a:t>D</a:t>
            </a:r>
            <a:r>
              <a:rPr altLang="en-IN" dirty="0" sz="2400" lang="en-US"/>
              <a:t>R</a:t>
            </a:r>
            <a:r>
              <a:rPr altLang="en-IN" dirty="0" sz="2400" lang="en-US"/>
              <a:t>U</a:t>
            </a:r>
            <a:r>
              <a:rPr altLang="en-IN" dirty="0" sz="2400" lang="en-US"/>
              <a:t>.</a:t>
            </a:r>
            <a:r>
              <a:rPr altLang="en-IN" dirty="0" sz="2400" lang="en-US"/>
              <a:t>G</a:t>
            </a:r>
            <a:endParaRPr altLang="en-US" lang="zh-CN"/>
          </a:p>
          <a:p>
            <a:r>
              <a:rPr dirty="0" sz="2400" lang="en-US"/>
              <a:t>REGISTER NO AND NMID: </a:t>
            </a:r>
            <a:r>
              <a:rPr altLang="en-IN" dirty="0" sz="2400" lang="en-US"/>
              <a:t>2</a:t>
            </a:r>
            <a:r>
              <a:rPr altLang="en-IN" dirty="0" sz="2400" lang="en-US"/>
              <a:t>1</a:t>
            </a:r>
            <a:r>
              <a:rPr altLang="en-IN" dirty="0" sz="2400" lang="en-US"/>
              <a:t>2</a:t>
            </a:r>
            <a:r>
              <a:rPr altLang="en-IN" dirty="0" sz="2400" lang="en-US"/>
              <a:t>4</a:t>
            </a:r>
            <a:r>
              <a:rPr altLang="en-IN" dirty="0" sz="2400" lang="en-US"/>
              <a:t>0</a:t>
            </a:r>
            <a:r>
              <a:rPr altLang="en-IN" dirty="0" sz="2400" lang="en-US"/>
              <a:t>0</a:t>
            </a:r>
            <a:r>
              <a:rPr altLang="en-IN" dirty="0" sz="2400" lang="en-US"/>
              <a:t>6</a:t>
            </a:r>
            <a:r>
              <a:rPr altLang="en-IN" dirty="0" sz="2400" lang="en-US"/>
              <a:t>2</a:t>
            </a:r>
            <a:r>
              <a:rPr altLang="en-IN" dirty="0" sz="2400" lang="en-US"/>
              <a:t>7</a:t>
            </a:r>
            <a:endParaRPr dirty="0" sz="2400" lang="en-US">
              <a:cs typeface="Calibri"/>
            </a:endParaRPr>
          </a:p>
          <a:p>
            <a:r>
              <a:rPr dirty="0" sz="2400" lang="en-US"/>
              <a:t>DEPARTMENT: </a:t>
            </a:r>
            <a:r>
              <a:rPr altLang="en-IN" dirty="0" sz="2400" lang="en-US"/>
              <a:t>B</a:t>
            </a:r>
            <a:r>
              <a:rPr altLang="en-IN" dirty="0" sz="2400" lang="en-US"/>
              <a:t>C</a:t>
            </a:r>
            <a:r>
              <a:rPr altLang="en-IN" dirty="0" sz="2400" lang="en-US"/>
              <a:t>A</a:t>
            </a:r>
            <a:endParaRPr altLang="en-US" lang="zh-CN"/>
          </a:p>
          <a:p>
            <a:r>
              <a:rPr dirty="0" sz="2400" lang="en-US"/>
              <a:t>COLLEGE: </a:t>
            </a:r>
            <a:r>
              <a:rPr altLang="en-IN" dirty="0" sz="2400" lang="en-US"/>
              <a:t>J</a:t>
            </a:r>
            <a:r>
              <a:rPr altLang="en-IN" dirty="0" sz="2400" lang="en-US"/>
              <a:t>A</a:t>
            </a:r>
            <a:r>
              <a:rPr altLang="en-IN" dirty="0" sz="2400" lang="en-US"/>
              <a:t>Y</a:t>
            </a:r>
            <a:r>
              <a:rPr altLang="en-IN" dirty="0" sz="2400" lang="en-US"/>
              <a:t>A</a:t>
            </a:r>
            <a:r>
              <a:rPr altLang="en-IN" dirty="0" sz="2400" lang="en-US"/>
              <a:t> </a:t>
            </a:r>
            <a:r>
              <a:rPr dirty="0" sz="2400" lang="en-US"/>
              <a:t>COLLEGE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S</a:t>
            </a:r>
            <a:r>
              <a:rPr altLang="en-IN" dirty="0" sz="2400" lang="en-US"/>
              <a:t>C</a:t>
            </a:r>
            <a:r>
              <a:rPr altLang="en-IN" dirty="0" sz="2400" lang="en-US"/>
              <a:t>I</a:t>
            </a:r>
            <a:r>
              <a:rPr altLang="en-IN" dirty="0" sz="2400" lang="en-US"/>
              <a:t>E</a:t>
            </a:r>
            <a:r>
              <a:rPr altLang="en-IN" dirty="0" sz="2400" lang="en-US"/>
              <a:t>N</a:t>
            </a:r>
            <a:r>
              <a:rPr altLang="en-IN" dirty="0" sz="2400" lang="en-US"/>
              <a:t>CE </a:t>
            </a:r>
            <a:r>
              <a:rPr dirty="0" sz="2400" lang="en-US"/>
              <a:t>/ </a:t>
            </a:r>
            <a:r>
              <a:rPr altLang="en-IN" dirty="0" sz="2400" lang="en-US"/>
              <a:t>M</a:t>
            </a:r>
            <a:r>
              <a:rPr altLang="en-IN" dirty="0" sz="2400" lang="en-US"/>
              <a:t>A</a:t>
            </a:r>
            <a:r>
              <a:rPr altLang="en-IN" dirty="0" sz="2400" lang="en-US"/>
              <a:t>D</a:t>
            </a:r>
            <a:r>
              <a:rPr altLang="en-IN" dirty="0" sz="2400" lang="en-US"/>
              <a:t>R</a:t>
            </a:r>
            <a:r>
              <a:rPr altLang="en-IN" dirty="0" sz="2400" lang="en-US"/>
              <a:t>A</a:t>
            </a:r>
            <a:r>
              <a:rPr altLang="en-IN" dirty="0" sz="2400" lang="en-US"/>
              <a:t>S</a:t>
            </a:r>
            <a:r>
              <a:rPr altLang="en-IN"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7"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a:off x="3327256" y="4115045"/>
            <a:ext cx="5750069" cy="272377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0"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31"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4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4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4" name="Rectangle 8"/>
          <p:cNvSpPr/>
          <p:nvPr/>
        </p:nvSpPr>
        <p:spPr>
          <a:xfrm>
            <a:off x="3048000" y="2551837"/>
            <a:ext cx="6096000" cy="19583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6" name="Rectangle 7"/>
          <p:cNvSpPr/>
          <p:nvPr/>
        </p:nvSpPr>
        <p:spPr>
          <a:xfrm>
            <a:off x="3048000" y="1813173"/>
            <a:ext cx="6096000" cy="32918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7"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
          <p:cNvSpPr txBox="1"/>
          <p:nvPr/>
        </p:nvSpPr>
        <p:spPr>
          <a:xfrm>
            <a:off x="2552197" y="982341"/>
            <a:ext cx="5058659" cy="6797039"/>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IN">
                <a:solidFill>
                  <a:srgbClr val="000000"/>
                </a:solidFill>
                <a:latin typeface="Calibri"/>
              </a:rPr>
              <a:t>Here’s a short version:
Digital Portfolio Layout
Intro – Name &amp; tagline
About – Short bio &amp; skills
Work – Projects with visuals
Resume – CV/skills summary
Contact – Email &amp; links
👉 Keep it clean, simple, and</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8" name="Title 1"/>
          <p:cNvSpPr>
            <a:spLocks noGrp="1"/>
          </p:cNvSpPr>
          <p:nvPr>
            <p:ph type="title"/>
          </p:nvPr>
        </p:nvSpPr>
        <p:spPr>
          <a:xfrm>
            <a:off x="755332" y="385444"/>
            <a:ext cx="10681335" cy="723901"/>
          </a:xfrm>
        </p:spPr>
        <p:txBody>
          <a:bodyPr/>
          <a:p>
            <a:r>
              <a:rPr dirty="0" lang="en-IN"/>
              <a:t>FEATURES AND FUNCTIONALITY</a:t>
            </a:r>
          </a:p>
        </p:txBody>
      </p:sp>
      <p:sp>
        <p:nvSpPr>
          <p:cNvPr id="1048609"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2024-03-28T06:07:22Z</dcterms:created>
  <dcterms:modified xsi:type="dcterms:W3CDTF">2025-09-10T05:09:12Z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ef8e4a5577e145778a6b57aa847c09da</vt:lpwstr>
  </property>
</Properties>
</file>