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1" y="283469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K.CHANDRU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222404317/NM ID 2C4DCF66534210FA4734F0455849AAD6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AGURCHAND MANMULL JAIN COLLEGE/MADRAS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0D226-DA13-D089-B7F0-912DA2BD83FF}"/>
              </a:ext>
            </a:extLst>
          </p:cNvPr>
          <p:cNvSpPr txBox="1"/>
          <p:nvPr/>
        </p:nvSpPr>
        <p:spPr>
          <a:xfrm>
            <a:off x="1295400" y="1633828"/>
            <a:ext cx="61000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“This project helped me understand the basics of HTML and how webpages are structured. It improved my skills in creating digital portfolios.”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8093C8-0E6C-8969-5D8B-A59E4C9CC068}"/>
              </a:ext>
            </a:extLst>
          </p:cNvPr>
          <p:cNvSpPr txBox="1"/>
          <p:nvPr/>
        </p:nvSpPr>
        <p:spPr>
          <a:xfrm>
            <a:off x="842455" y="2666196"/>
            <a:ext cx="66589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Project Title: Personal Information Webpage using </a:t>
            </a:r>
            <a:r>
              <a:rPr lang="en-US" sz="3200" b="1" dirty="0" err="1"/>
              <a:t>HTMLStudent</a:t>
            </a:r>
            <a:r>
              <a:rPr lang="en-US" sz="3200" b="1" dirty="0"/>
              <a:t> Name, </a:t>
            </a:r>
            <a:r>
              <a:rPr lang="en-US" sz="3200" b="1" dirty="0" err="1"/>
              <a:t>Reg</a:t>
            </a:r>
            <a:r>
              <a:rPr lang="en-US" sz="3200" b="1" dirty="0"/>
              <a:t> No, </a:t>
            </a:r>
            <a:r>
              <a:rPr lang="en-US" sz="3200" b="1" dirty="0" err="1"/>
              <a:t>Dept</a:t>
            </a:r>
            <a:r>
              <a:rPr lang="en-US" sz="3200" b="1" dirty="0"/>
              <a:t>,</a:t>
            </a:r>
            <a:r>
              <a:rPr lang="en-US" b="1" dirty="0"/>
              <a:t> </a:t>
            </a:r>
            <a:r>
              <a:rPr lang="en-US" sz="3200" b="1" dirty="0"/>
              <a:t>College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DB5C4E-7636-2043-5C6D-83D50CD21224}"/>
              </a:ext>
            </a:extLst>
          </p:cNvPr>
          <p:cNvSpPr txBox="1"/>
          <p:nvPr/>
        </p:nvSpPr>
        <p:spPr>
          <a:xfrm>
            <a:off x="834072" y="1857375"/>
            <a:ext cx="777204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“To design a simple HTML webpage that displays personal information in a structured format using only basic HTML tags.”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AEA23-45FC-52E9-C79E-EC518C87FE7D}"/>
              </a:ext>
            </a:extLst>
          </p:cNvPr>
          <p:cNvSpPr txBox="1"/>
          <p:nvPr/>
        </p:nvSpPr>
        <p:spPr>
          <a:xfrm>
            <a:off x="838200" y="2032518"/>
            <a:ext cx="70359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“This project is a digital portfolio webpage. It contains sections such as About Me, Education, Skills, and Contact Info. The aim is to demonstrate HTML fundamentals.”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 flipH="1">
            <a:off x="1905000" y="2286000"/>
            <a:ext cx="2971800" cy="1905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ACB62-7E19-FEA7-70C4-5BBBB7E0DEB8}"/>
              </a:ext>
            </a:extLst>
          </p:cNvPr>
          <p:cNvSpPr txBox="1"/>
          <p:nvPr/>
        </p:nvSpPr>
        <p:spPr>
          <a:xfrm>
            <a:off x="2152879" y="2738310"/>
            <a:ext cx="2419121" cy="101566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StudentsTeachers</a:t>
            </a:r>
            <a:r>
              <a:rPr lang="en-US" sz="2000" b="1" dirty="0"/>
              <a:t> / </a:t>
            </a:r>
            <a:r>
              <a:rPr lang="en-US" sz="2000" b="1" dirty="0" err="1"/>
              <a:t>FacultyRecruiters</a:t>
            </a:r>
            <a:r>
              <a:rPr lang="en-US" sz="2000" b="1" dirty="0"/>
              <a:t> /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AEDAD1-A99B-1482-FA18-A32CB3ADA2F2}"/>
              </a:ext>
            </a:extLst>
          </p:cNvPr>
          <p:cNvSpPr txBox="1"/>
          <p:nvPr/>
        </p:nvSpPr>
        <p:spPr>
          <a:xfrm>
            <a:off x="3616708" y="2133600"/>
            <a:ext cx="36460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HTML5Text Editor (Notepad / VS Code)Web Browser (Chrome / Edge)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AE153-587F-3C60-A31E-68D7D29CFCB5}"/>
              </a:ext>
            </a:extLst>
          </p:cNvPr>
          <p:cNvSpPr txBox="1"/>
          <p:nvPr/>
        </p:nvSpPr>
        <p:spPr>
          <a:xfrm>
            <a:off x="1524000" y="1800994"/>
            <a:ext cx="5861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Header – Name &amp; </a:t>
            </a:r>
            <a:r>
              <a:rPr lang="en-US" sz="4000" b="1" dirty="0" err="1"/>
              <a:t>PhotoAbout</a:t>
            </a:r>
            <a:r>
              <a:rPr lang="en-US" sz="4000" b="1" dirty="0"/>
              <a:t> Me – Short </a:t>
            </a:r>
            <a:r>
              <a:rPr lang="en-US" sz="4000" b="1" dirty="0" err="1"/>
              <a:t>bioEducation</a:t>
            </a:r>
            <a:r>
              <a:rPr lang="en-US" sz="4000" b="1" dirty="0"/>
              <a:t> – Details in table </a:t>
            </a:r>
            <a:r>
              <a:rPr lang="en-US" sz="4000" b="1" dirty="0" err="1"/>
              <a:t>formatContact</a:t>
            </a:r>
            <a:r>
              <a:rPr lang="en-US" sz="4000" b="1" dirty="0"/>
              <a:t> Info – Email / </a:t>
            </a:r>
            <a:r>
              <a:rPr lang="en-US" sz="4000" b="1" dirty="0" err="1"/>
              <a:t>PhoneFooter</a:t>
            </a:r>
            <a:r>
              <a:rPr lang="en-US" sz="4000" b="1" dirty="0"/>
              <a:t> – Thank you 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ADC53-C1DB-DE93-0A7E-25AC4A71EFF0}"/>
              </a:ext>
            </a:extLst>
          </p:cNvPr>
          <p:cNvSpPr txBox="1"/>
          <p:nvPr/>
        </p:nvSpPr>
        <p:spPr>
          <a:xfrm>
            <a:off x="1827578" y="1779048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Basic HTML tags: &lt;html&gt;, &lt;head&gt;, &lt;body&gt;, &lt;h1&gt;, &lt;p&gt;, &lt;</a:t>
            </a:r>
            <a:r>
              <a:rPr lang="en-US" sz="3600" b="1" dirty="0" err="1"/>
              <a:t>img</a:t>
            </a:r>
            <a:r>
              <a:rPr lang="en-US" sz="3600" b="1" dirty="0"/>
              <a:t>&gt;, &lt;table&gt;, &lt;a&gt;Displays personal info in </a:t>
            </a:r>
            <a:r>
              <a:rPr lang="en-US" sz="3600" b="1" dirty="0" err="1"/>
              <a:t>sectionsClickable</a:t>
            </a:r>
            <a:r>
              <a:rPr lang="en-US" sz="3600" b="1" dirty="0"/>
              <a:t> email/phone </a:t>
            </a:r>
            <a:r>
              <a:rPr lang="en-US" sz="3600" b="1" dirty="0" err="1"/>
              <a:t>linkEasy</a:t>
            </a:r>
            <a:r>
              <a:rPr lang="en-US" sz="3600" b="1" dirty="0"/>
              <a:t> to view in any browser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278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28</cp:revision>
  <dcterms:created xsi:type="dcterms:W3CDTF">2024-03-29T15:07:22Z</dcterms:created>
  <dcterms:modified xsi:type="dcterms:W3CDTF">2025-09-18T04:24:36Z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