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1" r:id="rId12"/>
    <p:sldId id="272" r:id="rId13"/>
    <p:sldId id="273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B842B-4C89-45D2-BF36-724303B319D5}" v="5" dt="2025-09-11T12:11:07.8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8" y="4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ganesan04@gmail.com" userId="0ac375d5ac8b59d2" providerId="LiveId" clId="{E4151984-BCA0-472A-B11A-FF3AA4FEF90A}"/>
    <pc:docChg chg="addSld delSld modSld">
      <pc:chgData name="durgaganesan04@gmail.com" userId="0ac375d5ac8b59d2" providerId="LiveId" clId="{E4151984-BCA0-472A-B11A-FF3AA4FEF90A}" dt="2025-09-11T12:14:16.723" v="49" actId="20577"/>
      <pc:docMkLst>
        <pc:docMk/>
      </pc:docMkLst>
      <pc:sldChg chg="addSp modSp new mod">
        <pc:chgData name="durgaganesan04@gmail.com" userId="0ac375d5ac8b59d2" providerId="LiveId" clId="{E4151984-BCA0-472A-B11A-FF3AA4FEF90A}" dt="2025-09-11T12:13:54.924" v="43" actId="20577"/>
        <pc:sldMkLst>
          <pc:docMk/>
          <pc:sldMk cId="1687383795" sldId="270"/>
        </pc:sldMkLst>
        <pc:spChg chg="mod">
          <ac:chgData name="durgaganesan04@gmail.com" userId="0ac375d5ac8b59d2" providerId="LiveId" clId="{E4151984-BCA0-472A-B11A-FF3AA4FEF90A}" dt="2025-09-11T12:13:54.924" v="43" actId="20577"/>
          <ac:spMkLst>
            <pc:docMk/>
            <pc:sldMk cId="1687383795" sldId="270"/>
            <ac:spMk id="2" creationId="{E2FDAD93-E354-DBB6-E978-BB17E29AEA3B}"/>
          </ac:spMkLst>
        </pc:spChg>
        <pc:picChg chg="add mod">
          <ac:chgData name="durgaganesan04@gmail.com" userId="0ac375d5ac8b59d2" providerId="LiveId" clId="{E4151984-BCA0-472A-B11A-FF3AA4FEF90A}" dt="2025-09-11T12:13:39.160" v="41" actId="14100"/>
          <ac:picMkLst>
            <pc:docMk/>
            <pc:sldMk cId="1687383795" sldId="270"/>
            <ac:picMk id="4" creationId="{8D7B1C51-208B-BDB9-7353-7FB32431D6B0}"/>
          </ac:picMkLst>
        </pc:picChg>
      </pc:sldChg>
      <pc:sldChg chg="addSp modSp new mod">
        <pc:chgData name="durgaganesan04@gmail.com" userId="0ac375d5ac8b59d2" providerId="LiveId" clId="{E4151984-BCA0-472A-B11A-FF3AA4FEF90A}" dt="2025-09-11T12:14:03.514" v="45" actId="20577"/>
        <pc:sldMkLst>
          <pc:docMk/>
          <pc:sldMk cId="2876392564" sldId="271"/>
        </pc:sldMkLst>
        <pc:spChg chg="mod">
          <ac:chgData name="durgaganesan04@gmail.com" userId="0ac375d5ac8b59d2" providerId="LiveId" clId="{E4151984-BCA0-472A-B11A-FF3AA4FEF90A}" dt="2025-09-11T12:14:03.514" v="45" actId="20577"/>
          <ac:spMkLst>
            <pc:docMk/>
            <pc:sldMk cId="2876392564" sldId="271"/>
            <ac:spMk id="2" creationId="{079A379D-ADD5-F452-1321-E8E2B68CB982}"/>
          </ac:spMkLst>
        </pc:spChg>
        <pc:picChg chg="add mod">
          <ac:chgData name="durgaganesan04@gmail.com" userId="0ac375d5ac8b59d2" providerId="LiveId" clId="{E4151984-BCA0-472A-B11A-FF3AA4FEF90A}" dt="2025-09-11T12:13:16.074" v="37" actId="14100"/>
          <ac:picMkLst>
            <pc:docMk/>
            <pc:sldMk cId="2876392564" sldId="271"/>
            <ac:picMk id="4" creationId="{CB5D3F75-0F94-0C27-0D12-6CFDF9E91545}"/>
          </ac:picMkLst>
        </pc:picChg>
      </pc:sldChg>
      <pc:sldChg chg="addSp modSp new mod">
        <pc:chgData name="durgaganesan04@gmail.com" userId="0ac375d5ac8b59d2" providerId="LiveId" clId="{E4151984-BCA0-472A-B11A-FF3AA4FEF90A}" dt="2025-09-11T12:14:08.347" v="47" actId="20577"/>
        <pc:sldMkLst>
          <pc:docMk/>
          <pc:sldMk cId="1458095405" sldId="272"/>
        </pc:sldMkLst>
        <pc:spChg chg="mod">
          <ac:chgData name="durgaganesan04@gmail.com" userId="0ac375d5ac8b59d2" providerId="LiveId" clId="{E4151984-BCA0-472A-B11A-FF3AA4FEF90A}" dt="2025-09-11T12:14:08.347" v="47" actId="20577"/>
          <ac:spMkLst>
            <pc:docMk/>
            <pc:sldMk cId="1458095405" sldId="272"/>
            <ac:spMk id="2" creationId="{EB5C3F33-B46E-7805-1363-D72FEE2FCEDC}"/>
          </ac:spMkLst>
        </pc:spChg>
        <pc:picChg chg="add mod">
          <ac:chgData name="durgaganesan04@gmail.com" userId="0ac375d5ac8b59d2" providerId="LiveId" clId="{E4151984-BCA0-472A-B11A-FF3AA4FEF90A}" dt="2025-09-11T12:13:02.187" v="33" actId="14100"/>
          <ac:picMkLst>
            <pc:docMk/>
            <pc:sldMk cId="1458095405" sldId="272"/>
            <ac:picMk id="4" creationId="{93E603BE-A987-E1E5-3928-5D3F7A6BF32C}"/>
          </ac:picMkLst>
        </pc:picChg>
      </pc:sldChg>
      <pc:sldChg chg="addSp modSp new mod">
        <pc:chgData name="durgaganesan04@gmail.com" userId="0ac375d5ac8b59d2" providerId="LiveId" clId="{E4151984-BCA0-472A-B11A-FF3AA4FEF90A}" dt="2025-09-11T12:14:16.723" v="49" actId="20577"/>
        <pc:sldMkLst>
          <pc:docMk/>
          <pc:sldMk cId="3910665074" sldId="273"/>
        </pc:sldMkLst>
        <pc:spChg chg="mod">
          <ac:chgData name="durgaganesan04@gmail.com" userId="0ac375d5ac8b59d2" providerId="LiveId" clId="{E4151984-BCA0-472A-B11A-FF3AA4FEF90A}" dt="2025-09-11T12:14:16.723" v="49" actId="20577"/>
          <ac:spMkLst>
            <pc:docMk/>
            <pc:sldMk cId="3910665074" sldId="273"/>
            <ac:spMk id="2" creationId="{72287649-E012-82F2-6116-C6B106CC5A02}"/>
          </ac:spMkLst>
        </pc:spChg>
        <pc:picChg chg="add mod">
          <ac:chgData name="durgaganesan04@gmail.com" userId="0ac375d5ac8b59d2" providerId="LiveId" clId="{E4151984-BCA0-472A-B11A-FF3AA4FEF90A}" dt="2025-09-11T12:12:45.435" v="29" actId="14100"/>
          <ac:picMkLst>
            <pc:docMk/>
            <pc:sldMk cId="3910665074" sldId="273"/>
            <ac:picMk id="4" creationId="{7E335B60-22A1-DD8B-9D45-3156D136D3CA}"/>
          </ac:picMkLst>
        </pc:picChg>
      </pc:sldChg>
      <pc:sldChg chg="addSp modSp new del mod">
        <pc:chgData name="durgaganesan04@gmail.com" userId="0ac375d5ac8b59d2" providerId="LiveId" clId="{E4151984-BCA0-472A-B11A-FF3AA4FEF90A}" dt="2025-09-11T12:09:27.184" v="16" actId="47"/>
        <pc:sldMkLst>
          <pc:docMk/>
          <pc:sldMk cId="4273642282" sldId="273"/>
        </pc:sldMkLst>
        <pc:picChg chg="add mod">
          <ac:chgData name="durgaganesan04@gmail.com" userId="0ac375d5ac8b59d2" providerId="LiveId" clId="{E4151984-BCA0-472A-B11A-FF3AA4FEF90A}" dt="2025-09-11T12:08:44.644" v="15" actId="962"/>
          <ac:picMkLst>
            <pc:docMk/>
            <pc:sldMk cId="4273642282" sldId="273"/>
            <ac:picMk id="4" creationId="{03C1CDCF-7751-07AE-D0B9-237286F49D93}"/>
          </ac:picMkLst>
        </pc:picChg>
      </pc:sldChg>
      <pc:sldChg chg="new del">
        <pc:chgData name="durgaganesan04@gmail.com" userId="0ac375d5ac8b59d2" providerId="LiveId" clId="{E4151984-BCA0-472A-B11A-FF3AA4FEF90A}" dt="2025-09-11T12:09:33.245" v="18" actId="47"/>
        <pc:sldMkLst>
          <pc:docMk/>
          <pc:sldMk cId="427960684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</a:t>
            </a:r>
            <a:r>
              <a:rPr lang="en-US" sz="2400" b="1" dirty="0">
                <a:solidFill>
                  <a:srgbClr val="002060"/>
                </a:solidFill>
              </a:rPr>
              <a:t>:   T.CHANDRU</a:t>
            </a:r>
            <a:endParaRPr lang="en-US" sz="2400" dirty="0"/>
          </a:p>
          <a:p>
            <a:r>
              <a:rPr lang="en-US" sz="2400" b="1" dirty="0"/>
              <a:t>REGISTER NO AND NMID :4033877C1FA907AB13C4EA70C0E957D3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 :   B.SC.COMPUTER SCIENCE</a:t>
            </a:r>
          </a:p>
          <a:p>
            <a:r>
              <a:rPr lang="en-US" sz="2400" b="1" dirty="0"/>
              <a:t>COLLEGE :   VOORHEES COLLEGE VELLORE,</a:t>
            </a:r>
          </a:p>
          <a:p>
            <a:r>
              <a:rPr lang="en-US" sz="2400" b="1" dirty="0"/>
              <a:t>UNIVERSITY :  THIRUVALLUVAR UNIVERSITY.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D93-E354-DBB6-E978-BB17E29A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7B1C51-208B-BDB9-7353-7FB32431D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524000"/>
            <a:ext cx="1052226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79D-ADD5-F452-1321-E8E2B68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5D3F75-0F94-0C27-0D12-6CFDF9E9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109032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9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3F33-B46E-7805-1363-D72FEE2F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E603BE-A987-E1E5-3928-5D3F7A6B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295400"/>
            <a:ext cx="1068133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9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7649-E012-82F2-6116-C6B106C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335B60-22A1-DD8B-9D45-3156D136D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10363200" cy="51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6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Thank you for visiting my portfolio. This space reflects my journey as a learner and developer, showcasing my skills in </a:t>
            </a:r>
            <a:r>
              <a:rPr lang="en-US" sz="3200" b="1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3200" dirty="0"/>
              <a:t>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>
                <a:solidFill>
                  <a:srgbClr val="C00000"/>
                </a:solidFill>
              </a:rPr>
            </a:br>
            <a:br>
              <a:rPr lang="en-US" sz="4250" spc="25" dirty="0"/>
            </a:br>
            <a:r>
              <a:rPr lang="en-US" sz="4250" spc="25" dirty="0"/>
              <a:t>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/>
              <a:t>In today’s competitive job market, </a:t>
            </a:r>
            <a:r>
              <a:rPr lang="en-US" sz="2800" dirty="0" err="1"/>
              <a:t>freshers</a:t>
            </a:r>
            <a:r>
              <a:rPr lang="en-US" sz="2800" dirty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2800" dirty="0"/>
              <a:t>, while also providing an organized space to demonstrate my projects and achievements.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Chrome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(optional)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783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1.</vt:lpstr>
      <vt:lpstr>2.</vt:lpstr>
      <vt:lpstr>3.</vt:lpstr>
      <vt:lpstr>4.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durgaganesan04@gmail.com</cp:lastModifiedBy>
  <cp:revision>47</cp:revision>
  <dcterms:created xsi:type="dcterms:W3CDTF">2024-03-29T15:07:22Z</dcterms:created>
  <dcterms:modified xsi:type="dcterms:W3CDTF">2025-09-11T12:15:19Z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