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</a:p>
          <a:p>
            <a:endParaRPr lang="en-US" dirty="0" smtClean="0"/>
          </a:p>
          <a:p>
            <a:r>
              <a:rPr lang="en-US" dirty="0" smtClean="0"/>
              <a:t>2018503512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524000"/>
            <a:ext cx="3419856" cy="4282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 $t0,0</a:t>
            </a:r>
          </a:p>
          <a:p>
            <a:r>
              <a:rPr lang="en-US" dirty="0"/>
              <a:t>#-7 segment 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$a0,seven_segment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#-segment 1</a:t>
            </a:r>
          </a:p>
          <a:p>
            <a:r>
              <a:rPr lang="en-US" dirty="0"/>
              <a:t>li $t2,1</a:t>
            </a:r>
          </a:p>
          <a:p>
            <a:r>
              <a:rPr lang="en-US" dirty="0"/>
              <a:t>sub $t3,$t2,$s1</a:t>
            </a:r>
          </a:p>
          <a:p>
            <a:r>
              <a:rPr lang="en-US" dirty="0"/>
              <a:t>sub $t4,$t2,$s3</a:t>
            </a:r>
          </a:p>
          <a:p>
            <a:r>
              <a:rPr lang="en-US" dirty="0"/>
              <a:t>and $t5,$t3,$t4</a:t>
            </a:r>
          </a:p>
          <a:p>
            <a:r>
              <a:rPr lang="en-US" dirty="0"/>
              <a:t>or $t5,$t5,$s2</a:t>
            </a:r>
          </a:p>
          <a:p>
            <a:r>
              <a:rPr lang="en-US" dirty="0"/>
              <a:t>and $t6,$s1,$s3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524000"/>
            <a:ext cx="3419856" cy="42824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or $t5,$t6,$t5</a:t>
            </a:r>
          </a:p>
          <a:p>
            <a:r>
              <a:rPr lang="en-US" dirty="0"/>
              <a:t>or $t5,$t5,$s0</a:t>
            </a:r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$a0,A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$a0,$t5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sw</a:t>
            </a:r>
            <a:r>
              <a:rPr lang="en-US" dirty="0"/>
              <a:t> $t5,print($t0)</a:t>
            </a:r>
          </a:p>
          <a:p>
            <a:r>
              <a:rPr lang="en-US" dirty="0" err="1"/>
              <a:t>addi</a:t>
            </a:r>
            <a:r>
              <a:rPr lang="en-US" dirty="0"/>
              <a:t> $t0,$t0,4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465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2            Segment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447800"/>
            <a:ext cx="3419856" cy="435864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#-segment 2</a:t>
            </a:r>
          </a:p>
          <a:p>
            <a:r>
              <a:rPr lang="fr-FR" dirty="0" err="1"/>
              <a:t>sub</a:t>
            </a:r>
            <a:r>
              <a:rPr lang="fr-FR" dirty="0"/>
              <a:t> $t3,$t2,$s2</a:t>
            </a:r>
          </a:p>
          <a:p>
            <a:r>
              <a:rPr lang="fr-FR" dirty="0" err="1"/>
              <a:t>sub</a:t>
            </a:r>
            <a:r>
              <a:rPr lang="fr-FR" dirty="0"/>
              <a:t> $t4,$t2,$s3</a:t>
            </a:r>
          </a:p>
          <a:p>
            <a:r>
              <a:rPr lang="fr-FR" dirty="0" err="1"/>
              <a:t>sub</a:t>
            </a:r>
            <a:r>
              <a:rPr lang="fr-FR" dirty="0"/>
              <a:t> $t5,$t2,$s1</a:t>
            </a:r>
          </a:p>
          <a:p>
            <a:r>
              <a:rPr lang="fr-FR" dirty="0"/>
              <a:t>and $t6,$t3,$t4</a:t>
            </a:r>
          </a:p>
          <a:p>
            <a:r>
              <a:rPr lang="fr-FR" dirty="0"/>
              <a:t>or $t6,$t6,$t5</a:t>
            </a:r>
          </a:p>
          <a:p>
            <a:r>
              <a:rPr lang="fr-FR" dirty="0"/>
              <a:t>and $t7,$s2,$s3</a:t>
            </a:r>
          </a:p>
          <a:p>
            <a:r>
              <a:rPr lang="fr-FR" dirty="0"/>
              <a:t>or $t6,$t6,$t7</a:t>
            </a:r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$a0,space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$a0,B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$v0,1</a:t>
            </a:r>
          </a:p>
          <a:p>
            <a:r>
              <a:rPr lang="fr-FR" dirty="0"/>
              <a:t>move $a0,$t6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371600"/>
            <a:ext cx="3419856" cy="4434839"/>
          </a:xfrm>
        </p:spPr>
        <p:txBody>
          <a:bodyPr>
            <a:normAutofit fontScale="55000" lnSpcReduction="20000"/>
          </a:bodyPr>
          <a:lstStyle/>
          <a:p>
            <a:r>
              <a:rPr lang="fr-FR" dirty="0" err="1"/>
              <a:t>sw</a:t>
            </a:r>
            <a:r>
              <a:rPr lang="fr-FR" dirty="0"/>
              <a:t> $t6,print($t0)</a:t>
            </a:r>
          </a:p>
          <a:p>
            <a:r>
              <a:rPr lang="fr-FR" dirty="0" err="1"/>
              <a:t>addi</a:t>
            </a:r>
            <a:r>
              <a:rPr lang="fr-FR" dirty="0"/>
              <a:t> $t0,$t0,4</a:t>
            </a:r>
          </a:p>
          <a:p>
            <a:r>
              <a:rPr lang="fr-FR" dirty="0"/>
              <a:t>#-segment 3</a:t>
            </a:r>
          </a:p>
          <a:p>
            <a:r>
              <a:rPr lang="fr-FR" dirty="0" err="1"/>
              <a:t>sub</a:t>
            </a:r>
            <a:r>
              <a:rPr lang="fr-FR" dirty="0"/>
              <a:t> $t3,$t2,$s2</a:t>
            </a:r>
          </a:p>
          <a:p>
            <a:r>
              <a:rPr lang="fr-FR" dirty="0"/>
              <a:t>or $t3,$t3,$s3</a:t>
            </a:r>
          </a:p>
          <a:p>
            <a:r>
              <a:rPr lang="fr-FR" dirty="0"/>
              <a:t>or $t3,$t3,$s1</a:t>
            </a:r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$a0,space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$a0,C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$v0,1</a:t>
            </a:r>
          </a:p>
          <a:p>
            <a:r>
              <a:rPr lang="fr-FR" dirty="0"/>
              <a:t>move $a0,$t3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sw</a:t>
            </a:r>
            <a:r>
              <a:rPr lang="fr-FR" dirty="0"/>
              <a:t> $t3,print($t0)</a:t>
            </a:r>
          </a:p>
          <a:p>
            <a:r>
              <a:rPr lang="fr-FR" dirty="0" err="1"/>
              <a:t>addi</a:t>
            </a:r>
            <a:r>
              <a:rPr lang="fr-FR" dirty="0"/>
              <a:t> $t0,$t0,4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4        Segment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447800"/>
            <a:ext cx="3419856" cy="4358640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#-segment 4</a:t>
            </a:r>
          </a:p>
          <a:p>
            <a:r>
              <a:rPr lang="fr-FR" dirty="0" err="1"/>
              <a:t>sub</a:t>
            </a:r>
            <a:r>
              <a:rPr lang="fr-FR" dirty="0"/>
              <a:t> $t3,$t2,$s1</a:t>
            </a:r>
          </a:p>
          <a:p>
            <a:r>
              <a:rPr lang="fr-FR" dirty="0" err="1"/>
              <a:t>sub</a:t>
            </a:r>
            <a:r>
              <a:rPr lang="fr-FR" dirty="0"/>
              <a:t> $t4,$t2,$s2</a:t>
            </a:r>
          </a:p>
          <a:p>
            <a:r>
              <a:rPr lang="fr-FR" dirty="0" err="1"/>
              <a:t>sub</a:t>
            </a:r>
            <a:r>
              <a:rPr lang="fr-FR" dirty="0"/>
              <a:t> $t5,$t2,$s3</a:t>
            </a:r>
          </a:p>
          <a:p>
            <a:r>
              <a:rPr lang="fr-FR" dirty="0"/>
              <a:t>and $t6,$t3,$t5</a:t>
            </a:r>
          </a:p>
          <a:p>
            <a:r>
              <a:rPr lang="fr-FR" dirty="0"/>
              <a:t>and $t7,$t3,$s2</a:t>
            </a:r>
          </a:p>
          <a:p>
            <a:r>
              <a:rPr lang="fr-FR" dirty="0"/>
              <a:t>and $t8,$s1,$t4</a:t>
            </a:r>
          </a:p>
          <a:p>
            <a:r>
              <a:rPr lang="fr-FR" dirty="0"/>
              <a:t>and $s4,$t8,$s3</a:t>
            </a:r>
          </a:p>
          <a:p>
            <a:r>
              <a:rPr lang="fr-FR" dirty="0"/>
              <a:t>and $t9,$s2,$t5</a:t>
            </a:r>
          </a:p>
          <a:p>
            <a:r>
              <a:rPr lang="fr-FR" dirty="0"/>
              <a:t>or $t6,$t6,$t7</a:t>
            </a:r>
          </a:p>
          <a:p>
            <a:r>
              <a:rPr lang="fr-FR" dirty="0"/>
              <a:t>or $t6,$t6,$s4</a:t>
            </a:r>
          </a:p>
          <a:p>
            <a:r>
              <a:rPr lang="fr-FR" dirty="0"/>
              <a:t>or $t6,$t6,$t9</a:t>
            </a:r>
          </a:p>
          <a:p>
            <a:r>
              <a:rPr lang="fr-FR" dirty="0"/>
              <a:t>or $t6,$t6,$s0</a:t>
            </a:r>
          </a:p>
          <a:p>
            <a:endParaRPr lang="fr-FR" dirty="0"/>
          </a:p>
          <a:p>
            <a:r>
              <a:rPr lang="fr-FR" dirty="0"/>
              <a:t> li $v0,4</a:t>
            </a:r>
          </a:p>
          <a:p>
            <a:r>
              <a:rPr lang="fr-FR" dirty="0"/>
              <a:t> la $a0,space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li $v0,4</a:t>
            </a:r>
          </a:p>
          <a:p>
            <a:r>
              <a:rPr lang="fr-FR" dirty="0"/>
              <a:t> la $a0,D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li $v0,1</a:t>
            </a:r>
          </a:p>
          <a:p>
            <a:r>
              <a:rPr lang="fr-FR" dirty="0"/>
              <a:t> move $a0,$t6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  <a:r>
              <a:rPr lang="fr-FR" dirty="0" err="1"/>
              <a:t>sw</a:t>
            </a:r>
            <a:r>
              <a:rPr lang="fr-FR" dirty="0"/>
              <a:t> $t6,print($t0)</a:t>
            </a:r>
          </a:p>
          <a:p>
            <a:r>
              <a:rPr lang="fr-FR" dirty="0"/>
              <a:t> </a:t>
            </a:r>
            <a:r>
              <a:rPr lang="fr-FR" dirty="0" err="1"/>
              <a:t>addi</a:t>
            </a:r>
            <a:r>
              <a:rPr lang="fr-FR" dirty="0"/>
              <a:t> $t0,$</a:t>
            </a:r>
            <a:r>
              <a:rPr lang="fr-FR" dirty="0" smtClean="0"/>
              <a:t>t0,4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447800"/>
            <a:ext cx="3419856" cy="4358639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 #-segment 5</a:t>
            </a:r>
          </a:p>
          <a:p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$t3,$t2,$s1</a:t>
            </a:r>
          </a:p>
          <a:p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$t4,$t2,$s3</a:t>
            </a:r>
          </a:p>
          <a:p>
            <a:r>
              <a:rPr lang="fr-FR" dirty="0"/>
              <a:t> and $t5,$t3,$t4</a:t>
            </a:r>
          </a:p>
          <a:p>
            <a:r>
              <a:rPr lang="fr-FR" dirty="0"/>
              <a:t> and $t6,$s2,$t4</a:t>
            </a:r>
          </a:p>
          <a:p>
            <a:r>
              <a:rPr lang="fr-FR" dirty="0"/>
              <a:t> or $t5,$t5,$t6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li $v0,4</a:t>
            </a:r>
          </a:p>
          <a:p>
            <a:r>
              <a:rPr lang="fr-FR" dirty="0"/>
              <a:t> la $a0,space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li $v0,4</a:t>
            </a:r>
          </a:p>
          <a:p>
            <a:r>
              <a:rPr lang="fr-FR" dirty="0"/>
              <a:t> la $a0,E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li $v0,1</a:t>
            </a:r>
          </a:p>
          <a:p>
            <a:r>
              <a:rPr lang="fr-FR" dirty="0"/>
              <a:t> move $a0,$t5</a:t>
            </a:r>
          </a:p>
          <a:p>
            <a:r>
              <a:rPr lang="fr-FR" dirty="0"/>
              <a:t> </a:t>
            </a:r>
            <a:r>
              <a:rPr lang="fr-FR" dirty="0" err="1"/>
              <a:t>syscall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  <a:r>
              <a:rPr lang="fr-FR" dirty="0" err="1"/>
              <a:t>sw</a:t>
            </a:r>
            <a:r>
              <a:rPr lang="fr-FR" dirty="0"/>
              <a:t> $t5,print($t0)</a:t>
            </a:r>
          </a:p>
          <a:p>
            <a:r>
              <a:rPr lang="fr-FR" dirty="0"/>
              <a:t> </a:t>
            </a:r>
            <a:r>
              <a:rPr lang="fr-FR" dirty="0" err="1"/>
              <a:t>addi</a:t>
            </a:r>
            <a:r>
              <a:rPr lang="fr-FR" dirty="0"/>
              <a:t> $t0,$t0,4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6           Segment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371600"/>
            <a:ext cx="3419856" cy="4434840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#-segment-6</a:t>
            </a:r>
          </a:p>
          <a:p>
            <a:r>
              <a:rPr lang="fr-FR" dirty="0" err="1"/>
              <a:t>sub</a:t>
            </a:r>
            <a:r>
              <a:rPr lang="fr-FR" dirty="0"/>
              <a:t> $t3,$t2,$s2</a:t>
            </a:r>
          </a:p>
          <a:p>
            <a:r>
              <a:rPr lang="fr-FR" dirty="0" err="1"/>
              <a:t>sub</a:t>
            </a:r>
            <a:r>
              <a:rPr lang="fr-FR" dirty="0"/>
              <a:t> $t4,$t2,$s3</a:t>
            </a:r>
          </a:p>
          <a:p>
            <a:r>
              <a:rPr lang="fr-FR" dirty="0"/>
              <a:t>and $t5,$t3,$t4</a:t>
            </a:r>
          </a:p>
          <a:p>
            <a:r>
              <a:rPr lang="fr-FR" dirty="0"/>
              <a:t>and $t6,$s1,$t3</a:t>
            </a:r>
          </a:p>
          <a:p>
            <a:r>
              <a:rPr lang="fr-FR" dirty="0"/>
              <a:t>and $t7,$s1,$t4</a:t>
            </a:r>
          </a:p>
          <a:p>
            <a:r>
              <a:rPr lang="fr-FR" dirty="0"/>
              <a:t>or $t5,$t5,$t6</a:t>
            </a:r>
          </a:p>
          <a:p>
            <a:r>
              <a:rPr lang="fr-FR" dirty="0"/>
              <a:t>or $t5,$t5,$t7</a:t>
            </a:r>
          </a:p>
          <a:p>
            <a:r>
              <a:rPr lang="fr-FR" dirty="0"/>
              <a:t>or $t5,$t5,$s0</a:t>
            </a:r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$a0,space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$a0,F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$v0,1</a:t>
            </a:r>
          </a:p>
          <a:p>
            <a:r>
              <a:rPr lang="fr-FR" dirty="0"/>
              <a:t>move $a0,$t5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sw</a:t>
            </a:r>
            <a:r>
              <a:rPr lang="fr-FR" dirty="0"/>
              <a:t> $t5,print($t0)</a:t>
            </a:r>
          </a:p>
          <a:p>
            <a:r>
              <a:rPr lang="fr-FR" dirty="0" err="1"/>
              <a:t>addi</a:t>
            </a:r>
            <a:r>
              <a:rPr lang="fr-FR" dirty="0"/>
              <a:t> $t0,$t0,4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371600"/>
            <a:ext cx="3419856" cy="4434839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#-segment-7</a:t>
            </a:r>
          </a:p>
          <a:p>
            <a:r>
              <a:rPr lang="fr-FR" dirty="0" err="1"/>
              <a:t>sub</a:t>
            </a:r>
            <a:r>
              <a:rPr lang="fr-FR" dirty="0"/>
              <a:t> $t3,$t2,$s1</a:t>
            </a:r>
          </a:p>
          <a:p>
            <a:r>
              <a:rPr lang="fr-FR" dirty="0" err="1"/>
              <a:t>sub</a:t>
            </a:r>
            <a:r>
              <a:rPr lang="fr-FR" dirty="0"/>
              <a:t> $t4,$t2,$s2</a:t>
            </a:r>
          </a:p>
          <a:p>
            <a:r>
              <a:rPr lang="fr-FR" dirty="0" err="1"/>
              <a:t>sub</a:t>
            </a:r>
            <a:r>
              <a:rPr lang="fr-FR" dirty="0"/>
              <a:t> $t5,$t2,$s3</a:t>
            </a:r>
          </a:p>
          <a:p>
            <a:endParaRPr lang="fr-FR" dirty="0"/>
          </a:p>
          <a:p>
            <a:r>
              <a:rPr lang="fr-FR" dirty="0"/>
              <a:t>and $t6,$t3,$s2</a:t>
            </a:r>
          </a:p>
          <a:p>
            <a:r>
              <a:rPr lang="fr-FR" dirty="0"/>
              <a:t>and $t7,$s1,$t4</a:t>
            </a:r>
          </a:p>
          <a:p>
            <a:r>
              <a:rPr lang="fr-FR" dirty="0"/>
              <a:t>and $t8,$s1,$t5</a:t>
            </a:r>
          </a:p>
          <a:p>
            <a:endParaRPr lang="fr-FR" dirty="0"/>
          </a:p>
          <a:p>
            <a:r>
              <a:rPr lang="fr-FR" dirty="0"/>
              <a:t>or $t6,$t6,$t7</a:t>
            </a:r>
          </a:p>
          <a:p>
            <a:r>
              <a:rPr lang="fr-FR" dirty="0"/>
              <a:t>or $t6,$t6,$t8</a:t>
            </a:r>
          </a:p>
          <a:p>
            <a:r>
              <a:rPr lang="fr-FR" dirty="0"/>
              <a:t>or $t6,$t6,$s0</a:t>
            </a:r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$a0,space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$v0,4</a:t>
            </a:r>
          </a:p>
          <a:p>
            <a:r>
              <a:rPr lang="fr-FR" dirty="0"/>
              <a:t>la $a0,G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 $v0,1</a:t>
            </a:r>
          </a:p>
          <a:p>
            <a:r>
              <a:rPr lang="fr-FR" dirty="0"/>
              <a:t>move $a0,$t6</a:t>
            </a:r>
          </a:p>
          <a:p>
            <a:r>
              <a:rPr lang="fr-FR" dirty="0" err="1"/>
              <a:t>syscall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sw</a:t>
            </a:r>
            <a:r>
              <a:rPr lang="fr-FR" dirty="0"/>
              <a:t> $t6,print($t0)</a:t>
            </a:r>
          </a:p>
          <a:p>
            <a:r>
              <a:rPr lang="fr-FR" dirty="0" err="1"/>
              <a:t>addi</a:t>
            </a:r>
            <a:r>
              <a:rPr lang="fr-FR" dirty="0"/>
              <a:t> $t0,$t0,4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381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Displaying segments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914400"/>
            <a:ext cx="3419856" cy="5410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#-SEGMENT DISPLAY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 smtClean="0"/>
              <a:t>syscall</a:t>
            </a:r>
            <a:endParaRPr lang="en-US" dirty="0"/>
          </a:p>
          <a:p>
            <a:r>
              <a:rPr lang="en-US" dirty="0"/>
              <a:t>li $t0,0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$t1,1,segment1</a:t>
            </a:r>
          </a:p>
          <a:p>
            <a:r>
              <a:rPr lang="en-US" dirty="0"/>
              <a:t>f1: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li $t0,20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$t1,1,segment2</a:t>
            </a:r>
          </a:p>
          <a:p>
            <a:r>
              <a:rPr lang="en-US" dirty="0" err="1"/>
              <a:t>beq</a:t>
            </a:r>
            <a:r>
              <a:rPr lang="en-US" dirty="0"/>
              <a:t> $t1,0,space1</a:t>
            </a:r>
          </a:p>
          <a:p>
            <a:r>
              <a:rPr lang="en-US" dirty="0"/>
              <a:t>f2: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$a0,space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$t0,4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$t1,1,segment3</a:t>
            </a:r>
          </a:p>
          <a:p>
            <a:r>
              <a:rPr lang="en-US" dirty="0"/>
              <a:t>f3: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$t0,24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</a:t>
            </a:r>
            <a:r>
              <a:rPr lang="en-US" dirty="0" smtClean="0"/>
              <a:t>t1,1,segment4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762000"/>
            <a:ext cx="3419856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f4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$t0,16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$t1,1,segment5</a:t>
            </a:r>
          </a:p>
          <a:p>
            <a:r>
              <a:rPr lang="en-US" dirty="0" err="1"/>
              <a:t>beq</a:t>
            </a:r>
            <a:r>
              <a:rPr lang="en-US" dirty="0"/>
              <a:t> $t1,0,space2</a:t>
            </a:r>
          </a:p>
          <a:p>
            <a:r>
              <a:rPr lang="en-US" dirty="0"/>
              <a:t>f5: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$a0,space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$t0,8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$t1,1,segment6</a:t>
            </a:r>
          </a:p>
          <a:p>
            <a:r>
              <a:rPr lang="en-US" dirty="0"/>
              <a:t>f6: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$t0,12</a:t>
            </a:r>
          </a:p>
          <a:p>
            <a:r>
              <a:rPr lang="en-US" dirty="0" err="1"/>
              <a:t>lw</a:t>
            </a:r>
            <a:r>
              <a:rPr lang="en-US" dirty="0"/>
              <a:t> $t1,print($t0)</a:t>
            </a:r>
          </a:p>
          <a:p>
            <a:r>
              <a:rPr lang="en-US" dirty="0" err="1"/>
              <a:t>beq</a:t>
            </a:r>
            <a:r>
              <a:rPr lang="en-US" dirty="0"/>
              <a:t> $t1,1,segment7</a:t>
            </a:r>
          </a:p>
          <a:p>
            <a:r>
              <a:rPr lang="en-US" dirty="0"/>
              <a:t>f7:</a:t>
            </a:r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Excess-3 Code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43000"/>
            <a:ext cx="3419856" cy="50292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#-Excess-3 code</a:t>
            </a:r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$a0,excess_3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 $t2,1</a:t>
            </a:r>
          </a:p>
          <a:p>
            <a:r>
              <a:rPr lang="en-US" dirty="0"/>
              <a:t>#**w**</a:t>
            </a:r>
          </a:p>
          <a:p>
            <a:endParaRPr lang="en-US" dirty="0"/>
          </a:p>
          <a:p>
            <a:r>
              <a:rPr lang="en-US" dirty="0"/>
              <a:t>and $t1,$s1,$s2</a:t>
            </a:r>
          </a:p>
          <a:p>
            <a:r>
              <a:rPr lang="en-US" dirty="0"/>
              <a:t>and $t3,$s1,$s3</a:t>
            </a:r>
          </a:p>
          <a:p>
            <a:r>
              <a:rPr lang="en-US" dirty="0"/>
              <a:t>or $t4,$s0,$t1</a:t>
            </a:r>
          </a:p>
          <a:p>
            <a:r>
              <a:rPr lang="en-US" dirty="0"/>
              <a:t>or $t5,$t4,$t3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$a0,$t5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#*x*</a:t>
            </a:r>
          </a:p>
          <a:p>
            <a:r>
              <a:rPr lang="en-US" dirty="0"/>
              <a:t>#</a:t>
            </a:r>
            <a:r>
              <a:rPr lang="en-US" dirty="0" err="1"/>
              <a:t>b'c+b'd+bc'd</a:t>
            </a:r>
            <a:r>
              <a:rPr lang="en-US" dirty="0"/>
              <a:t>'</a:t>
            </a:r>
          </a:p>
          <a:p>
            <a:r>
              <a:rPr lang="en-US" dirty="0"/>
              <a:t>sub $t1,$t2,$s1 #b'</a:t>
            </a:r>
          </a:p>
          <a:p>
            <a:r>
              <a:rPr lang="en-US" dirty="0"/>
              <a:t>sub $t3,$t2,$s2 #c'</a:t>
            </a:r>
          </a:p>
          <a:p>
            <a:r>
              <a:rPr lang="en-US" dirty="0"/>
              <a:t>sub $t4,$t2,$s3 #d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143000"/>
            <a:ext cx="3419856" cy="52578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and $t5,$t1,$s2</a:t>
            </a:r>
          </a:p>
          <a:p>
            <a:r>
              <a:rPr lang="en-US" dirty="0"/>
              <a:t>and $t6,$t1,$s3</a:t>
            </a:r>
          </a:p>
          <a:p>
            <a:r>
              <a:rPr lang="en-US" dirty="0"/>
              <a:t>and $t7,$s1,$t3</a:t>
            </a:r>
          </a:p>
          <a:p>
            <a:r>
              <a:rPr lang="en-US" dirty="0"/>
              <a:t>and $t8,$t7,$t4</a:t>
            </a:r>
          </a:p>
          <a:p>
            <a:endParaRPr lang="en-US" dirty="0"/>
          </a:p>
          <a:p>
            <a:r>
              <a:rPr lang="en-US" dirty="0"/>
              <a:t>or $t9,$t5,$t6</a:t>
            </a:r>
          </a:p>
          <a:p>
            <a:r>
              <a:rPr lang="en-US" dirty="0"/>
              <a:t>or $s5,$t9,$t8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$a0,$s5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#*y*</a:t>
            </a:r>
          </a:p>
          <a:p>
            <a:r>
              <a:rPr lang="en-US" dirty="0"/>
              <a:t>#</a:t>
            </a:r>
            <a:r>
              <a:rPr lang="en-US" dirty="0" err="1"/>
              <a:t>cd+c'd</a:t>
            </a:r>
            <a:r>
              <a:rPr lang="en-US" dirty="0"/>
              <a:t>'</a:t>
            </a:r>
          </a:p>
          <a:p>
            <a:r>
              <a:rPr lang="en-US" dirty="0"/>
              <a:t>sub $t1,$t2,$s2</a:t>
            </a:r>
          </a:p>
          <a:p>
            <a:r>
              <a:rPr lang="en-US" dirty="0"/>
              <a:t>sub $t3,$t2,$s3</a:t>
            </a:r>
          </a:p>
          <a:p>
            <a:endParaRPr lang="en-US" dirty="0"/>
          </a:p>
          <a:p>
            <a:r>
              <a:rPr lang="en-US" dirty="0"/>
              <a:t>and $t4,$s2,$s3</a:t>
            </a:r>
          </a:p>
          <a:p>
            <a:r>
              <a:rPr lang="en-US" dirty="0"/>
              <a:t>and $t5,$t1,$t3</a:t>
            </a:r>
          </a:p>
          <a:p>
            <a:r>
              <a:rPr lang="en-US" dirty="0"/>
              <a:t>or $t6,$t4,$t5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$a0,$t6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#*z*</a:t>
            </a:r>
          </a:p>
          <a:p>
            <a:r>
              <a:rPr lang="en-US" dirty="0"/>
              <a:t>#d'</a:t>
            </a:r>
          </a:p>
          <a:p>
            <a:r>
              <a:rPr lang="en-US" dirty="0"/>
              <a:t>sub $t1,$t2,$s3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$a0,$t1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553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219200"/>
            <a:ext cx="3419856" cy="45872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#--GREY--code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$a0,grey_code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 $v0,4</a:t>
            </a:r>
          </a:p>
          <a:p>
            <a:r>
              <a:rPr lang="en-US" dirty="0"/>
              <a:t>la $a0,newline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#*g0*</a:t>
            </a:r>
          </a:p>
          <a:p>
            <a:r>
              <a:rPr lang="en-US" dirty="0"/>
              <a:t>li $v0,1</a:t>
            </a:r>
          </a:p>
          <a:p>
            <a:r>
              <a:rPr lang="en-US" dirty="0"/>
              <a:t>move $a0,$s0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 smtClean="0"/>
              <a:t>l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219200"/>
            <a:ext cx="3419856" cy="458723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#*g1*</a:t>
            </a:r>
          </a:p>
          <a:p>
            <a:r>
              <a:rPr lang="en-US" dirty="0" err="1"/>
              <a:t>xor</a:t>
            </a:r>
            <a:r>
              <a:rPr lang="en-US" dirty="0"/>
              <a:t> $t1,$s0,$s1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$a0,$t1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#*g2*</a:t>
            </a:r>
          </a:p>
          <a:p>
            <a:r>
              <a:rPr lang="en-US" dirty="0" err="1"/>
              <a:t>xor</a:t>
            </a:r>
            <a:r>
              <a:rPr lang="en-US" dirty="0"/>
              <a:t> $t1,$s1,$s2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$a0,$t1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#*g3*</a:t>
            </a:r>
          </a:p>
          <a:p>
            <a:r>
              <a:rPr lang="en-US" dirty="0" err="1"/>
              <a:t>xor</a:t>
            </a:r>
            <a:r>
              <a:rPr lang="en-US" dirty="0"/>
              <a:t> $t1,$s2,$s3</a:t>
            </a:r>
          </a:p>
          <a:p>
            <a:endParaRPr lang="en-US" dirty="0"/>
          </a:p>
          <a:p>
            <a:r>
              <a:rPr lang="en-US" dirty="0"/>
              <a:t>li $v0,1</a:t>
            </a:r>
          </a:p>
          <a:p>
            <a:r>
              <a:rPr lang="en-US" dirty="0"/>
              <a:t>move $a0,$t1</a:t>
            </a:r>
          </a:p>
          <a:p>
            <a:r>
              <a:rPr lang="en-US" dirty="0" err="1"/>
              <a:t>syscal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295400"/>
            <a:ext cx="3419856" cy="451104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#-  END</a:t>
            </a:r>
          </a:p>
          <a:p>
            <a:r>
              <a:rPr lang="en-US" dirty="0"/>
              <a:t>li $v0,10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   ERROR MSG</a:t>
            </a:r>
          </a:p>
          <a:p>
            <a:r>
              <a:rPr lang="en-US" dirty="0"/>
              <a:t>flag1: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$a0,errormsg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flag2</a:t>
            </a:r>
          </a:p>
          <a:p>
            <a:endParaRPr lang="en-US" dirty="0"/>
          </a:p>
          <a:p>
            <a:r>
              <a:rPr lang="en-US" dirty="0"/>
              <a:t>segment1: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$a0,horizontal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f1</a:t>
            </a:r>
          </a:p>
          <a:p>
            <a:endParaRPr lang="en-US" dirty="0"/>
          </a:p>
          <a:p>
            <a:r>
              <a:rPr lang="en-US" dirty="0"/>
              <a:t>segment2: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$a0,vertical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f2</a:t>
            </a:r>
          </a:p>
          <a:p>
            <a:endParaRPr lang="en-US" dirty="0"/>
          </a:p>
          <a:p>
            <a:r>
              <a:rPr lang="en-US" dirty="0"/>
              <a:t>segment3:</a:t>
            </a:r>
          </a:p>
          <a:p>
            <a:r>
              <a:rPr lang="en-US" dirty="0"/>
              <a:t>li $</a:t>
            </a:r>
            <a:r>
              <a:rPr lang="en-US" dirty="0" smtClean="0"/>
              <a:t>v0,4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295400"/>
            <a:ext cx="3419856" cy="4511039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la $a0,vertical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f3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segment4: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$a0,horizontal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f4</a:t>
            </a:r>
          </a:p>
          <a:p>
            <a:endParaRPr lang="en-US" dirty="0"/>
          </a:p>
          <a:p>
            <a:r>
              <a:rPr lang="en-US" dirty="0"/>
              <a:t>segment5: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$a0,vertical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f5</a:t>
            </a:r>
          </a:p>
          <a:p>
            <a:endParaRPr lang="en-US" dirty="0"/>
          </a:p>
          <a:p>
            <a:r>
              <a:rPr lang="en-US" dirty="0"/>
              <a:t>segment6: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$a0,vertical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f6</a:t>
            </a:r>
          </a:p>
          <a:p>
            <a:endParaRPr lang="en-US" dirty="0"/>
          </a:p>
          <a:p>
            <a:r>
              <a:rPr lang="en-US" dirty="0"/>
              <a:t>segment7: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$a0,horizontal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43000"/>
            <a:ext cx="3419856" cy="46634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space1: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$a0,s1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f2</a:t>
            </a:r>
          </a:p>
          <a:p>
            <a:endParaRPr lang="en-US" dirty="0"/>
          </a:p>
          <a:p>
            <a:r>
              <a:rPr lang="en-US" dirty="0"/>
              <a:t>space2: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$a0,s2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f5</a:t>
            </a:r>
          </a:p>
          <a:p>
            <a:endParaRPr lang="en-US" dirty="0"/>
          </a:p>
          <a:p>
            <a:r>
              <a:rPr lang="en-US" dirty="0"/>
              <a:t>verify:</a:t>
            </a:r>
          </a:p>
          <a:p>
            <a:r>
              <a:rPr lang="en-US" dirty="0"/>
              <a:t>add $t1,$s1,$s2</a:t>
            </a:r>
          </a:p>
          <a:p>
            <a:endParaRPr lang="en-US" dirty="0"/>
          </a:p>
          <a:p>
            <a:r>
              <a:rPr lang="en-US" dirty="0" err="1"/>
              <a:t>bgt</a:t>
            </a:r>
            <a:r>
              <a:rPr lang="en-US" dirty="0"/>
              <a:t> $t1,0,invalid_input</a:t>
            </a:r>
          </a:p>
          <a:p>
            <a:r>
              <a:rPr lang="en-US" dirty="0"/>
              <a:t>j correct</a:t>
            </a:r>
          </a:p>
          <a:p>
            <a:endParaRPr lang="en-US" dirty="0"/>
          </a:p>
          <a:p>
            <a:r>
              <a:rPr lang="en-US" dirty="0" err="1"/>
              <a:t>invalid_input</a:t>
            </a:r>
            <a:r>
              <a:rPr lang="en-US" dirty="0"/>
              <a:t>:</a:t>
            </a:r>
          </a:p>
          <a:p>
            <a:r>
              <a:rPr lang="en-US" dirty="0"/>
              <a:t>li $v0,4</a:t>
            </a:r>
          </a:p>
          <a:p>
            <a:r>
              <a:rPr lang="en-US" dirty="0"/>
              <a:t>la $a0,bcd_invalid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j 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143000"/>
            <a:ext cx="3419856" cy="46634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OF CODE: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1371600"/>
            <a:ext cx="6777317" cy="44610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16764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579880" y="2895600"/>
            <a:ext cx="1620520" cy="990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BCD no.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660" y="4521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7 segments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7480" y="1676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Gray 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0099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excess-3</a:t>
            </a:r>
            <a:endParaRPr lang="en-US" dirty="0"/>
          </a:p>
        </p:txBody>
      </p:sp>
      <p:sp>
        <p:nvSpPr>
          <p:cNvPr id="14" name="Flowchart: Data 13"/>
          <p:cNvSpPr/>
          <p:nvPr/>
        </p:nvSpPr>
        <p:spPr>
          <a:xfrm>
            <a:off x="3434080" y="4572000"/>
            <a:ext cx="1671320" cy="8763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7 segments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5643880" y="3009900"/>
            <a:ext cx="148336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excess-3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6253480" y="1752600"/>
            <a:ext cx="1747520" cy="838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Gray Code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53480" y="4724400"/>
            <a:ext cx="14427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4"/>
          </p:cNvCxnSpPr>
          <p:nvPr/>
        </p:nvCxnSpPr>
        <p:spPr>
          <a:xfrm>
            <a:off x="2247900" y="259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1" idx="0"/>
          </p:cNvCxnSpPr>
          <p:nvPr/>
        </p:nvCxnSpPr>
        <p:spPr>
          <a:xfrm flipH="1">
            <a:off x="2105660" y="3886200"/>
            <a:ext cx="160655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2"/>
          </p:cNvCxnSpPr>
          <p:nvPr/>
        </p:nvCxnSpPr>
        <p:spPr>
          <a:xfrm>
            <a:off x="2895600" y="4940300"/>
            <a:ext cx="705612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</p:cNvCxnSpPr>
          <p:nvPr/>
        </p:nvCxnSpPr>
        <p:spPr>
          <a:xfrm flipH="1" flipV="1">
            <a:off x="4343400" y="4203700"/>
            <a:ext cx="93472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5"/>
          </p:cNvCxnSpPr>
          <p:nvPr/>
        </p:nvCxnSpPr>
        <p:spPr>
          <a:xfrm flipV="1">
            <a:off x="5105400" y="3467100"/>
            <a:ext cx="65278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2"/>
          </p:cNvCxnSpPr>
          <p:nvPr/>
        </p:nvCxnSpPr>
        <p:spPr>
          <a:xfrm flipH="1" flipV="1">
            <a:off x="4805680" y="2514600"/>
            <a:ext cx="157988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3880" y="2095500"/>
            <a:ext cx="909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5"/>
            <a:endCxn id="17" idx="7"/>
          </p:cNvCxnSpPr>
          <p:nvPr/>
        </p:nvCxnSpPr>
        <p:spPr>
          <a:xfrm flipH="1">
            <a:off x="7484919" y="2171700"/>
            <a:ext cx="341329" cy="268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to 7 segment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n </a:t>
            </a:r>
            <a:r>
              <a:rPr lang="en-US" b="1" dirty="0"/>
              <a:t>Binary Coded Decimal (BCD)</a:t>
            </a:r>
            <a:r>
              <a:rPr lang="en-US" dirty="0"/>
              <a:t> encoding scheme each of the decimal numbers(0-9) is represented by its equivalent binary pattern(which is generally of 4-bits).</a:t>
            </a:r>
          </a:p>
          <a:p>
            <a:pPr fontAlgn="base"/>
            <a:r>
              <a:rPr lang="en-US" dirty="0"/>
              <a:t>Whereas, </a:t>
            </a:r>
            <a:r>
              <a:rPr lang="en-US" b="1" dirty="0"/>
              <a:t>Seven segment</a:t>
            </a:r>
            <a:r>
              <a:rPr lang="en-US" dirty="0"/>
              <a:t> display is an electronic device which consists of seven Light Emitting Diodes (LEDs) arranged in a some definite pattern (common cathode or common anode type), which is used to display Hexadecimal numerals(in this case decimal </a:t>
            </a:r>
            <a:r>
              <a:rPr lang="en-US" dirty="0" err="1"/>
              <a:t>numbers,as</a:t>
            </a:r>
            <a:r>
              <a:rPr lang="en-US" dirty="0"/>
              <a:t> input is BCD i.e., 0-9)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 ARCHITECTURE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10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524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andhru\Desktop\MIPSPROJECT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4343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1752600"/>
            <a:ext cx="3657600" cy="373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655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for </a:t>
            </a:r>
            <a:r>
              <a:rPr lang="en-US" dirty="0" err="1"/>
              <a:t>B</a:t>
            </a:r>
            <a:r>
              <a:rPr lang="en-US" dirty="0" err="1" smtClean="0"/>
              <a:t>cd</a:t>
            </a:r>
            <a:r>
              <a:rPr lang="en-US" dirty="0" smtClean="0"/>
              <a:t> to seven segment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2988" y="2958251"/>
          <a:ext cx="6777036" cy="2240072"/>
        </p:xfrm>
        <a:graphic>
          <a:graphicData uri="http://schemas.openxmlformats.org/drawingml/2006/table">
            <a:tbl>
              <a:tblPr/>
              <a:tblGrid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  <a:gridCol w="564753"/>
              </a:tblGrid>
              <a:tr h="9506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Display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f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g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9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</a:tr>
              <a:tr h="4159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9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74269" marR="74269" marT="74269" marB="7426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</a:t>
            </a:r>
            <a:r>
              <a:rPr lang="en-US" dirty="0" smtClean="0"/>
              <a:t>to gray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Gray code</a:t>
            </a:r>
            <a:r>
              <a:rPr lang="en-US" dirty="0"/>
              <a:t> is an encoding of numbers so that adjacent numbers have a single digit differing by 1. The term </a:t>
            </a:r>
            <a:r>
              <a:rPr lang="en-US" b="1" dirty="0"/>
              <a:t>Gray code</a:t>
            </a:r>
            <a:r>
              <a:rPr lang="en-US" dirty="0"/>
              <a:t> is often used to refer to a "reflected" </a:t>
            </a:r>
            <a:r>
              <a:rPr lang="en-US" b="1" dirty="0"/>
              <a:t>code</a:t>
            </a:r>
            <a:r>
              <a:rPr lang="en-US" dirty="0"/>
              <a:t>, or more specifically still, the binary reflected </a:t>
            </a:r>
            <a:r>
              <a:rPr lang="en-US" b="1" dirty="0"/>
              <a:t>Gray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466907"/>
              </p:ext>
            </p:extLst>
          </p:nvPr>
        </p:nvGraphicFramePr>
        <p:xfrm>
          <a:off x="1042988" y="2680639"/>
          <a:ext cx="6777036" cy="2795296"/>
        </p:xfrm>
        <a:graphic>
          <a:graphicData uri="http://schemas.openxmlformats.org/drawingml/2006/table">
            <a:tbl>
              <a:tblPr/>
              <a:tblGrid>
                <a:gridCol w="2259012"/>
                <a:gridCol w="2259012"/>
                <a:gridCol w="2259012"/>
              </a:tblGrid>
              <a:tr h="69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S.NO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BCD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Gray Code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0000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0000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0001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0001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0010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</a:rPr>
                        <a:t>0011</a:t>
                      </a:r>
                      <a:endParaRPr lang="en-US" sz="1800" dirty="0">
                        <a:effectLst/>
                      </a:endParaRPr>
                    </a:p>
                  </a:txBody>
                  <a:tcPr marL="75092" marR="75092" marT="75092" marB="75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Bcd</a:t>
            </a:r>
            <a:r>
              <a:rPr lang="en-US" dirty="0" smtClean="0"/>
              <a:t> to excess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excess</a:t>
            </a:r>
            <a:r>
              <a:rPr lang="en-US" dirty="0"/>
              <a:t>-</a:t>
            </a:r>
            <a:r>
              <a:rPr lang="en-US" b="1" dirty="0"/>
              <a:t>3 code</a:t>
            </a:r>
            <a:r>
              <a:rPr lang="en-US" dirty="0"/>
              <a:t> (or XS3) is a non-weighted </a:t>
            </a:r>
            <a:r>
              <a:rPr lang="en-US" b="1" dirty="0"/>
              <a:t>code</a:t>
            </a:r>
            <a:r>
              <a:rPr lang="en-US" dirty="0"/>
              <a:t> used to express </a:t>
            </a:r>
            <a:r>
              <a:rPr lang="en-US" b="1" dirty="0"/>
              <a:t>code</a:t>
            </a:r>
            <a:r>
              <a:rPr lang="en-US" dirty="0"/>
              <a:t> used to express decimal numbers. It is a self-complementary binary coded decimal (BCD) </a:t>
            </a:r>
            <a:r>
              <a:rPr lang="en-US" b="1" dirty="0"/>
              <a:t>code</a:t>
            </a:r>
            <a:r>
              <a:rPr lang="en-US" dirty="0"/>
              <a:t> and numerical system which has biased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028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060643"/>
              </p:ext>
            </p:extLst>
          </p:nvPr>
        </p:nvGraphicFramePr>
        <p:xfrm>
          <a:off x="1042988" y="2324100"/>
          <a:ext cx="6777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12"/>
                <a:gridCol w="2259012"/>
                <a:gridCol w="2259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Excess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1042416" y="1600200"/>
            <a:ext cx="3419856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.data</a:t>
            </a:r>
          </a:p>
          <a:p>
            <a:r>
              <a:rPr lang="en-US" dirty="0" err="1"/>
              <a:t>promptmsg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"\</a:t>
            </a:r>
            <a:r>
              <a:rPr lang="en-US" dirty="0" err="1"/>
              <a:t>nEnter</a:t>
            </a:r>
            <a:r>
              <a:rPr lang="en-US" dirty="0"/>
              <a:t> the BCD number bit by bit:\n"</a:t>
            </a:r>
          </a:p>
          <a:p>
            <a:endParaRPr lang="en-US" dirty="0"/>
          </a:p>
          <a:p>
            <a:r>
              <a:rPr lang="en-US" dirty="0" err="1"/>
              <a:t>errormsg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"\n!!!Enter  input bit by bit!!!!\n"</a:t>
            </a:r>
          </a:p>
          <a:p>
            <a:endParaRPr lang="en-US" dirty="0"/>
          </a:p>
          <a:p>
            <a:r>
              <a:rPr lang="en-US" dirty="0"/>
              <a:t>newline:  .</a:t>
            </a:r>
            <a:r>
              <a:rPr lang="en-US" dirty="0" err="1"/>
              <a:t>asciiz</a:t>
            </a:r>
            <a:r>
              <a:rPr lang="en-US" dirty="0"/>
              <a:t> "\n"</a:t>
            </a:r>
          </a:p>
          <a:p>
            <a:endParaRPr lang="en-US" dirty="0"/>
          </a:p>
          <a:p>
            <a:r>
              <a:rPr lang="en-US" dirty="0"/>
              <a:t>space: .</a:t>
            </a:r>
            <a:r>
              <a:rPr lang="en-US" dirty="0" err="1"/>
              <a:t>asciiz</a:t>
            </a:r>
            <a:r>
              <a:rPr lang="en-US" dirty="0"/>
              <a:t> "  "</a:t>
            </a:r>
          </a:p>
          <a:p>
            <a:endParaRPr lang="en-US" dirty="0"/>
          </a:p>
          <a:p>
            <a:r>
              <a:rPr lang="en-US" dirty="0"/>
              <a:t>horizontal: .</a:t>
            </a:r>
            <a:r>
              <a:rPr lang="en-US" dirty="0" err="1"/>
              <a:t>asciiz</a:t>
            </a:r>
            <a:r>
              <a:rPr lang="en-US" dirty="0"/>
              <a:t> " -- "</a:t>
            </a:r>
          </a:p>
          <a:p>
            <a:endParaRPr lang="en-US" dirty="0"/>
          </a:p>
          <a:p>
            <a:r>
              <a:rPr lang="en-US" dirty="0"/>
              <a:t>vertical: .</a:t>
            </a:r>
            <a:r>
              <a:rPr lang="en-US" dirty="0" err="1"/>
              <a:t>asciiz</a:t>
            </a:r>
            <a:r>
              <a:rPr lang="en-US" dirty="0"/>
              <a:t> "|"</a:t>
            </a:r>
          </a:p>
          <a:p>
            <a:endParaRPr lang="en-US" dirty="0"/>
          </a:p>
          <a:p>
            <a:r>
              <a:rPr lang="en-US" dirty="0" err="1"/>
              <a:t>seven_segment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"SEVEN SEGMENT DISPLAY "</a:t>
            </a:r>
          </a:p>
          <a:p>
            <a:endParaRPr lang="en-US" dirty="0"/>
          </a:p>
          <a:p>
            <a:r>
              <a:rPr lang="en-US" dirty="0" err="1"/>
              <a:t>longspace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                          "</a:t>
            </a:r>
          </a:p>
          <a:p>
            <a:endParaRPr lang="en-US" dirty="0"/>
          </a:p>
          <a:p>
            <a:r>
              <a:rPr lang="en-US" dirty="0"/>
              <a:t>excess_3: .</a:t>
            </a:r>
            <a:r>
              <a:rPr lang="en-US" dirty="0" err="1"/>
              <a:t>asciiz</a:t>
            </a:r>
            <a:r>
              <a:rPr lang="en-US" dirty="0"/>
              <a:t> "EXCESS-3 CODE"</a:t>
            </a:r>
          </a:p>
          <a:p>
            <a:endParaRPr lang="en-US" dirty="0"/>
          </a:p>
          <a:p>
            <a:r>
              <a:rPr lang="en-US" dirty="0" err="1"/>
              <a:t>grey_code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"GRAY CODE"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4645152" y="1524000"/>
            <a:ext cx="3419856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s1: .</a:t>
            </a:r>
            <a:r>
              <a:rPr lang="en-US" dirty="0" err="1"/>
              <a:t>asciiz</a:t>
            </a:r>
            <a:r>
              <a:rPr lang="en-US" dirty="0"/>
              <a:t> " "</a:t>
            </a:r>
          </a:p>
          <a:p>
            <a:r>
              <a:rPr lang="en-US" dirty="0"/>
              <a:t>s2: .</a:t>
            </a:r>
            <a:r>
              <a:rPr lang="en-US" dirty="0" err="1"/>
              <a:t>asciiz</a:t>
            </a:r>
            <a:r>
              <a:rPr lang="en-US" dirty="0"/>
              <a:t> " "</a:t>
            </a:r>
          </a:p>
          <a:p>
            <a:endParaRPr lang="en-US" dirty="0"/>
          </a:p>
          <a:p>
            <a:r>
              <a:rPr lang="en-US" dirty="0"/>
              <a:t>.align 4</a:t>
            </a:r>
          </a:p>
          <a:p>
            <a:r>
              <a:rPr lang="en-US" dirty="0"/>
              <a:t>print: .space 28</a:t>
            </a:r>
          </a:p>
          <a:p>
            <a:endParaRPr lang="en-US" dirty="0"/>
          </a:p>
          <a:p>
            <a:r>
              <a:rPr lang="en-US" dirty="0" err="1"/>
              <a:t>bcd_invalid</a:t>
            </a:r>
            <a:r>
              <a:rPr lang="en-US" dirty="0"/>
              <a:t>: .</a:t>
            </a:r>
            <a:r>
              <a:rPr lang="en-US" dirty="0" err="1"/>
              <a:t>asciiz</a:t>
            </a:r>
            <a:r>
              <a:rPr lang="en-US" dirty="0"/>
              <a:t> "\</a:t>
            </a:r>
            <a:r>
              <a:rPr lang="en-US" dirty="0" err="1"/>
              <a:t>nTHIS</a:t>
            </a:r>
            <a:r>
              <a:rPr lang="en-US" dirty="0"/>
              <a:t> IS NOT A BCD number \n Enter valid input!!!"</a:t>
            </a:r>
          </a:p>
          <a:p>
            <a:endParaRPr lang="en-US" dirty="0"/>
          </a:p>
          <a:p>
            <a:r>
              <a:rPr lang="en-US" dirty="0"/>
              <a:t>A: .</a:t>
            </a:r>
            <a:r>
              <a:rPr lang="en-US" dirty="0" err="1"/>
              <a:t>asciiz</a:t>
            </a:r>
            <a:r>
              <a:rPr lang="en-US" dirty="0"/>
              <a:t> "a:"</a:t>
            </a:r>
          </a:p>
          <a:p>
            <a:r>
              <a:rPr lang="en-US" dirty="0"/>
              <a:t>B: .</a:t>
            </a:r>
            <a:r>
              <a:rPr lang="en-US" dirty="0" err="1"/>
              <a:t>asciiz</a:t>
            </a:r>
            <a:r>
              <a:rPr lang="en-US" dirty="0"/>
              <a:t> "b:"</a:t>
            </a:r>
          </a:p>
          <a:p>
            <a:r>
              <a:rPr lang="en-US" dirty="0"/>
              <a:t>C: .</a:t>
            </a:r>
            <a:r>
              <a:rPr lang="en-US" dirty="0" err="1"/>
              <a:t>asciiz</a:t>
            </a:r>
            <a:r>
              <a:rPr lang="en-US" dirty="0"/>
              <a:t> "c:"</a:t>
            </a:r>
          </a:p>
          <a:p>
            <a:r>
              <a:rPr lang="en-US" dirty="0"/>
              <a:t>D: .</a:t>
            </a:r>
            <a:r>
              <a:rPr lang="en-US" dirty="0" err="1"/>
              <a:t>asciiz</a:t>
            </a:r>
            <a:r>
              <a:rPr lang="en-US" dirty="0"/>
              <a:t> "d:"</a:t>
            </a:r>
          </a:p>
          <a:p>
            <a:r>
              <a:rPr lang="en-US" dirty="0"/>
              <a:t>E: .</a:t>
            </a:r>
            <a:r>
              <a:rPr lang="en-US" dirty="0" err="1"/>
              <a:t>asciiz</a:t>
            </a:r>
            <a:r>
              <a:rPr lang="en-US" dirty="0"/>
              <a:t> "e:"</a:t>
            </a:r>
          </a:p>
          <a:p>
            <a:r>
              <a:rPr lang="en-US" dirty="0"/>
              <a:t>F: .</a:t>
            </a:r>
            <a:r>
              <a:rPr lang="en-US" dirty="0" err="1"/>
              <a:t>asciiz</a:t>
            </a:r>
            <a:r>
              <a:rPr lang="en-US" dirty="0"/>
              <a:t> "f:"</a:t>
            </a:r>
          </a:p>
          <a:p>
            <a:r>
              <a:rPr lang="en-US" dirty="0"/>
              <a:t>G: .</a:t>
            </a:r>
            <a:r>
              <a:rPr lang="en-US" dirty="0" err="1"/>
              <a:t>asciiz</a:t>
            </a:r>
            <a:r>
              <a:rPr lang="en-US" dirty="0"/>
              <a:t> "g:"</a:t>
            </a:r>
          </a:p>
          <a:p>
            <a:endParaRPr lang="en-US" dirty="0"/>
          </a:p>
          <a:p>
            <a:r>
              <a:rPr lang="en-US" dirty="0"/>
              <a:t>.align 4</a:t>
            </a:r>
          </a:p>
          <a:p>
            <a:r>
              <a:rPr lang="en-US" dirty="0"/>
              <a:t>array1: .space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2474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Obtaining input and verifying it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219200"/>
            <a:ext cx="3419856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/>
              <a:t>.text</a:t>
            </a:r>
          </a:p>
          <a:p>
            <a:endParaRPr lang="en-US" sz="1400" dirty="0"/>
          </a:p>
          <a:p>
            <a:r>
              <a:rPr lang="en-US" sz="1400" dirty="0"/>
              <a:t>re:</a:t>
            </a:r>
          </a:p>
          <a:p>
            <a:endParaRPr lang="en-US" sz="1400" dirty="0"/>
          </a:p>
          <a:p>
            <a:r>
              <a:rPr lang="en-US" sz="1400" dirty="0"/>
              <a:t>#   displaying prompt message</a:t>
            </a:r>
          </a:p>
          <a:p>
            <a:r>
              <a:rPr lang="en-US" sz="1400" dirty="0"/>
              <a:t>li $v0,4</a:t>
            </a:r>
          </a:p>
          <a:p>
            <a:r>
              <a:rPr lang="en-US" sz="1400" dirty="0"/>
              <a:t>la $a0,promptmsg</a:t>
            </a:r>
          </a:p>
          <a:p>
            <a:r>
              <a:rPr lang="en-US" sz="1400" dirty="0" err="1"/>
              <a:t>syscall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  counter</a:t>
            </a:r>
          </a:p>
          <a:p>
            <a:r>
              <a:rPr lang="en-US" sz="1400" dirty="0" err="1"/>
              <a:t>addi</a:t>
            </a:r>
            <a:r>
              <a:rPr lang="en-US" sz="1400" dirty="0"/>
              <a:t> $t0,$zero,0</a:t>
            </a:r>
          </a:p>
          <a:p>
            <a:endParaRPr lang="en-US" sz="1400" dirty="0"/>
          </a:p>
          <a:p>
            <a:r>
              <a:rPr lang="en-US" sz="1400" dirty="0"/>
              <a:t>#    getting user input</a:t>
            </a:r>
          </a:p>
          <a:p>
            <a:r>
              <a:rPr lang="en-US" sz="1400" dirty="0"/>
              <a:t>while:</a:t>
            </a:r>
          </a:p>
          <a:p>
            <a:r>
              <a:rPr lang="en-US" sz="1400" dirty="0" err="1"/>
              <a:t>beq</a:t>
            </a:r>
            <a:r>
              <a:rPr lang="en-US" sz="1400" dirty="0"/>
              <a:t> $t0,16,exit</a:t>
            </a:r>
          </a:p>
          <a:p>
            <a:endParaRPr lang="en-US" sz="1400" dirty="0"/>
          </a:p>
          <a:p>
            <a:r>
              <a:rPr lang="en-US" sz="1400" dirty="0"/>
              <a:t>flag2:</a:t>
            </a:r>
          </a:p>
          <a:p>
            <a:r>
              <a:rPr lang="en-US" sz="1400" dirty="0"/>
              <a:t>li $v0,5</a:t>
            </a:r>
          </a:p>
          <a:p>
            <a:r>
              <a:rPr lang="en-US" sz="1400" dirty="0" err="1"/>
              <a:t>syscall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 input verification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bgt</a:t>
            </a:r>
            <a:r>
              <a:rPr lang="en-US" sz="1400" dirty="0"/>
              <a:t> $v0,1,flag1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blt</a:t>
            </a:r>
            <a:r>
              <a:rPr lang="en-US" sz="1400" dirty="0"/>
              <a:t> $</a:t>
            </a:r>
            <a:r>
              <a:rPr lang="en-US" sz="1400" dirty="0" smtClean="0"/>
              <a:t>v0,0,flag1</a:t>
            </a:r>
          </a:p>
          <a:p>
            <a:endParaRPr lang="en-US" sz="1400" dirty="0"/>
          </a:p>
          <a:p>
            <a:r>
              <a:rPr lang="en-US" sz="1400" dirty="0"/>
              <a:t>#  storing input in array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 $v0,array1($t0)</a:t>
            </a:r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219200"/>
            <a:ext cx="3419856" cy="51054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$t0,$t0,4</a:t>
            </a:r>
          </a:p>
          <a:p>
            <a:endParaRPr lang="en-US" dirty="0"/>
          </a:p>
          <a:p>
            <a:r>
              <a:rPr lang="en-US" dirty="0"/>
              <a:t>j while</a:t>
            </a:r>
          </a:p>
          <a:p>
            <a:r>
              <a:rPr lang="en-US" dirty="0"/>
              <a:t>exit:</a:t>
            </a:r>
          </a:p>
          <a:p>
            <a:endParaRPr lang="en-US" dirty="0"/>
          </a:p>
          <a:p>
            <a:r>
              <a:rPr lang="en-US" dirty="0" smtClean="0"/>
              <a:t>#-</a:t>
            </a:r>
            <a:r>
              <a:rPr lang="en-US" dirty="0"/>
              <a:t>taking from </a:t>
            </a:r>
          </a:p>
          <a:p>
            <a:r>
              <a:rPr lang="en-US" dirty="0"/>
              <a:t>li $t0,12</a:t>
            </a:r>
          </a:p>
          <a:p>
            <a:r>
              <a:rPr lang="en-US" dirty="0" err="1"/>
              <a:t>lw</a:t>
            </a:r>
            <a:r>
              <a:rPr lang="en-US" dirty="0"/>
              <a:t> $t1,array1($t0)</a:t>
            </a:r>
          </a:p>
          <a:p>
            <a:r>
              <a:rPr lang="en-US" dirty="0"/>
              <a:t>move $s3,$t1</a:t>
            </a:r>
          </a:p>
          <a:p>
            <a:endParaRPr lang="en-US" dirty="0"/>
          </a:p>
          <a:p>
            <a:r>
              <a:rPr lang="en-US" dirty="0"/>
              <a:t>li $t0,8</a:t>
            </a:r>
          </a:p>
          <a:p>
            <a:r>
              <a:rPr lang="en-US" dirty="0" err="1"/>
              <a:t>lw</a:t>
            </a:r>
            <a:r>
              <a:rPr lang="en-US" dirty="0"/>
              <a:t> $t1,array1($t0)</a:t>
            </a:r>
          </a:p>
          <a:p>
            <a:r>
              <a:rPr lang="en-US" dirty="0"/>
              <a:t>move $s2,$t1</a:t>
            </a:r>
          </a:p>
          <a:p>
            <a:endParaRPr lang="en-US" dirty="0"/>
          </a:p>
          <a:p>
            <a:r>
              <a:rPr lang="en-US" dirty="0"/>
              <a:t>li $t0,4</a:t>
            </a:r>
          </a:p>
          <a:p>
            <a:r>
              <a:rPr lang="en-US" dirty="0" err="1"/>
              <a:t>lw</a:t>
            </a:r>
            <a:r>
              <a:rPr lang="en-US" dirty="0"/>
              <a:t> $t1,array1($t0)</a:t>
            </a:r>
          </a:p>
          <a:p>
            <a:r>
              <a:rPr lang="en-US" dirty="0"/>
              <a:t>move $s1,$t1</a:t>
            </a:r>
          </a:p>
          <a:p>
            <a:endParaRPr lang="en-US" dirty="0"/>
          </a:p>
          <a:p>
            <a:r>
              <a:rPr lang="en-US" dirty="0"/>
              <a:t>li $t0,0</a:t>
            </a:r>
          </a:p>
          <a:p>
            <a:r>
              <a:rPr lang="en-US" dirty="0" err="1"/>
              <a:t>lw</a:t>
            </a:r>
            <a:r>
              <a:rPr lang="en-US" dirty="0"/>
              <a:t> $t1,array1($t0)</a:t>
            </a:r>
          </a:p>
          <a:p>
            <a:r>
              <a:rPr lang="en-US" dirty="0"/>
              <a:t>move $s0,$t1</a:t>
            </a:r>
          </a:p>
          <a:p>
            <a:endParaRPr lang="en-US" dirty="0"/>
          </a:p>
          <a:p>
            <a:r>
              <a:rPr lang="en-US" dirty="0" err="1"/>
              <a:t>beq</a:t>
            </a:r>
            <a:r>
              <a:rPr lang="en-US" dirty="0"/>
              <a:t> $s0,1,verify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560</TotalTime>
  <Words>1787</Words>
  <Application>Microsoft Office PowerPoint</Application>
  <PresentationFormat>On-screen Show (4:3)</PresentationFormat>
  <Paragraphs>620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Computer architecture</vt:lpstr>
      <vt:lpstr>Bcd to 7 segment code</vt:lpstr>
      <vt:lpstr>Example for Bcd to seven segment code</vt:lpstr>
      <vt:lpstr>BCD to gray code</vt:lpstr>
      <vt:lpstr>Example:</vt:lpstr>
      <vt:lpstr>Bcd to excess 3</vt:lpstr>
      <vt:lpstr>example</vt:lpstr>
      <vt:lpstr>Code:</vt:lpstr>
      <vt:lpstr>Obtaining input and verifying it</vt:lpstr>
      <vt:lpstr>Segment-1</vt:lpstr>
      <vt:lpstr>Segment 2            Segment 3</vt:lpstr>
      <vt:lpstr>Segment 4        Segment 5</vt:lpstr>
      <vt:lpstr>Segment 6           Segment 7</vt:lpstr>
      <vt:lpstr>Displaying segments</vt:lpstr>
      <vt:lpstr>Excess-3 Code</vt:lpstr>
      <vt:lpstr>Grey Code</vt:lpstr>
      <vt:lpstr>Functions:</vt:lpstr>
      <vt:lpstr>PowerPoint Presentation</vt:lpstr>
      <vt:lpstr>FLOW OF CODE:</vt:lpstr>
      <vt:lpstr>MIPS ARCHITECTURE</vt:lpstr>
      <vt:lpstr>Output: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Chandhru</dc:creator>
  <cp:lastModifiedBy>Chandhru</cp:lastModifiedBy>
  <cp:revision>25</cp:revision>
  <dcterms:created xsi:type="dcterms:W3CDTF">2006-08-16T00:00:00Z</dcterms:created>
  <dcterms:modified xsi:type="dcterms:W3CDTF">2020-04-25T17:33:14Z</dcterms:modified>
</cp:coreProperties>
</file>