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8" r:id="rId4"/>
    <p:sldId id="259" r:id="rId5"/>
    <p:sldId id="263" r:id="rId6"/>
    <p:sldId id="269" r:id="rId7"/>
    <p:sldId id="262" r:id="rId8"/>
    <p:sldId id="264" r:id="rId9"/>
    <p:sldId id="260" r:id="rId10"/>
    <p:sldId id="261" r:id="rId11"/>
    <p:sldId id="270" r:id="rId12"/>
    <p:sldId id="271" r:id="rId13"/>
    <p:sldId id="265" r:id="rId14"/>
    <p:sldId id="272" r:id="rId15"/>
    <p:sldId id="273" r:id="rId16"/>
    <p:sldId id="274" r:id="rId17"/>
    <p:sldId id="266" r:id="rId18"/>
    <p:sldId id="268" r:id="rId19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AA262F-F5B5-45D7-A1E7-1E7FEBA61167}" v="1078" dt="2024-11-13T16:42:59.300"/>
    <p1510:client id="{12F4A781-951F-FDE1-7BFC-D09A8669615F}" v="5" dt="2024-11-14T09:56:50.689"/>
    <p1510:client id="{17E2A2AC-4FB5-46C9-9383-766B42BC7D15}" v="413" dt="2024-11-13T16:12:30.290"/>
    <p1510:client id="{1AECD34F-3BCB-4A31-848F-F46E23E913FE}" v="2" dt="2024-11-14T04:57:22.176"/>
    <p1510:client id="{1B354829-3E24-4AC7-A7A0-7E108006F1FE}" v="12" dt="2024-11-13T04:54:39.601"/>
    <p1510:client id="{20CA5A72-973B-FF93-13F7-BDCB2A887C5E}" v="1" dt="2024-11-14T03:22:19.600"/>
    <p1510:client id="{2469AB6D-6014-205B-1CE2-8C2410E18DB6}" v="10" dt="2024-11-13T05:50:48.288"/>
    <p1510:client id="{28CF1489-F643-4B89-BDDD-78B3056D673A}" v="249" dt="2024-11-13T05:23:28.828"/>
    <p1510:client id="{462E802F-6675-4F61-92EE-A2109F10019B}" v="202" dt="2024-11-13T16:22:28.442"/>
    <p1510:client id="{532C30D2-5EEC-FFC8-5956-9CA394BF6F01}" v="148" dt="2024-11-13T09:29:46.466"/>
    <p1510:client id="{5B643030-B236-4AB3-AE32-62CE21F942D9}" v="217" dt="2024-11-13T06:36:54.510"/>
    <p1510:client id="{5E3D5FBB-7D95-43E6-8F32-54A27B8C27D7}" v="203" dt="2024-11-13T05:53:57.581"/>
    <p1510:client id="{62CF9A84-2409-793B-0879-1511E14A9E1F}" v="771" dt="2024-11-13T16:07:16.295"/>
    <p1510:client id="{81685333-B7FC-47DC-8846-E25138704F37}" v="11" dt="2024-11-14T03:46:55.967"/>
    <p1510:client id="{8BF4CBA3-2240-D68C-E834-BBCB6D72D664}" v="1" dt="2024-11-13T07:14:39.209"/>
    <p1510:client id="{99179D62-3F1E-40EE-B850-C90E9AFC3A14}" v="5" dt="2024-11-13T16:30:46.208"/>
    <p1510:client id="{B4C7D886-09C5-417B-B40E-11F43221D4EB}" v="128" dt="2024-11-13T06:15:04.484"/>
    <p1510:client id="{B59F47BE-1EFE-01DC-44D9-07B47C45450E}" v="13" dt="2024-11-13T05:48:20.196"/>
    <p1510:client id="{BDE6C3DB-94DE-4459-AC60-825B9109FE79}" v="10" dt="2024-11-13T16:30:03.220"/>
    <p1510:client id="{D0851B35-08CF-0EA3-3D00-2D6E8EFE2E07}" v="937" dt="2024-11-13T09:25:28.258"/>
    <p1510:client id="{DFE9B4F2-87D1-45F5-BE05-A671A46F7A9D}" v="115" dt="2024-11-13T05:33:17.279"/>
    <p1510:client id="{E456854B-23E0-40ED-954F-248BA29EF958}" v="82" dt="2024-11-13T05:42:54.040"/>
    <p1510:client id="{E6FD5C58-80C2-4523-9706-2D8D86D8995F}" v="7" dt="2024-11-13T16:27:13.858"/>
    <p1510:client id="{FED11EFA-44E2-4AC6-8F0B-0373FE0CB067}" v="158" dt="2024-11-13T05:04:52.7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kesh Bala" userId="S::mukesh.bala@aspiresys.com::66d96a72-1144-4978-be74-15dc59c8d7e8" providerId="AD" clId="Web-{8BF4CBA3-2240-D68C-E834-BBCB6D72D664}"/>
    <pc:docChg chg="modSld">
      <pc:chgData name="Mukesh Bala" userId="S::mukesh.bala@aspiresys.com::66d96a72-1144-4978-be74-15dc59c8d7e8" providerId="AD" clId="Web-{8BF4CBA3-2240-D68C-E834-BBCB6D72D664}" dt="2024-11-13T07:14:39.209" v="0" actId="20577"/>
      <pc:docMkLst>
        <pc:docMk/>
      </pc:docMkLst>
      <pc:sldChg chg="modSp">
        <pc:chgData name="Mukesh Bala" userId="S::mukesh.bala@aspiresys.com::66d96a72-1144-4978-be74-15dc59c8d7e8" providerId="AD" clId="Web-{8BF4CBA3-2240-D68C-E834-BBCB6D72D664}" dt="2024-11-13T07:14:39.209" v="0" actId="20577"/>
        <pc:sldMkLst>
          <pc:docMk/>
          <pc:sldMk cId="4182231845" sldId="263"/>
        </pc:sldMkLst>
        <pc:spChg chg="mod">
          <ac:chgData name="Mukesh Bala" userId="S::mukesh.bala@aspiresys.com::66d96a72-1144-4978-be74-15dc59c8d7e8" providerId="AD" clId="Web-{8BF4CBA3-2240-D68C-E834-BBCB6D72D664}" dt="2024-11-13T07:14:39.209" v="0" actId="20577"/>
          <ac:spMkLst>
            <pc:docMk/>
            <pc:sldMk cId="4182231845" sldId="263"/>
            <ac:spMk id="2" creationId="{0E579842-9FFE-1431-6A92-CACF66471FD7}"/>
          </ac:spMkLst>
        </pc:spChg>
      </pc:sldChg>
    </pc:docChg>
  </pc:docChgLst>
  <pc:docChgLst>
    <pc:chgData name="Mukesh Bala" userId="S::mukesh.bala@aspiresys.com::66d96a72-1144-4978-be74-15dc59c8d7e8" providerId="AD" clId="Web-{FED11EFA-44E2-4AC6-8F0B-0373FE0CB067}"/>
    <pc:docChg chg="addSld modSld">
      <pc:chgData name="Mukesh Bala" userId="S::mukesh.bala@aspiresys.com::66d96a72-1144-4978-be74-15dc59c8d7e8" providerId="AD" clId="Web-{FED11EFA-44E2-4AC6-8F0B-0373FE0CB067}" dt="2024-11-13T05:04:51.955" v="90" actId="20577"/>
      <pc:docMkLst>
        <pc:docMk/>
      </pc:docMkLst>
      <pc:sldChg chg="addSp delSp modSp">
        <pc:chgData name="Mukesh Bala" userId="S::mukesh.bala@aspiresys.com::66d96a72-1144-4978-be74-15dc59c8d7e8" providerId="AD" clId="Web-{FED11EFA-44E2-4AC6-8F0B-0373FE0CB067}" dt="2024-11-13T05:04:27.970" v="82" actId="20577"/>
        <pc:sldMkLst>
          <pc:docMk/>
          <pc:sldMk cId="3454805196" sldId="257"/>
        </pc:sldMkLst>
        <pc:spChg chg="del">
          <ac:chgData name="Mukesh Bala" userId="S::mukesh.bala@aspiresys.com::66d96a72-1144-4978-be74-15dc59c8d7e8" providerId="AD" clId="Web-{FED11EFA-44E2-4AC6-8F0B-0373FE0CB067}" dt="2024-11-13T05:00:33.612" v="0"/>
          <ac:spMkLst>
            <pc:docMk/>
            <pc:sldMk cId="3454805196" sldId="257"/>
            <ac:spMk id="2" creationId="{00000000-0000-0000-0000-000000000000}"/>
          </ac:spMkLst>
        </pc:spChg>
        <pc:spChg chg="del">
          <ac:chgData name="Mukesh Bala" userId="S::mukesh.bala@aspiresys.com::66d96a72-1144-4978-be74-15dc59c8d7e8" providerId="AD" clId="Web-{FED11EFA-44E2-4AC6-8F0B-0373FE0CB067}" dt="2024-11-13T05:00:37.721" v="1"/>
          <ac:spMkLst>
            <pc:docMk/>
            <pc:sldMk cId="3454805196" sldId="257"/>
            <ac:spMk id="3" creationId="{00000000-0000-0000-0000-000000000000}"/>
          </ac:spMkLst>
        </pc:spChg>
        <pc:spChg chg="add mod">
          <ac:chgData name="Mukesh Bala" userId="S::mukesh.bala@aspiresys.com::66d96a72-1144-4978-be74-15dc59c8d7e8" providerId="AD" clId="Web-{FED11EFA-44E2-4AC6-8F0B-0373FE0CB067}" dt="2024-11-13T05:04:27.970" v="82" actId="20577"/>
          <ac:spMkLst>
            <pc:docMk/>
            <pc:sldMk cId="3454805196" sldId="257"/>
            <ac:spMk id="4" creationId="{77148F36-4761-47AD-19B4-F869803E9154}"/>
          </ac:spMkLst>
        </pc:spChg>
      </pc:sldChg>
      <pc:sldChg chg="modSp new">
        <pc:chgData name="Mukesh Bala" userId="S::mukesh.bala@aspiresys.com::66d96a72-1144-4978-be74-15dc59c8d7e8" providerId="AD" clId="Web-{FED11EFA-44E2-4AC6-8F0B-0373FE0CB067}" dt="2024-11-13T05:04:51.955" v="90" actId="20577"/>
        <pc:sldMkLst>
          <pc:docMk/>
          <pc:sldMk cId="593097685" sldId="258"/>
        </pc:sldMkLst>
        <pc:spChg chg="mod">
          <ac:chgData name="Mukesh Bala" userId="S::mukesh.bala@aspiresys.com::66d96a72-1144-4978-be74-15dc59c8d7e8" providerId="AD" clId="Web-{FED11EFA-44E2-4AC6-8F0B-0373FE0CB067}" dt="2024-11-13T05:04:51.955" v="90" actId="20577"/>
          <ac:spMkLst>
            <pc:docMk/>
            <pc:sldMk cId="593097685" sldId="258"/>
            <ac:spMk id="2" creationId="{53E84561-8279-A9D3-11E9-8ABDC7D3BB45}"/>
          </ac:spMkLst>
        </pc:spChg>
      </pc:sldChg>
    </pc:docChg>
  </pc:docChgLst>
  <pc:docChgLst>
    <pc:chgData name="Mukesh Bala" userId="S::mukesh.bala@aspiresys.com::66d96a72-1144-4978-be74-15dc59c8d7e8" providerId="AD" clId="Web-{E6FD5C58-80C2-4523-9706-2D8D86D8995F}"/>
    <pc:docChg chg="modSld">
      <pc:chgData name="Mukesh Bala" userId="S::mukesh.bala@aspiresys.com::66d96a72-1144-4978-be74-15dc59c8d7e8" providerId="AD" clId="Web-{E6FD5C58-80C2-4523-9706-2D8D86D8995F}" dt="2024-11-13T16:27:13.858" v="5" actId="14100"/>
      <pc:docMkLst>
        <pc:docMk/>
      </pc:docMkLst>
      <pc:sldChg chg="addSp modSp">
        <pc:chgData name="Mukesh Bala" userId="S::mukesh.bala@aspiresys.com::66d96a72-1144-4978-be74-15dc59c8d7e8" providerId="AD" clId="Web-{E6FD5C58-80C2-4523-9706-2D8D86D8995F}" dt="2024-11-13T16:27:13.858" v="5" actId="14100"/>
        <pc:sldMkLst>
          <pc:docMk/>
          <pc:sldMk cId="3409807957" sldId="273"/>
        </pc:sldMkLst>
        <pc:picChg chg="add mod">
          <ac:chgData name="Mukesh Bala" userId="S::mukesh.bala@aspiresys.com::66d96a72-1144-4978-be74-15dc59c8d7e8" providerId="AD" clId="Web-{E6FD5C58-80C2-4523-9706-2D8D86D8995F}" dt="2024-11-13T16:27:13.858" v="5" actId="14100"/>
          <ac:picMkLst>
            <pc:docMk/>
            <pc:sldMk cId="3409807957" sldId="273"/>
            <ac:picMk id="2" creationId="{0C7AF1DB-DDC1-AD96-6668-D28E48E07FE0}"/>
          </ac:picMkLst>
        </pc:picChg>
      </pc:sldChg>
    </pc:docChg>
  </pc:docChgLst>
  <pc:docChgLst>
    <pc:chgData name="Mukesh Bala" userId="S::mukesh.bala@aspiresys.com::66d96a72-1144-4978-be74-15dc59c8d7e8" providerId="AD" clId="Web-{0CAA262F-F5B5-45D7-A1E7-1E7FEBA61167}"/>
    <pc:docChg chg="modSld">
      <pc:chgData name="Mukesh Bala" userId="S::mukesh.bala@aspiresys.com::66d96a72-1144-4978-be74-15dc59c8d7e8" providerId="AD" clId="Web-{0CAA262F-F5B5-45D7-A1E7-1E7FEBA61167}" dt="2024-11-13T16:42:55.488" v="1036"/>
      <pc:docMkLst>
        <pc:docMk/>
      </pc:docMkLst>
      <pc:sldChg chg="modSp">
        <pc:chgData name="Mukesh Bala" userId="S::mukesh.bala@aspiresys.com::66d96a72-1144-4978-be74-15dc59c8d7e8" providerId="AD" clId="Web-{0CAA262F-F5B5-45D7-A1E7-1E7FEBA61167}" dt="2024-11-13T16:42:55.488" v="1036"/>
        <pc:sldMkLst>
          <pc:docMk/>
          <pc:sldMk cId="1140377298" sldId="265"/>
        </pc:sldMkLst>
        <pc:graphicFrameChg chg="mod modGraphic">
          <ac:chgData name="Mukesh Bala" userId="S::mukesh.bala@aspiresys.com::66d96a72-1144-4978-be74-15dc59c8d7e8" providerId="AD" clId="Web-{0CAA262F-F5B5-45D7-A1E7-1E7FEBA61167}" dt="2024-11-13T16:42:55.488" v="1036"/>
          <ac:graphicFrameMkLst>
            <pc:docMk/>
            <pc:sldMk cId="1140377298" sldId="265"/>
            <ac:graphicFrameMk id="33" creationId="{BC058110-483D-0E4A-D4F7-720CD7802939}"/>
          </ac:graphicFrameMkLst>
        </pc:graphicFrameChg>
      </pc:sldChg>
      <pc:sldChg chg="addSp modSp">
        <pc:chgData name="Mukesh Bala" userId="S::mukesh.bala@aspiresys.com::66d96a72-1144-4978-be74-15dc59c8d7e8" providerId="AD" clId="Web-{0CAA262F-F5B5-45D7-A1E7-1E7FEBA61167}" dt="2024-11-13T16:39:50.512" v="1023"/>
        <pc:sldMkLst>
          <pc:docMk/>
          <pc:sldMk cId="288851016" sldId="266"/>
        </pc:sldMkLst>
        <pc:spChg chg="mod">
          <ac:chgData name="Mukesh Bala" userId="S::mukesh.bala@aspiresys.com::66d96a72-1144-4978-be74-15dc59c8d7e8" providerId="AD" clId="Web-{0CAA262F-F5B5-45D7-A1E7-1E7FEBA61167}" dt="2024-11-13T16:33:08.904" v="27" actId="20577"/>
          <ac:spMkLst>
            <pc:docMk/>
            <pc:sldMk cId="288851016" sldId="266"/>
            <ac:spMk id="3" creationId="{7AFE3556-D925-E074-33A4-25F6B1249AC9}"/>
          </ac:spMkLst>
        </pc:spChg>
        <pc:graphicFrameChg chg="add mod modGraphic">
          <ac:chgData name="Mukesh Bala" userId="S::mukesh.bala@aspiresys.com::66d96a72-1144-4978-be74-15dc59c8d7e8" providerId="AD" clId="Web-{0CAA262F-F5B5-45D7-A1E7-1E7FEBA61167}" dt="2024-11-13T16:39:50.512" v="1023"/>
          <ac:graphicFrameMkLst>
            <pc:docMk/>
            <pc:sldMk cId="288851016" sldId="266"/>
            <ac:graphicFrameMk id="2" creationId="{7875268D-78AD-4EB2-A1EB-97979F6155B9}"/>
          </ac:graphicFrameMkLst>
        </pc:graphicFrameChg>
      </pc:sldChg>
      <pc:sldChg chg="modSp">
        <pc:chgData name="Mukesh Bala" userId="S::mukesh.bala@aspiresys.com::66d96a72-1144-4978-be74-15dc59c8d7e8" providerId="AD" clId="Web-{0CAA262F-F5B5-45D7-A1E7-1E7FEBA61167}" dt="2024-11-13T16:40:59.734" v="1034" actId="20577"/>
        <pc:sldMkLst>
          <pc:docMk/>
          <pc:sldMk cId="3409807957" sldId="273"/>
        </pc:sldMkLst>
        <pc:spChg chg="mod">
          <ac:chgData name="Mukesh Bala" userId="S::mukesh.bala@aspiresys.com::66d96a72-1144-4978-be74-15dc59c8d7e8" providerId="AD" clId="Web-{0CAA262F-F5B5-45D7-A1E7-1E7FEBA61167}" dt="2024-11-13T16:40:59.734" v="1034" actId="20577"/>
          <ac:spMkLst>
            <pc:docMk/>
            <pc:sldMk cId="3409807957" sldId="273"/>
            <ac:spMk id="4" creationId="{4CED14CF-B730-D420-CFD4-09C60F2055B4}"/>
          </ac:spMkLst>
        </pc:spChg>
      </pc:sldChg>
      <pc:sldChg chg="addSp delSp modSp mod setBg setClrOvrMap">
        <pc:chgData name="Mukesh Bala" userId="S::mukesh.bala@aspiresys.com::66d96a72-1144-4978-be74-15dc59c8d7e8" providerId="AD" clId="Web-{0CAA262F-F5B5-45D7-A1E7-1E7FEBA61167}" dt="2024-11-13T16:32:55.107" v="25" actId="20577"/>
        <pc:sldMkLst>
          <pc:docMk/>
          <pc:sldMk cId="3005674862" sldId="274"/>
        </pc:sldMkLst>
        <pc:spChg chg="add mod">
          <ac:chgData name="Mukesh Bala" userId="S::mukesh.bala@aspiresys.com::66d96a72-1144-4978-be74-15dc59c8d7e8" providerId="AD" clId="Web-{0CAA262F-F5B5-45D7-A1E7-1E7FEBA61167}" dt="2024-11-13T16:32:55.107" v="25" actId="20577"/>
          <ac:spMkLst>
            <pc:docMk/>
            <pc:sldMk cId="3005674862" sldId="274"/>
            <ac:spMk id="3" creationId="{45ECD90E-BC55-170E-B284-0A876A7BBDDD}"/>
          </ac:spMkLst>
        </pc:spChg>
        <pc:spChg chg="del ord">
          <ac:chgData name="Mukesh Bala" userId="S::mukesh.bala@aspiresys.com::66d96a72-1144-4978-be74-15dc59c8d7e8" providerId="AD" clId="Web-{0CAA262F-F5B5-45D7-A1E7-1E7FEBA61167}" dt="2024-11-13T16:32:16.965" v="6"/>
          <ac:spMkLst>
            <pc:docMk/>
            <pc:sldMk cId="3005674862" sldId="274"/>
            <ac:spMk id="4" creationId="{11A6B770-C531-2E01-1384-531136BE76DB}"/>
          </ac:spMkLst>
        </pc:spChg>
        <pc:spChg chg="add del">
          <ac:chgData name="Mukesh Bala" userId="S::mukesh.bala@aspiresys.com::66d96a72-1144-4978-be74-15dc59c8d7e8" providerId="AD" clId="Web-{0CAA262F-F5B5-45D7-A1E7-1E7FEBA61167}" dt="2024-11-13T16:32:10.464" v="4"/>
          <ac:spMkLst>
            <pc:docMk/>
            <pc:sldMk cId="3005674862" sldId="274"/>
            <ac:spMk id="12" creationId="{DF4972D9-F510-4C84-8BDA-31BAECC2329C}"/>
          </ac:spMkLst>
        </pc:spChg>
        <pc:spChg chg="add del">
          <ac:chgData name="Mukesh Bala" userId="S::mukesh.bala@aspiresys.com::66d96a72-1144-4978-be74-15dc59c8d7e8" providerId="AD" clId="Web-{0CAA262F-F5B5-45D7-A1E7-1E7FEBA61167}" dt="2024-11-13T16:32:10.464" v="4"/>
          <ac:spMkLst>
            <pc:docMk/>
            <pc:sldMk cId="3005674862" sldId="274"/>
            <ac:spMk id="14" creationId="{D8E2D96C-A214-42D7-8C0F-E4CCBD8C39CD}"/>
          </ac:spMkLst>
        </pc:spChg>
        <pc:spChg chg="add del">
          <ac:chgData name="Mukesh Bala" userId="S::mukesh.bala@aspiresys.com::66d96a72-1144-4978-be74-15dc59c8d7e8" providerId="AD" clId="Web-{0CAA262F-F5B5-45D7-A1E7-1E7FEBA61167}" dt="2024-11-13T16:32:10.464" v="4"/>
          <ac:spMkLst>
            <pc:docMk/>
            <pc:sldMk cId="3005674862" sldId="274"/>
            <ac:spMk id="16" creationId="{17C746F4-1536-4E83-B247-DD6BBE09CDF6}"/>
          </ac:spMkLst>
        </pc:spChg>
        <pc:spChg chg="add del">
          <ac:chgData name="Mukesh Bala" userId="S::mukesh.bala@aspiresys.com::66d96a72-1144-4978-be74-15dc59c8d7e8" providerId="AD" clId="Web-{0CAA262F-F5B5-45D7-A1E7-1E7FEBA61167}" dt="2024-11-13T16:32:10.464" v="4"/>
          <ac:spMkLst>
            <pc:docMk/>
            <pc:sldMk cId="3005674862" sldId="274"/>
            <ac:spMk id="18" creationId="{901B7213-0CDE-44D8-9FC1-9995E8AD4024}"/>
          </ac:spMkLst>
        </pc:spChg>
        <pc:spChg chg="add">
          <ac:chgData name="Mukesh Bala" userId="S::mukesh.bala@aspiresys.com::66d96a72-1144-4978-be74-15dc59c8d7e8" providerId="AD" clId="Web-{0CAA262F-F5B5-45D7-A1E7-1E7FEBA61167}" dt="2024-11-13T16:32:10.480" v="5"/>
          <ac:spMkLst>
            <pc:docMk/>
            <pc:sldMk cId="3005674862" sldId="274"/>
            <ac:spMk id="21" creationId="{F8C668FA-2417-47B5-B454-2D55FC17FF7A}"/>
          </ac:spMkLst>
        </pc:spChg>
        <pc:spChg chg="add">
          <ac:chgData name="Mukesh Bala" userId="S::mukesh.bala@aspiresys.com::66d96a72-1144-4978-be74-15dc59c8d7e8" providerId="AD" clId="Web-{0CAA262F-F5B5-45D7-A1E7-1E7FEBA61167}" dt="2024-11-13T16:32:10.480" v="5"/>
          <ac:spMkLst>
            <pc:docMk/>
            <pc:sldMk cId="3005674862" sldId="274"/>
            <ac:spMk id="23" creationId="{2B4CDDF6-55C3-415A-8D8B-7E03C3D616FC}"/>
          </ac:spMkLst>
        </pc:spChg>
        <pc:picChg chg="add mod">
          <ac:chgData name="Mukesh Bala" userId="S::mukesh.bala@aspiresys.com::66d96a72-1144-4978-be74-15dc59c8d7e8" providerId="AD" clId="Web-{0CAA262F-F5B5-45D7-A1E7-1E7FEBA61167}" dt="2024-11-13T16:32:10.480" v="5"/>
          <ac:picMkLst>
            <pc:docMk/>
            <pc:sldMk cId="3005674862" sldId="274"/>
            <ac:picMk id="2" creationId="{4D3F22BC-8EA3-7273-97C3-77A9ADABD121}"/>
          </ac:picMkLst>
        </pc:picChg>
        <pc:picChg chg="mod ord">
          <ac:chgData name="Mukesh Bala" userId="S::mukesh.bala@aspiresys.com::66d96a72-1144-4978-be74-15dc59c8d7e8" providerId="AD" clId="Web-{0CAA262F-F5B5-45D7-A1E7-1E7FEBA61167}" dt="2024-11-13T16:32:10.480" v="5"/>
          <ac:picMkLst>
            <pc:docMk/>
            <pc:sldMk cId="3005674862" sldId="274"/>
            <ac:picMk id="5" creationId="{1B35C2BB-4B4D-EA90-8EA8-D8561235D8AF}"/>
          </ac:picMkLst>
        </pc:picChg>
        <pc:picChg chg="add del">
          <ac:chgData name="Mukesh Bala" userId="S::mukesh.bala@aspiresys.com::66d96a72-1144-4978-be74-15dc59c8d7e8" providerId="AD" clId="Web-{0CAA262F-F5B5-45D7-A1E7-1E7FEBA61167}" dt="2024-11-13T16:32:10.464" v="4"/>
          <ac:picMkLst>
            <pc:docMk/>
            <pc:sldMk cId="3005674862" sldId="274"/>
            <ac:picMk id="10" creationId="{5C819037-A607-4A7B-ADF1-B04516199C89}"/>
          </ac:picMkLst>
        </pc:picChg>
        <pc:picChg chg="add">
          <ac:chgData name="Mukesh Bala" userId="S::mukesh.bala@aspiresys.com::66d96a72-1144-4978-be74-15dc59c8d7e8" providerId="AD" clId="Web-{0CAA262F-F5B5-45D7-A1E7-1E7FEBA61167}" dt="2024-11-13T16:32:10.480" v="5"/>
          <ac:picMkLst>
            <pc:docMk/>
            <pc:sldMk cId="3005674862" sldId="274"/>
            <ac:picMk id="20" creationId="{5C819037-A607-4A7B-ADF1-B04516199C89}"/>
          </ac:picMkLst>
        </pc:picChg>
        <pc:picChg chg="add">
          <ac:chgData name="Mukesh Bala" userId="S::mukesh.bala@aspiresys.com::66d96a72-1144-4978-be74-15dc59c8d7e8" providerId="AD" clId="Web-{0CAA262F-F5B5-45D7-A1E7-1E7FEBA61167}" dt="2024-11-13T16:32:10.480" v="5"/>
          <ac:picMkLst>
            <pc:docMk/>
            <pc:sldMk cId="3005674862" sldId="274"/>
            <ac:picMk id="22" creationId="{97FEBA57-8992-46BB-BCF0-5A83FE8E01E8}"/>
          </ac:picMkLst>
        </pc:picChg>
      </pc:sldChg>
    </pc:docChg>
  </pc:docChgLst>
  <pc:docChgLst>
    <pc:chgData name="Mukesh Bala" userId="S::mukesh.bala@aspiresys.com::66d96a72-1144-4978-be74-15dc59c8d7e8" providerId="AD" clId="Web-{462E802F-6675-4F61-92EE-A2109F10019B}"/>
    <pc:docChg chg="addSld modSld">
      <pc:chgData name="Mukesh Bala" userId="S::mukesh.bala@aspiresys.com::66d96a72-1144-4978-be74-15dc59c8d7e8" providerId="AD" clId="Web-{462E802F-6675-4F61-92EE-A2109F10019B}" dt="2024-11-13T16:22:28.442" v="117" actId="20577"/>
      <pc:docMkLst>
        <pc:docMk/>
      </pc:docMkLst>
      <pc:sldChg chg="addSp modSp mod setBg">
        <pc:chgData name="Mukesh Bala" userId="S::mukesh.bala@aspiresys.com::66d96a72-1144-4978-be74-15dc59c8d7e8" providerId="AD" clId="Web-{462E802F-6675-4F61-92EE-A2109F10019B}" dt="2024-11-13T16:20:11.516" v="27" actId="20577"/>
        <pc:sldMkLst>
          <pc:docMk/>
          <pc:sldMk cId="1146470933" sldId="272"/>
        </pc:sldMkLst>
        <pc:spChg chg="mod ord">
          <ac:chgData name="Mukesh Bala" userId="S::mukesh.bala@aspiresys.com::66d96a72-1144-4978-be74-15dc59c8d7e8" providerId="AD" clId="Web-{462E802F-6675-4F61-92EE-A2109F10019B}" dt="2024-11-13T16:20:11.516" v="27" actId="20577"/>
          <ac:spMkLst>
            <pc:docMk/>
            <pc:sldMk cId="1146470933" sldId="272"/>
            <ac:spMk id="4" creationId="{7AC1AE61-3F6A-D3B1-68F7-AE666549F169}"/>
          </ac:spMkLst>
        </pc:spChg>
        <pc:picChg chg="add mod">
          <ac:chgData name="Mukesh Bala" userId="S::mukesh.bala@aspiresys.com::66d96a72-1144-4978-be74-15dc59c8d7e8" providerId="AD" clId="Web-{462E802F-6675-4F61-92EE-A2109F10019B}" dt="2024-11-13T16:19:23.593" v="21"/>
          <ac:picMkLst>
            <pc:docMk/>
            <pc:sldMk cId="1146470933" sldId="272"/>
            <ac:picMk id="2" creationId="{5FE74B75-4684-1F2C-CD52-B899C909E139}"/>
          </ac:picMkLst>
        </pc:picChg>
      </pc:sldChg>
      <pc:sldChg chg="addSp delSp modSp new">
        <pc:chgData name="Mukesh Bala" userId="S::mukesh.bala@aspiresys.com::66d96a72-1144-4978-be74-15dc59c8d7e8" providerId="AD" clId="Web-{462E802F-6675-4F61-92EE-A2109F10019B}" dt="2024-11-13T16:22:28.442" v="117" actId="20577"/>
        <pc:sldMkLst>
          <pc:docMk/>
          <pc:sldMk cId="3409807957" sldId="273"/>
        </pc:sldMkLst>
        <pc:spChg chg="del">
          <ac:chgData name="Mukesh Bala" userId="S::mukesh.bala@aspiresys.com::66d96a72-1144-4978-be74-15dc59c8d7e8" providerId="AD" clId="Web-{462E802F-6675-4F61-92EE-A2109F10019B}" dt="2024-11-13T16:20:35.939" v="29"/>
          <ac:spMkLst>
            <pc:docMk/>
            <pc:sldMk cId="3409807957" sldId="273"/>
            <ac:spMk id="2" creationId="{0BB6A330-56B3-A994-2CA8-D7CCED163B03}"/>
          </ac:spMkLst>
        </pc:spChg>
        <pc:spChg chg="del mod">
          <ac:chgData name="Mukesh Bala" userId="S::mukesh.bala@aspiresys.com::66d96a72-1144-4978-be74-15dc59c8d7e8" providerId="AD" clId="Web-{462E802F-6675-4F61-92EE-A2109F10019B}" dt="2024-11-13T16:20:36.064" v="32"/>
          <ac:spMkLst>
            <pc:docMk/>
            <pc:sldMk cId="3409807957" sldId="273"/>
            <ac:spMk id="3" creationId="{6C67D649-293E-1304-2D15-AE2776B79C89}"/>
          </ac:spMkLst>
        </pc:spChg>
        <pc:spChg chg="add mod">
          <ac:chgData name="Mukesh Bala" userId="S::mukesh.bala@aspiresys.com::66d96a72-1144-4978-be74-15dc59c8d7e8" providerId="AD" clId="Web-{462E802F-6675-4F61-92EE-A2109F10019B}" dt="2024-11-13T16:22:28.442" v="117" actId="20577"/>
          <ac:spMkLst>
            <pc:docMk/>
            <pc:sldMk cId="3409807957" sldId="273"/>
            <ac:spMk id="4" creationId="{4CED14CF-B730-D420-CFD4-09C60F2055B4}"/>
          </ac:spMkLst>
        </pc:spChg>
      </pc:sldChg>
    </pc:docChg>
  </pc:docChgLst>
  <pc:docChgLst>
    <pc:chgData name="Janani Kumar" userId="S::janani.kumar@aspiresys.com::de1e1c92-3813-4c85-aff9-e15119306b78" providerId="AD" clId="Web-{2469AB6D-6014-205B-1CE2-8C2410E18DB6}"/>
    <pc:docChg chg="modSld">
      <pc:chgData name="Janani Kumar" userId="S::janani.kumar@aspiresys.com::de1e1c92-3813-4c85-aff9-e15119306b78" providerId="AD" clId="Web-{2469AB6D-6014-205B-1CE2-8C2410E18DB6}" dt="2024-11-13T05:50:48.288" v="8" actId="20577"/>
      <pc:docMkLst>
        <pc:docMk/>
      </pc:docMkLst>
      <pc:sldChg chg="modSp">
        <pc:chgData name="Janani Kumar" userId="S::janani.kumar@aspiresys.com::de1e1c92-3813-4c85-aff9-e15119306b78" providerId="AD" clId="Web-{2469AB6D-6014-205B-1CE2-8C2410E18DB6}" dt="2024-11-13T05:50:48.288" v="8" actId="20577"/>
        <pc:sldMkLst>
          <pc:docMk/>
          <pc:sldMk cId="593097685" sldId="258"/>
        </pc:sldMkLst>
        <pc:spChg chg="mod">
          <ac:chgData name="Janani Kumar" userId="S::janani.kumar@aspiresys.com::de1e1c92-3813-4c85-aff9-e15119306b78" providerId="AD" clId="Web-{2469AB6D-6014-205B-1CE2-8C2410E18DB6}" dt="2024-11-13T05:50:48.288" v="8" actId="20577"/>
          <ac:spMkLst>
            <pc:docMk/>
            <pc:sldMk cId="593097685" sldId="258"/>
            <ac:spMk id="3" creationId="{607AB4F9-E49F-C8C1-FE01-DB346FFF9564}"/>
          </ac:spMkLst>
        </pc:spChg>
      </pc:sldChg>
      <pc:sldChg chg="modSp">
        <pc:chgData name="Janani Kumar" userId="S::janani.kumar@aspiresys.com::de1e1c92-3813-4c85-aff9-e15119306b78" providerId="AD" clId="Web-{2469AB6D-6014-205B-1CE2-8C2410E18DB6}" dt="2024-11-13T05:49:48.629" v="3" actId="20577"/>
        <pc:sldMkLst>
          <pc:docMk/>
          <pc:sldMk cId="3725605284" sldId="259"/>
        </pc:sldMkLst>
        <pc:spChg chg="mod">
          <ac:chgData name="Janani Kumar" userId="S::janani.kumar@aspiresys.com::de1e1c92-3813-4c85-aff9-e15119306b78" providerId="AD" clId="Web-{2469AB6D-6014-205B-1CE2-8C2410E18DB6}" dt="2024-11-13T05:49:48.629" v="3" actId="20577"/>
          <ac:spMkLst>
            <pc:docMk/>
            <pc:sldMk cId="3725605284" sldId="259"/>
            <ac:spMk id="3" creationId="{EDA22D59-A8B9-EEDC-C22C-885C9D423B4E}"/>
          </ac:spMkLst>
        </pc:spChg>
      </pc:sldChg>
      <pc:sldChg chg="modSp">
        <pc:chgData name="Janani Kumar" userId="S::janani.kumar@aspiresys.com::de1e1c92-3813-4c85-aff9-e15119306b78" providerId="AD" clId="Web-{2469AB6D-6014-205B-1CE2-8C2410E18DB6}" dt="2024-11-13T05:50:21.803" v="5" actId="20577"/>
        <pc:sldMkLst>
          <pc:docMk/>
          <pc:sldMk cId="4096403160" sldId="261"/>
        </pc:sldMkLst>
        <pc:spChg chg="mod">
          <ac:chgData name="Janani Kumar" userId="S::janani.kumar@aspiresys.com::de1e1c92-3813-4c85-aff9-e15119306b78" providerId="AD" clId="Web-{2469AB6D-6014-205B-1CE2-8C2410E18DB6}" dt="2024-11-13T05:50:21.803" v="5" actId="20577"/>
          <ac:spMkLst>
            <pc:docMk/>
            <pc:sldMk cId="4096403160" sldId="261"/>
            <ac:spMk id="3" creationId="{6398FD6E-62C6-81BA-725D-58CFCD2C513F}"/>
          </ac:spMkLst>
        </pc:spChg>
      </pc:sldChg>
    </pc:docChg>
  </pc:docChgLst>
  <pc:docChgLst>
    <pc:chgData name="Mukesh Bala" userId="S::mukesh.bala@aspiresys.com::66d96a72-1144-4978-be74-15dc59c8d7e8" providerId="AD" clId="Web-{DFE9B4F2-87D1-45F5-BE05-A671A46F7A9D}"/>
    <pc:docChg chg="addSld modSld">
      <pc:chgData name="Mukesh Bala" userId="S::mukesh.bala@aspiresys.com::66d96a72-1144-4978-be74-15dc59c8d7e8" providerId="AD" clId="Web-{DFE9B4F2-87D1-45F5-BE05-A671A46F7A9D}" dt="2024-11-13T05:33:14.872" v="96" actId="20577"/>
      <pc:docMkLst>
        <pc:docMk/>
      </pc:docMkLst>
      <pc:sldChg chg="modSp">
        <pc:chgData name="Mukesh Bala" userId="S::mukesh.bala@aspiresys.com::66d96a72-1144-4978-be74-15dc59c8d7e8" providerId="AD" clId="Web-{DFE9B4F2-87D1-45F5-BE05-A671A46F7A9D}" dt="2024-11-13T05:32:05.292" v="83" actId="20577"/>
        <pc:sldMkLst>
          <pc:docMk/>
          <pc:sldMk cId="2526593619" sldId="256"/>
        </pc:sldMkLst>
        <pc:spChg chg="mod">
          <ac:chgData name="Mukesh Bala" userId="S::mukesh.bala@aspiresys.com::66d96a72-1144-4978-be74-15dc59c8d7e8" providerId="AD" clId="Web-{DFE9B4F2-87D1-45F5-BE05-A671A46F7A9D}" dt="2024-11-13T05:32:05.292" v="83" actId="20577"/>
          <ac:spMkLst>
            <pc:docMk/>
            <pc:sldMk cId="2526593619" sldId="256"/>
            <ac:spMk id="2" creationId="{00000000-0000-0000-0000-000000000000}"/>
          </ac:spMkLst>
        </pc:spChg>
      </pc:sldChg>
      <pc:sldChg chg="modSp">
        <pc:chgData name="Mukesh Bala" userId="S::mukesh.bala@aspiresys.com::66d96a72-1144-4978-be74-15dc59c8d7e8" providerId="AD" clId="Web-{DFE9B4F2-87D1-45F5-BE05-A671A46F7A9D}" dt="2024-11-13T05:31:41.197" v="79" actId="20577"/>
        <pc:sldMkLst>
          <pc:docMk/>
          <pc:sldMk cId="3454805196" sldId="257"/>
        </pc:sldMkLst>
        <pc:spChg chg="mod">
          <ac:chgData name="Mukesh Bala" userId="S::mukesh.bala@aspiresys.com::66d96a72-1144-4978-be74-15dc59c8d7e8" providerId="AD" clId="Web-{DFE9B4F2-87D1-45F5-BE05-A671A46F7A9D}" dt="2024-11-13T05:31:41.197" v="79" actId="20577"/>
          <ac:spMkLst>
            <pc:docMk/>
            <pc:sldMk cId="3454805196" sldId="257"/>
            <ac:spMk id="4" creationId="{77148F36-4761-47AD-19B4-F869803E9154}"/>
          </ac:spMkLst>
        </pc:spChg>
      </pc:sldChg>
      <pc:sldChg chg="modSp">
        <pc:chgData name="Mukesh Bala" userId="S::mukesh.bala@aspiresys.com::66d96a72-1144-4978-be74-15dc59c8d7e8" providerId="AD" clId="Web-{DFE9B4F2-87D1-45F5-BE05-A671A46F7A9D}" dt="2024-11-13T05:26:23.919" v="8" actId="20577"/>
        <pc:sldMkLst>
          <pc:docMk/>
          <pc:sldMk cId="593097685" sldId="258"/>
        </pc:sldMkLst>
        <pc:spChg chg="mod">
          <ac:chgData name="Mukesh Bala" userId="S::mukesh.bala@aspiresys.com::66d96a72-1144-4978-be74-15dc59c8d7e8" providerId="AD" clId="Web-{DFE9B4F2-87D1-45F5-BE05-A671A46F7A9D}" dt="2024-11-13T05:26:23.919" v="8" actId="20577"/>
          <ac:spMkLst>
            <pc:docMk/>
            <pc:sldMk cId="593097685" sldId="258"/>
            <ac:spMk id="3" creationId="{607AB4F9-E49F-C8C1-FE01-DB346FFF9564}"/>
          </ac:spMkLst>
        </pc:spChg>
        <pc:spChg chg="mod">
          <ac:chgData name="Mukesh Bala" userId="S::mukesh.bala@aspiresys.com::66d96a72-1144-4978-be74-15dc59c8d7e8" providerId="AD" clId="Web-{DFE9B4F2-87D1-45F5-BE05-A671A46F7A9D}" dt="2024-11-13T05:25:54.199" v="5" actId="20577"/>
          <ac:spMkLst>
            <pc:docMk/>
            <pc:sldMk cId="593097685" sldId="258"/>
            <ac:spMk id="11" creationId="{C0507562-D240-03C8-2FF6-427448DCEE18}"/>
          </ac:spMkLst>
        </pc:spChg>
      </pc:sldChg>
      <pc:sldChg chg="addSp delSp modSp new mod setBg">
        <pc:chgData name="Mukesh Bala" userId="S::mukesh.bala@aspiresys.com::66d96a72-1144-4978-be74-15dc59c8d7e8" providerId="AD" clId="Web-{DFE9B4F2-87D1-45F5-BE05-A671A46F7A9D}" dt="2024-11-13T05:31:11.008" v="73" actId="20577"/>
        <pc:sldMkLst>
          <pc:docMk/>
          <pc:sldMk cId="3725605284" sldId="259"/>
        </pc:sldMkLst>
        <pc:spChg chg="del">
          <ac:chgData name="Mukesh Bala" userId="S::mukesh.bala@aspiresys.com::66d96a72-1144-4978-be74-15dc59c8d7e8" providerId="AD" clId="Web-{DFE9B4F2-87D1-45F5-BE05-A671A46F7A9D}" dt="2024-11-13T05:26:32.920" v="10"/>
          <ac:spMkLst>
            <pc:docMk/>
            <pc:sldMk cId="3725605284" sldId="259"/>
            <ac:spMk id="2" creationId="{6C87101C-31AC-F3A2-A21A-5DEB12F5F8B3}"/>
          </ac:spMkLst>
        </pc:spChg>
        <pc:spChg chg="mod">
          <ac:chgData name="Mukesh Bala" userId="S::mukesh.bala@aspiresys.com::66d96a72-1144-4978-be74-15dc59c8d7e8" providerId="AD" clId="Web-{DFE9B4F2-87D1-45F5-BE05-A671A46F7A9D}" dt="2024-11-13T05:31:11.008" v="73" actId="20577"/>
          <ac:spMkLst>
            <pc:docMk/>
            <pc:sldMk cId="3725605284" sldId="259"/>
            <ac:spMk id="3" creationId="{EDA22D59-A8B9-EEDC-C22C-885C9D423B4E}"/>
          </ac:spMkLst>
        </pc:spChg>
        <pc:picChg chg="add">
          <ac:chgData name="Mukesh Bala" userId="S::mukesh.bala@aspiresys.com::66d96a72-1144-4978-be74-15dc59c8d7e8" providerId="AD" clId="Web-{DFE9B4F2-87D1-45F5-BE05-A671A46F7A9D}" dt="2024-11-13T05:29:44.442" v="62"/>
          <ac:picMkLst>
            <pc:docMk/>
            <pc:sldMk cId="3725605284" sldId="259"/>
            <ac:picMk id="7" creationId="{04C529DE-D418-0386-3CA7-D0B1E9491053}"/>
          </ac:picMkLst>
        </pc:picChg>
      </pc:sldChg>
      <pc:sldChg chg="modSp new">
        <pc:chgData name="Mukesh Bala" userId="S::mukesh.bala@aspiresys.com::66d96a72-1144-4978-be74-15dc59c8d7e8" providerId="AD" clId="Web-{DFE9B4F2-87D1-45F5-BE05-A671A46F7A9D}" dt="2024-11-13T05:33:14.872" v="96" actId="20577"/>
        <pc:sldMkLst>
          <pc:docMk/>
          <pc:sldMk cId="1779814782" sldId="260"/>
        </pc:sldMkLst>
        <pc:spChg chg="mod">
          <ac:chgData name="Mukesh Bala" userId="S::mukesh.bala@aspiresys.com::66d96a72-1144-4978-be74-15dc59c8d7e8" providerId="AD" clId="Web-{DFE9B4F2-87D1-45F5-BE05-A671A46F7A9D}" dt="2024-11-13T05:33:14.872" v="96" actId="20577"/>
          <ac:spMkLst>
            <pc:docMk/>
            <pc:sldMk cId="1779814782" sldId="260"/>
            <ac:spMk id="2" creationId="{9B14F501-0962-E79E-654D-83A9B97142BC}"/>
          </ac:spMkLst>
        </pc:spChg>
      </pc:sldChg>
    </pc:docChg>
  </pc:docChgLst>
  <pc:docChgLst>
    <pc:chgData name="Mukesh Bala" userId="S::mukesh.bala@aspiresys.com::66d96a72-1144-4978-be74-15dc59c8d7e8" providerId="AD" clId="Web-{81685333-B7FC-47DC-8846-E25138704F37}"/>
    <pc:docChg chg="modSld">
      <pc:chgData name="Mukesh Bala" userId="S::mukesh.bala@aspiresys.com::66d96a72-1144-4978-be74-15dc59c8d7e8" providerId="AD" clId="Web-{81685333-B7FC-47DC-8846-E25138704F37}" dt="2024-11-14T03:46:55.967" v="10" actId="20577"/>
      <pc:docMkLst>
        <pc:docMk/>
      </pc:docMkLst>
      <pc:sldChg chg="modSp">
        <pc:chgData name="Mukesh Bala" userId="S::mukesh.bala@aspiresys.com::66d96a72-1144-4978-be74-15dc59c8d7e8" providerId="AD" clId="Web-{81685333-B7FC-47DC-8846-E25138704F37}" dt="2024-11-14T03:38:00.530" v="1" actId="20577"/>
        <pc:sldMkLst>
          <pc:docMk/>
          <pc:sldMk cId="3725605284" sldId="259"/>
        </pc:sldMkLst>
        <pc:spChg chg="mod">
          <ac:chgData name="Mukesh Bala" userId="S::mukesh.bala@aspiresys.com::66d96a72-1144-4978-be74-15dc59c8d7e8" providerId="AD" clId="Web-{81685333-B7FC-47DC-8846-E25138704F37}" dt="2024-11-14T03:38:00.530" v="1" actId="20577"/>
          <ac:spMkLst>
            <pc:docMk/>
            <pc:sldMk cId="3725605284" sldId="259"/>
            <ac:spMk id="3" creationId="{EDA22D59-A8B9-EEDC-C22C-885C9D423B4E}"/>
          </ac:spMkLst>
        </pc:spChg>
      </pc:sldChg>
      <pc:sldChg chg="modSp">
        <pc:chgData name="Mukesh Bala" userId="S::mukesh.bala@aspiresys.com::66d96a72-1144-4978-be74-15dc59c8d7e8" providerId="AD" clId="Web-{81685333-B7FC-47DC-8846-E25138704F37}" dt="2024-11-14T03:46:55.967" v="10" actId="20577"/>
        <pc:sldMkLst>
          <pc:docMk/>
          <pc:sldMk cId="43002002" sldId="262"/>
        </pc:sldMkLst>
        <pc:spChg chg="mod">
          <ac:chgData name="Mukesh Bala" userId="S::mukesh.bala@aspiresys.com::66d96a72-1144-4978-be74-15dc59c8d7e8" providerId="AD" clId="Web-{81685333-B7FC-47DC-8846-E25138704F37}" dt="2024-11-14T03:46:55.967" v="10" actId="20577"/>
          <ac:spMkLst>
            <pc:docMk/>
            <pc:sldMk cId="43002002" sldId="262"/>
            <ac:spMk id="18" creationId="{9DD9D5DD-B54D-ECD9-85CA-37A27435AA29}"/>
          </ac:spMkLst>
        </pc:spChg>
      </pc:sldChg>
    </pc:docChg>
  </pc:docChgLst>
  <pc:docChgLst>
    <pc:chgData name="Mukesh Bala" userId="S::mukesh.bala@aspiresys.com::66d96a72-1144-4978-be74-15dc59c8d7e8" providerId="AD" clId="Web-{532C30D2-5EEC-FFC8-5956-9CA394BF6F01}"/>
    <pc:docChg chg="modSld">
      <pc:chgData name="Mukesh Bala" userId="S::mukesh.bala@aspiresys.com::66d96a72-1144-4978-be74-15dc59c8d7e8" providerId="AD" clId="Web-{532C30D2-5EEC-FFC8-5956-9CA394BF6F01}" dt="2024-11-13T09:29:46.466" v="140"/>
      <pc:docMkLst>
        <pc:docMk/>
      </pc:docMkLst>
      <pc:sldChg chg="addSp delSp modSp">
        <pc:chgData name="Mukesh Bala" userId="S::mukesh.bala@aspiresys.com::66d96a72-1144-4978-be74-15dc59c8d7e8" providerId="AD" clId="Web-{532C30D2-5EEC-FFC8-5956-9CA394BF6F01}" dt="2024-11-13T09:25:36.956" v="135" actId="1076"/>
        <pc:sldMkLst>
          <pc:docMk/>
          <pc:sldMk cId="2526593619" sldId="256"/>
        </pc:sldMkLst>
        <pc:spChg chg="mod">
          <ac:chgData name="Mukesh Bala" userId="S::mukesh.bala@aspiresys.com::66d96a72-1144-4978-be74-15dc59c8d7e8" providerId="AD" clId="Web-{532C30D2-5EEC-FFC8-5956-9CA394BF6F01}" dt="2024-11-13T09:05:18.264" v="59" actId="14100"/>
          <ac:spMkLst>
            <pc:docMk/>
            <pc:sldMk cId="2526593619" sldId="256"/>
            <ac:spMk id="2" creationId="{5EE0B1FE-D0D6-2202-ADB4-43BEE7842645}"/>
          </ac:spMkLst>
        </pc:spChg>
        <pc:picChg chg="add mod">
          <ac:chgData name="Mukesh Bala" userId="S::mukesh.bala@aspiresys.com::66d96a72-1144-4978-be74-15dc59c8d7e8" providerId="AD" clId="Web-{532C30D2-5EEC-FFC8-5956-9CA394BF6F01}" dt="2024-11-13T09:25:36.956" v="135" actId="1076"/>
          <ac:picMkLst>
            <pc:docMk/>
            <pc:sldMk cId="2526593619" sldId="256"/>
            <ac:picMk id="3" creationId="{A9FE75F4-FEB9-D0F2-32E9-A1D6BEEAD62A}"/>
          </ac:picMkLst>
        </pc:picChg>
        <pc:picChg chg="del">
          <ac:chgData name="Mukesh Bala" userId="S::mukesh.bala@aspiresys.com::66d96a72-1144-4978-be74-15dc59c8d7e8" providerId="AD" clId="Web-{532C30D2-5EEC-FFC8-5956-9CA394BF6F01}" dt="2024-11-13T09:23:55.498" v="126"/>
          <ac:picMkLst>
            <pc:docMk/>
            <pc:sldMk cId="2526593619" sldId="256"/>
            <ac:picMk id="5" creationId="{7B1582EE-AB9B-B2D6-5DA8-45BC358E2932}"/>
          </ac:picMkLst>
        </pc:picChg>
      </pc:sldChg>
      <pc:sldChg chg="modTransition">
        <pc:chgData name="Mukesh Bala" userId="S::mukesh.bala@aspiresys.com::66d96a72-1144-4978-be74-15dc59c8d7e8" providerId="AD" clId="Web-{532C30D2-5EEC-FFC8-5956-9CA394BF6F01}" dt="2024-11-13T09:28:06.649" v="137"/>
        <pc:sldMkLst>
          <pc:docMk/>
          <pc:sldMk cId="3454805196" sldId="257"/>
        </pc:sldMkLst>
      </pc:sldChg>
      <pc:sldChg chg="modSp">
        <pc:chgData name="Mukesh Bala" userId="S::mukesh.bala@aspiresys.com::66d96a72-1144-4978-be74-15dc59c8d7e8" providerId="AD" clId="Web-{532C30D2-5EEC-FFC8-5956-9CA394BF6F01}" dt="2024-11-13T07:01:19.141" v="49" actId="20577"/>
        <pc:sldMkLst>
          <pc:docMk/>
          <pc:sldMk cId="43002002" sldId="262"/>
        </pc:sldMkLst>
        <pc:spChg chg="mod">
          <ac:chgData name="Mukesh Bala" userId="S::mukesh.bala@aspiresys.com::66d96a72-1144-4978-be74-15dc59c8d7e8" providerId="AD" clId="Web-{532C30D2-5EEC-FFC8-5956-9CA394BF6F01}" dt="2024-11-13T07:01:19.141" v="49" actId="20577"/>
          <ac:spMkLst>
            <pc:docMk/>
            <pc:sldMk cId="43002002" sldId="262"/>
            <ac:spMk id="2" creationId="{85993006-F24A-D74F-7FDF-63001D957876}"/>
          </ac:spMkLst>
        </pc:spChg>
        <pc:spChg chg="mod">
          <ac:chgData name="Mukesh Bala" userId="S::mukesh.bala@aspiresys.com::66d96a72-1144-4978-be74-15dc59c8d7e8" providerId="AD" clId="Web-{532C30D2-5EEC-FFC8-5956-9CA394BF6F01}" dt="2024-11-13T07:01:09.313" v="48" actId="20577"/>
          <ac:spMkLst>
            <pc:docMk/>
            <pc:sldMk cId="43002002" sldId="262"/>
            <ac:spMk id="18" creationId="{9DD9D5DD-B54D-ECD9-85CA-37A27435AA29}"/>
          </ac:spMkLst>
        </pc:spChg>
      </pc:sldChg>
      <pc:sldChg chg="addSp delSp modSp">
        <pc:chgData name="Mukesh Bala" userId="S::mukesh.bala@aspiresys.com::66d96a72-1144-4978-be74-15dc59c8d7e8" providerId="AD" clId="Web-{532C30D2-5EEC-FFC8-5956-9CA394BF6F01}" dt="2024-11-13T09:18:36.844" v="119" actId="14100"/>
        <pc:sldMkLst>
          <pc:docMk/>
          <pc:sldMk cId="1140377298" sldId="265"/>
        </pc:sldMkLst>
        <pc:spChg chg="mod">
          <ac:chgData name="Mukesh Bala" userId="S::mukesh.bala@aspiresys.com::66d96a72-1144-4978-be74-15dc59c8d7e8" providerId="AD" clId="Web-{532C30D2-5EEC-FFC8-5956-9CA394BF6F01}" dt="2024-11-13T09:18:36.844" v="119" actId="14100"/>
          <ac:spMkLst>
            <pc:docMk/>
            <pc:sldMk cId="1140377298" sldId="265"/>
            <ac:spMk id="2" creationId="{0DCC618C-F087-2B63-B7FD-B977A291D7CD}"/>
          </ac:spMkLst>
        </pc:spChg>
        <pc:spChg chg="del mod">
          <ac:chgData name="Mukesh Bala" userId="S::mukesh.bala@aspiresys.com::66d96a72-1144-4978-be74-15dc59c8d7e8" providerId="AD" clId="Web-{532C30D2-5EEC-FFC8-5956-9CA394BF6F01}" dt="2024-11-13T09:14:45.663" v="94"/>
          <ac:spMkLst>
            <pc:docMk/>
            <pc:sldMk cId="1140377298" sldId="265"/>
            <ac:spMk id="3" creationId="{4938E8DB-95E6-7192-BB55-E416BE7E7815}"/>
          </ac:spMkLst>
        </pc:spChg>
        <pc:spChg chg="add del mod">
          <ac:chgData name="Mukesh Bala" userId="S::mukesh.bala@aspiresys.com::66d96a72-1144-4978-be74-15dc59c8d7e8" providerId="AD" clId="Web-{532C30D2-5EEC-FFC8-5956-9CA394BF6F01}" dt="2024-11-13T09:13:47.801" v="83"/>
          <ac:spMkLst>
            <pc:docMk/>
            <pc:sldMk cId="1140377298" sldId="265"/>
            <ac:spMk id="5" creationId="{757F0AF3-5D8D-D6AA-C707-8F324BCDE841}"/>
          </ac:spMkLst>
        </pc:spChg>
        <pc:spChg chg="add del mod">
          <ac:chgData name="Mukesh Bala" userId="S::mukesh.bala@aspiresys.com::66d96a72-1144-4978-be74-15dc59c8d7e8" providerId="AD" clId="Web-{532C30D2-5EEC-FFC8-5956-9CA394BF6F01}" dt="2024-11-13T09:12:39.407" v="72"/>
          <ac:spMkLst>
            <pc:docMk/>
            <pc:sldMk cId="1140377298" sldId="265"/>
            <ac:spMk id="8" creationId="{6AB69654-5306-BCD6-07CE-A48CB523C969}"/>
          </ac:spMkLst>
        </pc:spChg>
        <pc:spChg chg="add del mod">
          <ac:chgData name="Mukesh Bala" userId="S::mukesh.bala@aspiresys.com::66d96a72-1144-4978-be74-15dc59c8d7e8" providerId="AD" clId="Web-{532C30D2-5EEC-FFC8-5956-9CA394BF6F01}" dt="2024-11-13T09:12:54.955" v="75"/>
          <ac:spMkLst>
            <pc:docMk/>
            <pc:sldMk cId="1140377298" sldId="265"/>
            <ac:spMk id="10" creationId="{D18B35B7-04C8-F002-21DB-58899777E9EC}"/>
          </ac:spMkLst>
        </pc:spChg>
        <pc:spChg chg="add del">
          <ac:chgData name="Mukesh Bala" userId="S::mukesh.bala@aspiresys.com::66d96a72-1144-4978-be74-15dc59c8d7e8" providerId="AD" clId="Web-{532C30D2-5EEC-FFC8-5956-9CA394BF6F01}" dt="2024-11-13T09:13:50.832" v="84"/>
          <ac:spMkLst>
            <pc:docMk/>
            <pc:sldMk cId="1140377298" sldId="265"/>
            <ac:spMk id="11" creationId="{F65A5236-76B2-8459-992D-EFEC7DBCD314}"/>
          </ac:spMkLst>
        </pc:spChg>
        <pc:graphicFrameChg chg="add del">
          <ac:chgData name="Mukesh Bala" userId="S::mukesh.bala@aspiresys.com::66d96a72-1144-4978-be74-15dc59c8d7e8" providerId="AD" clId="Web-{532C30D2-5EEC-FFC8-5956-9CA394BF6F01}" dt="2024-11-13T09:13:47.754" v="82"/>
          <ac:graphicFrameMkLst>
            <pc:docMk/>
            <pc:sldMk cId="1140377298" sldId="265"/>
            <ac:graphicFrameMk id="14" creationId="{AA866C92-B7A5-894C-D44C-D003EF340ADA}"/>
          </ac:graphicFrameMkLst>
        </pc:graphicFrameChg>
        <pc:graphicFrameChg chg="add mod modGraphic">
          <ac:chgData name="Mukesh Bala" userId="S::mukesh.bala@aspiresys.com::66d96a72-1144-4978-be74-15dc59c8d7e8" providerId="AD" clId="Web-{532C30D2-5EEC-FFC8-5956-9CA394BF6F01}" dt="2024-11-13T09:18:04.390" v="113" actId="14100"/>
          <ac:graphicFrameMkLst>
            <pc:docMk/>
            <pc:sldMk cId="1140377298" sldId="265"/>
            <ac:graphicFrameMk id="16" creationId="{241A70F8-F2F9-14E6-8D86-3FED08D39485}"/>
          </ac:graphicFrameMkLst>
        </pc:graphicFrameChg>
        <pc:picChg chg="add del">
          <ac:chgData name="Mukesh Bala" userId="S::mukesh.bala@aspiresys.com::66d96a72-1144-4978-be74-15dc59c8d7e8" providerId="AD" clId="Web-{532C30D2-5EEC-FFC8-5956-9CA394BF6F01}" dt="2024-11-13T09:12:45.736" v="74"/>
          <ac:picMkLst>
            <pc:docMk/>
            <pc:sldMk cId="1140377298" sldId="265"/>
            <ac:picMk id="4" creationId="{7FC19D57-EE85-D423-2C3E-568E5D25F591}"/>
          </ac:picMkLst>
        </pc:picChg>
        <pc:picChg chg="add del mod">
          <ac:chgData name="Mukesh Bala" userId="S::mukesh.bala@aspiresys.com::66d96a72-1144-4978-be74-15dc59c8d7e8" providerId="AD" clId="Web-{532C30D2-5EEC-FFC8-5956-9CA394BF6F01}" dt="2024-11-13T09:12:40.923" v="73"/>
          <ac:picMkLst>
            <pc:docMk/>
            <pc:sldMk cId="1140377298" sldId="265"/>
            <ac:picMk id="6" creationId="{7E306987-4FED-02EC-6230-D18118B26C80}"/>
          </ac:picMkLst>
        </pc:picChg>
        <pc:picChg chg="add mod">
          <ac:chgData name="Mukesh Bala" userId="S::mukesh.bala@aspiresys.com::66d96a72-1144-4978-be74-15dc59c8d7e8" providerId="AD" clId="Web-{532C30D2-5EEC-FFC8-5956-9CA394BF6F01}" dt="2024-11-13T09:18:10.468" v="114" actId="1076"/>
          <ac:picMkLst>
            <pc:docMk/>
            <pc:sldMk cId="1140377298" sldId="265"/>
            <ac:picMk id="12" creationId="{0019C3B8-7841-1B66-4303-B8D530AD2F72}"/>
          </ac:picMkLst>
        </pc:picChg>
      </pc:sldChg>
      <pc:sldChg chg="modSp modTransition">
        <pc:chgData name="Mukesh Bala" userId="S::mukesh.bala@aspiresys.com::66d96a72-1144-4978-be74-15dc59c8d7e8" providerId="AD" clId="Web-{532C30D2-5EEC-FFC8-5956-9CA394BF6F01}" dt="2024-11-13T09:28:47.807" v="138"/>
        <pc:sldMkLst>
          <pc:docMk/>
          <pc:sldMk cId="1196860801" sldId="267"/>
        </pc:sldMkLst>
        <pc:picChg chg="mod">
          <ac:chgData name="Mukesh Bala" userId="S::mukesh.bala@aspiresys.com::66d96a72-1144-4978-be74-15dc59c8d7e8" providerId="AD" clId="Web-{532C30D2-5EEC-FFC8-5956-9CA394BF6F01}" dt="2024-11-13T07:02:01.361" v="50" actId="1076"/>
          <ac:picMkLst>
            <pc:docMk/>
            <pc:sldMk cId="1196860801" sldId="267"/>
            <ac:picMk id="12" creationId="{01C49ABC-F6A5-B6D7-BDCB-FA182B47C0CE}"/>
          </ac:picMkLst>
        </pc:picChg>
      </pc:sldChg>
      <pc:sldChg chg="addSp delSp modSp modTransition">
        <pc:chgData name="Mukesh Bala" userId="S::mukesh.bala@aspiresys.com::66d96a72-1144-4978-be74-15dc59c8d7e8" providerId="AD" clId="Web-{532C30D2-5EEC-FFC8-5956-9CA394BF6F01}" dt="2024-11-13T09:29:46.466" v="140"/>
        <pc:sldMkLst>
          <pc:docMk/>
          <pc:sldMk cId="474142677" sldId="268"/>
        </pc:sldMkLst>
        <pc:spChg chg="add del mod">
          <ac:chgData name="Mukesh Bala" userId="S::mukesh.bala@aspiresys.com::66d96a72-1144-4978-be74-15dc59c8d7e8" providerId="AD" clId="Web-{532C30D2-5EEC-FFC8-5956-9CA394BF6F01}" dt="2024-11-13T09:21:35.711" v="121"/>
          <ac:spMkLst>
            <pc:docMk/>
            <pc:sldMk cId="474142677" sldId="268"/>
            <ac:spMk id="3" creationId="{E3C55BBA-778F-4176-8ACD-8E8A8C536FBE}"/>
          </ac:spMkLst>
        </pc:spChg>
        <pc:picChg chg="del">
          <ac:chgData name="Mukesh Bala" userId="S::mukesh.bala@aspiresys.com::66d96a72-1144-4978-be74-15dc59c8d7e8" providerId="AD" clId="Web-{532C30D2-5EEC-FFC8-5956-9CA394BF6F01}" dt="2024-11-13T09:21:33.883" v="120"/>
          <ac:picMkLst>
            <pc:docMk/>
            <pc:sldMk cId="474142677" sldId="268"/>
            <ac:picMk id="4" creationId="{CAA1166D-09AF-5854-9325-8E26562F62DC}"/>
          </ac:picMkLst>
        </pc:picChg>
        <pc:picChg chg="add mod ord">
          <ac:chgData name="Mukesh Bala" userId="S::mukesh.bala@aspiresys.com::66d96a72-1144-4978-be74-15dc59c8d7e8" providerId="AD" clId="Web-{532C30D2-5EEC-FFC8-5956-9CA394BF6F01}" dt="2024-11-13T09:22:16.338" v="125" actId="14100"/>
          <ac:picMkLst>
            <pc:docMk/>
            <pc:sldMk cId="474142677" sldId="268"/>
            <ac:picMk id="5" creationId="{64051869-E905-BA2D-AF22-2C5B2259A30E}"/>
          </ac:picMkLst>
        </pc:picChg>
      </pc:sldChg>
      <pc:sldChg chg="modSp">
        <pc:chgData name="Mukesh Bala" userId="S::mukesh.bala@aspiresys.com::66d96a72-1144-4978-be74-15dc59c8d7e8" providerId="AD" clId="Web-{532C30D2-5EEC-FFC8-5956-9CA394BF6F01}" dt="2024-11-13T09:06:36.626" v="65" actId="14100"/>
        <pc:sldMkLst>
          <pc:docMk/>
          <pc:sldMk cId="395628729" sldId="269"/>
        </pc:sldMkLst>
        <pc:spChg chg="mod">
          <ac:chgData name="Mukesh Bala" userId="S::mukesh.bala@aspiresys.com::66d96a72-1144-4978-be74-15dc59c8d7e8" providerId="AD" clId="Web-{532C30D2-5EEC-FFC8-5956-9CA394BF6F01}" dt="2024-11-13T09:06:36.626" v="65" actId="14100"/>
          <ac:spMkLst>
            <pc:docMk/>
            <pc:sldMk cId="395628729" sldId="269"/>
            <ac:spMk id="2" creationId="{650EA663-21E1-91A3-5350-94A1B4CAB608}"/>
          </ac:spMkLst>
        </pc:spChg>
        <pc:spChg chg="mod">
          <ac:chgData name="Mukesh Bala" userId="S::mukesh.bala@aspiresys.com::66d96a72-1144-4978-be74-15dc59c8d7e8" providerId="AD" clId="Web-{532C30D2-5EEC-FFC8-5956-9CA394BF6F01}" dt="2024-11-13T09:06:20.657" v="62" actId="14100"/>
          <ac:spMkLst>
            <pc:docMk/>
            <pc:sldMk cId="395628729" sldId="269"/>
            <ac:spMk id="3" creationId="{6440109F-68B0-FC05-0374-2723B22983BE}"/>
          </ac:spMkLst>
        </pc:spChg>
      </pc:sldChg>
      <pc:sldChg chg="modSp">
        <pc:chgData name="Mukesh Bala" userId="S::mukesh.bala@aspiresys.com::66d96a72-1144-4978-be74-15dc59c8d7e8" providerId="AD" clId="Web-{532C30D2-5EEC-FFC8-5956-9CA394BF6F01}" dt="2024-11-13T09:12:30.110" v="69" actId="20577"/>
        <pc:sldMkLst>
          <pc:docMk/>
          <pc:sldMk cId="1043001325" sldId="271"/>
        </pc:sldMkLst>
        <pc:spChg chg="mod">
          <ac:chgData name="Mukesh Bala" userId="S::mukesh.bala@aspiresys.com::66d96a72-1144-4978-be74-15dc59c8d7e8" providerId="AD" clId="Web-{532C30D2-5EEC-FFC8-5956-9CA394BF6F01}" dt="2024-11-13T09:12:30.110" v="69" actId="20577"/>
          <ac:spMkLst>
            <pc:docMk/>
            <pc:sldMk cId="1043001325" sldId="271"/>
            <ac:spMk id="3" creationId="{28A63FE6-DEF0-18CA-6308-10C9769FA770}"/>
          </ac:spMkLst>
        </pc:spChg>
        <pc:spChg chg="mod">
          <ac:chgData name="Mukesh Bala" userId="S::mukesh.bala@aspiresys.com::66d96a72-1144-4978-be74-15dc59c8d7e8" providerId="AD" clId="Web-{532C30D2-5EEC-FFC8-5956-9CA394BF6F01}" dt="2024-11-13T09:10:33.043" v="67" actId="20577"/>
          <ac:spMkLst>
            <pc:docMk/>
            <pc:sldMk cId="1043001325" sldId="271"/>
            <ac:spMk id="5" creationId="{6E9184C1-55EE-C078-D239-AC7A097A95CA}"/>
          </ac:spMkLst>
        </pc:spChg>
      </pc:sldChg>
    </pc:docChg>
  </pc:docChgLst>
  <pc:docChgLst>
    <pc:chgData name="Mukesh Bala" userId="S::mukesh.bala@aspiresys.com::66d96a72-1144-4978-be74-15dc59c8d7e8" providerId="AD" clId="Web-{5E3D5FBB-7D95-43E6-8F32-54A27B8C27D7}"/>
    <pc:docChg chg="modSld">
      <pc:chgData name="Mukesh Bala" userId="S::mukesh.bala@aspiresys.com::66d96a72-1144-4978-be74-15dc59c8d7e8" providerId="AD" clId="Web-{5E3D5FBB-7D95-43E6-8F32-54A27B8C27D7}" dt="2024-11-13T05:53:52.550" v="139" actId="20577"/>
      <pc:docMkLst>
        <pc:docMk/>
      </pc:docMkLst>
      <pc:sldChg chg="modSp">
        <pc:chgData name="Mukesh Bala" userId="S::mukesh.bala@aspiresys.com::66d96a72-1144-4978-be74-15dc59c8d7e8" providerId="AD" clId="Web-{5E3D5FBB-7D95-43E6-8F32-54A27B8C27D7}" dt="2024-11-13T05:53:52.550" v="139" actId="20577"/>
        <pc:sldMkLst>
          <pc:docMk/>
          <pc:sldMk cId="593097685" sldId="258"/>
        </pc:sldMkLst>
        <pc:spChg chg="mod">
          <ac:chgData name="Mukesh Bala" userId="S::mukesh.bala@aspiresys.com::66d96a72-1144-4978-be74-15dc59c8d7e8" providerId="AD" clId="Web-{5E3D5FBB-7D95-43E6-8F32-54A27B8C27D7}" dt="2024-11-13T05:53:52.550" v="139" actId="20577"/>
          <ac:spMkLst>
            <pc:docMk/>
            <pc:sldMk cId="593097685" sldId="258"/>
            <ac:spMk id="6" creationId="{AF72A3FA-9A68-0913-1EE4-5677937CA616}"/>
          </ac:spMkLst>
        </pc:spChg>
      </pc:sldChg>
      <pc:sldChg chg="modSp">
        <pc:chgData name="Mukesh Bala" userId="S::mukesh.bala@aspiresys.com::66d96a72-1144-4978-be74-15dc59c8d7e8" providerId="AD" clId="Web-{5E3D5FBB-7D95-43E6-8F32-54A27B8C27D7}" dt="2024-11-13T05:53:33.159" v="105" actId="20577"/>
        <pc:sldMkLst>
          <pc:docMk/>
          <pc:sldMk cId="1779814782" sldId="260"/>
        </pc:sldMkLst>
        <pc:spChg chg="mod">
          <ac:chgData name="Mukesh Bala" userId="S::mukesh.bala@aspiresys.com::66d96a72-1144-4978-be74-15dc59c8d7e8" providerId="AD" clId="Web-{5E3D5FBB-7D95-43E6-8F32-54A27B8C27D7}" dt="2024-11-13T05:53:33.159" v="105" actId="20577"/>
          <ac:spMkLst>
            <pc:docMk/>
            <pc:sldMk cId="1779814782" sldId="260"/>
            <ac:spMk id="2" creationId="{9B14F501-0962-E79E-654D-83A9B97142BC}"/>
          </ac:spMkLst>
        </pc:spChg>
        <pc:spChg chg="mod">
          <ac:chgData name="Mukesh Bala" userId="S::mukesh.bala@aspiresys.com::66d96a72-1144-4978-be74-15dc59c8d7e8" providerId="AD" clId="Web-{5E3D5FBB-7D95-43E6-8F32-54A27B8C27D7}" dt="2024-11-13T05:53:30.784" v="103" actId="20577"/>
          <ac:spMkLst>
            <pc:docMk/>
            <pc:sldMk cId="1779814782" sldId="260"/>
            <ac:spMk id="5" creationId="{E306D18E-7521-0D09-1D74-44319B71B038}"/>
          </ac:spMkLst>
        </pc:spChg>
      </pc:sldChg>
    </pc:docChg>
  </pc:docChgLst>
  <pc:docChgLst>
    <pc:chgData name="Chandrasekar Ravi" userId="S::chandrasekar.ravi@aspiresys.com::1b2b85c9-e936-4979-9a0f-408225bb715c" providerId="AD" clId="Web-{D0851B35-08CF-0EA3-3D00-2D6E8EFE2E07}"/>
    <pc:docChg chg="addSld modSld sldOrd">
      <pc:chgData name="Chandrasekar Ravi" userId="S::chandrasekar.ravi@aspiresys.com::1b2b85c9-e936-4979-9a0f-408225bb715c" providerId="AD" clId="Web-{D0851B35-08CF-0EA3-3D00-2D6E8EFE2E07}" dt="2024-11-13T09:25:24.571" v="610" actId="20577"/>
      <pc:docMkLst>
        <pc:docMk/>
      </pc:docMkLst>
      <pc:sldChg chg="addSp modSp">
        <pc:chgData name="Chandrasekar Ravi" userId="S::chandrasekar.ravi@aspiresys.com::1b2b85c9-e936-4979-9a0f-408225bb715c" providerId="AD" clId="Web-{D0851B35-08CF-0EA3-3D00-2D6E8EFE2E07}" dt="2024-11-13T09:25:24.571" v="610" actId="20577"/>
        <pc:sldMkLst>
          <pc:docMk/>
          <pc:sldMk cId="2526593619" sldId="256"/>
        </pc:sldMkLst>
        <pc:spChg chg="add mod">
          <ac:chgData name="Chandrasekar Ravi" userId="S::chandrasekar.ravi@aspiresys.com::1b2b85c9-e936-4979-9a0f-408225bb715c" providerId="AD" clId="Web-{D0851B35-08CF-0EA3-3D00-2D6E8EFE2E07}" dt="2024-11-13T09:25:24.571" v="610" actId="20577"/>
          <ac:spMkLst>
            <pc:docMk/>
            <pc:sldMk cId="2526593619" sldId="256"/>
            <ac:spMk id="2" creationId="{5EE0B1FE-D0D6-2202-ADB4-43BEE7842645}"/>
          </ac:spMkLst>
        </pc:spChg>
        <pc:picChg chg="mod">
          <ac:chgData name="Chandrasekar Ravi" userId="S::chandrasekar.ravi@aspiresys.com::1b2b85c9-e936-4979-9a0f-408225bb715c" providerId="AD" clId="Web-{D0851B35-08CF-0EA3-3D00-2D6E8EFE2E07}" dt="2024-11-13T08:58:40.202" v="407" actId="1076"/>
          <ac:picMkLst>
            <pc:docMk/>
            <pc:sldMk cId="2526593619" sldId="256"/>
            <ac:picMk id="5" creationId="{7B1582EE-AB9B-B2D6-5DA8-45BC358E2932}"/>
          </ac:picMkLst>
        </pc:picChg>
      </pc:sldChg>
      <pc:sldChg chg="modSp">
        <pc:chgData name="Chandrasekar Ravi" userId="S::chandrasekar.ravi@aspiresys.com::1b2b85c9-e936-4979-9a0f-408225bb715c" providerId="AD" clId="Web-{D0851B35-08CF-0EA3-3D00-2D6E8EFE2E07}" dt="2024-11-13T09:03:48.550" v="506" actId="20577"/>
        <pc:sldMkLst>
          <pc:docMk/>
          <pc:sldMk cId="3454805196" sldId="257"/>
        </pc:sldMkLst>
        <pc:spChg chg="mod">
          <ac:chgData name="Chandrasekar Ravi" userId="S::chandrasekar.ravi@aspiresys.com::1b2b85c9-e936-4979-9a0f-408225bb715c" providerId="AD" clId="Web-{D0851B35-08CF-0EA3-3D00-2D6E8EFE2E07}" dt="2024-11-13T09:03:48.550" v="506" actId="20577"/>
          <ac:spMkLst>
            <pc:docMk/>
            <pc:sldMk cId="3454805196" sldId="257"/>
            <ac:spMk id="4" creationId="{77148F36-4761-47AD-19B4-F869803E9154}"/>
          </ac:spMkLst>
        </pc:spChg>
      </pc:sldChg>
      <pc:sldChg chg="modSp">
        <pc:chgData name="Chandrasekar Ravi" userId="S::chandrasekar.ravi@aspiresys.com::1b2b85c9-e936-4979-9a0f-408225bb715c" providerId="AD" clId="Web-{D0851B35-08CF-0EA3-3D00-2D6E8EFE2E07}" dt="2024-11-13T09:19:54.284" v="566" actId="20577"/>
        <pc:sldMkLst>
          <pc:docMk/>
          <pc:sldMk cId="593097685" sldId="258"/>
        </pc:sldMkLst>
        <pc:spChg chg="mod">
          <ac:chgData name="Chandrasekar Ravi" userId="S::chandrasekar.ravi@aspiresys.com::1b2b85c9-e936-4979-9a0f-408225bb715c" providerId="AD" clId="Web-{D0851B35-08CF-0EA3-3D00-2D6E8EFE2E07}" dt="2024-11-13T09:19:54.284" v="566" actId="20577"/>
          <ac:spMkLst>
            <pc:docMk/>
            <pc:sldMk cId="593097685" sldId="258"/>
            <ac:spMk id="3" creationId="{607AB4F9-E49F-C8C1-FE01-DB346FFF9564}"/>
          </ac:spMkLst>
        </pc:spChg>
      </pc:sldChg>
      <pc:sldChg chg="modSp">
        <pc:chgData name="Chandrasekar Ravi" userId="S::chandrasekar.ravi@aspiresys.com::1b2b85c9-e936-4979-9a0f-408225bb715c" providerId="AD" clId="Web-{D0851B35-08CF-0EA3-3D00-2D6E8EFE2E07}" dt="2024-11-13T09:20:13.909" v="567" actId="20577"/>
        <pc:sldMkLst>
          <pc:docMk/>
          <pc:sldMk cId="3725605284" sldId="259"/>
        </pc:sldMkLst>
        <pc:spChg chg="mod">
          <ac:chgData name="Chandrasekar Ravi" userId="S::chandrasekar.ravi@aspiresys.com::1b2b85c9-e936-4979-9a0f-408225bb715c" providerId="AD" clId="Web-{D0851B35-08CF-0EA3-3D00-2D6E8EFE2E07}" dt="2024-11-13T09:20:13.909" v="567" actId="20577"/>
          <ac:spMkLst>
            <pc:docMk/>
            <pc:sldMk cId="3725605284" sldId="259"/>
            <ac:spMk id="3" creationId="{EDA22D59-A8B9-EEDC-C22C-885C9D423B4E}"/>
          </ac:spMkLst>
        </pc:spChg>
      </pc:sldChg>
      <pc:sldChg chg="modSp">
        <pc:chgData name="Chandrasekar Ravi" userId="S::chandrasekar.ravi@aspiresys.com::1b2b85c9-e936-4979-9a0f-408225bb715c" providerId="AD" clId="Web-{D0851B35-08CF-0EA3-3D00-2D6E8EFE2E07}" dt="2024-11-13T09:21:51.817" v="586" actId="20577"/>
        <pc:sldMkLst>
          <pc:docMk/>
          <pc:sldMk cId="1779814782" sldId="260"/>
        </pc:sldMkLst>
        <pc:spChg chg="mod">
          <ac:chgData name="Chandrasekar Ravi" userId="S::chandrasekar.ravi@aspiresys.com::1b2b85c9-e936-4979-9a0f-408225bb715c" providerId="AD" clId="Web-{D0851B35-08CF-0EA3-3D00-2D6E8EFE2E07}" dt="2024-11-13T09:08:16.273" v="521" actId="20577"/>
          <ac:spMkLst>
            <pc:docMk/>
            <pc:sldMk cId="1779814782" sldId="260"/>
            <ac:spMk id="2" creationId="{9B14F501-0962-E79E-654D-83A9B97142BC}"/>
          </ac:spMkLst>
        </pc:spChg>
        <pc:spChg chg="mod">
          <ac:chgData name="Chandrasekar Ravi" userId="S::chandrasekar.ravi@aspiresys.com::1b2b85c9-e936-4979-9a0f-408225bb715c" providerId="AD" clId="Web-{D0851B35-08CF-0EA3-3D00-2D6E8EFE2E07}" dt="2024-11-13T09:21:51.817" v="586" actId="20577"/>
          <ac:spMkLst>
            <pc:docMk/>
            <pc:sldMk cId="1779814782" sldId="260"/>
            <ac:spMk id="5" creationId="{E306D18E-7521-0D09-1D74-44319B71B038}"/>
          </ac:spMkLst>
        </pc:spChg>
        <pc:spChg chg="mod">
          <ac:chgData name="Chandrasekar Ravi" userId="S::chandrasekar.ravi@aspiresys.com::1b2b85c9-e936-4979-9a0f-408225bb715c" providerId="AD" clId="Web-{D0851B35-08CF-0EA3-3D00-2D6E8EFE2E07}" dt="2024-11-13T09:10:14.431" v="528" actId="20577"/>
          <ac:spMkLst>
            <pc:docMk/>
            <pc:sldMk cId="1779814782" sldId="260"/>
            <ac:spMk id="6" creationId="{7CBD778B-EB1A-3D6A-E9AD-FD618D1EF814}"/>
          </ac:spMkLst>
        </pc:spChg>
      </pc:sldChg>
      <pc:sldChg chg="modSp">
        <pc:chgData name="Chandrasekar Ravi" userId="S::chandrasekar.ravi@aspiresys.com::1b2b85c9-e936-4979-9a0f-408225bb715c" providerId="AD" clId="Web-{D0851B35-08CF-0EA3-3D00-2D6E8EFE2E07}" dt="2024-11-13T09:22:12.052" v="589" actId="20577"/>
        <pc:sldMkLst>
          <pc:docMk/>
          <pc:sldMk cId="4096403160" sldId="261"/>
        </pc:sldMkLst>
        <pc:spChg chg="mod">
          <ac:chgData name="Chandrasekar Ravi" userId="S::chandrasekar.ravi@aspiresys.com::1b2b85c9-e936-4979-9a0f-408225bb715c" providerId="AD" clId="Web-{D0851B35-08CF-0EA3-3D00-2D6E8EFE2E07}" dt="2024-11-13T09:22:12.052" v="589" actId="20577"/>
          <ac:spMkLst>
            <pc:docMk/>
            <pc:sldMk cId="4096403160" sldId="261"/>
            <ac:spMk id="3" creationId="{6398FD6E-62C6-81BA-725D-58CFCD2C513F}"/>
          </ac:spMkLst>
        </pc:spChg>
      </pc:sldChg>
      <pc:sldChg chg="addSp modSp ord">
        <pc:chgData name="Chandrasekar Ravi" userId="S::chandrasekar.ravi@aspiresys.com::1b2b85c9-e936-4979-9a0f-408225bb715c" providerId="AD" clId="Web-{D0851B35-08CF-0EA3-3D00-2D6E8EFE2E07}" dt="2024-11-13T09:21:19.551" v="583" actId="20577"/>
        <pc:sldMkLst>
          <pc:docMk/>
          <pc:sldMk cId="43002002" sldId="262"/>
        </pc:sldMkLst>
        <pc:spChg chg="mod">
          <ac:chgData name="Chandrasekar Ravi" userId="S::chandrasekar.ravi@aspiresys.com::1b2b85c9-e936-4979-9a0f-408225bb715c" providerId="AD" clId="Web-{D0851B35-08CF-0EA3-3D00-2D6E8EFE2E07}" dt="2024-11-13T09:08:10.336" v="519" actId="20577"/>
          <ac:spMkLst>
            <pc:docMk/>
            <pc:sldMk cId="43002002" sldId="262"/>
            <ac:spMk id="2" creationId="{85993006-F24A-D74F-7FDF-63001D957876}"/>
          </ac:spMkLst>
        </pc:spChg>
        <pc:spChg chg="mod">
          <ac:chgData name="Chandrasekar Ravi" userId="S::chandrasekar.ravi@aspiresys.com::1b2b85c9-e936-4979-9a0f-408225bb715c" providerId="AD" clId="Web-{D0851B35-08CF-0EA3-3D00-2D6E8EFE2E07}" dt="2024-11-13T05:46:15.267" v="5" actId="20577"/>
          <ac:spMkLst>
            <pc:docMk/>
            <pc:sldMk cId="43002002" sldId="262"/>
            <ac:spMk id="3" creationId="{237B999B-7460-67FE-5521-49BAC3734D94}"/>
          </ac:spMkLst>
        </pc:spChg>
        <pc:spChg chg="add mod">
          <ac:chgData name="Chandrasekar Ravi" userId="S::chandrasekar.ravi@aspiresys.com::1b2b85c9-e936-4979-9a0f-408225bb715c" providerId="AD" clId="Web-{D0851B35-08CF-0EA3-3D00-2D6E8EFE2E07}" dt="2024-11-13T09:10:08.166" v="527" actId="20577"/>
          <ac:spMkLst>
            <pc:docMk/>
            <pc:sldMk cId="43002002" sldId="262"/>
            <ac:spMk id="3" creationId="{D8A53D8D-8FD0-DA64-E76E-B64ABE5E57DE}"/>
          </ac:spMkLst>
        </pc:spChg>
        <pc:spChg chg="mod">
          <ac:chgData name="Chandrasekar Ravi" userId="S::chandrasekar.ravi@aspiresys.com::1b2b85c9-e936-4979-9a0f-408225bb715c" providerId="AD" clId="Web-{D0851B35-08CF-0EA3-3D00-2D6E8EFE2E07}" dt="2024-11-13T09:21:19.551" v="583" actId="20577"/>
          <ac:spMkLst>
            <pc:docMk/>
            <pc:sldMk cId="43002002" sldId="262"/>
            <ac:spMk id="18" creationId="{9DD9D5DD-B54D-ECD9-85CA-37A27435AA29}"/>
          </ac:spMkLst>
        </pc:spChg>
      </pc:sldChg>
      <pc:sldChg chg="addSp delSp modSp new ord">
        <pc:chgData name="Chandrasekar Ravi" userId="S::chandrasekar.ravi@aspiresys.com::1b2b85c9-e936-4979-9a0f-408225bb715c" providerId="AD" clId="Web-{D0851B35-08CF-0EA3-3D00-2D6E8EFE2E07}" dt="2024-11-13T09:20:31.488" v="570" actId="20577"/>
        <pc:sldMkLst>
          <pc:docMk/>
          <pc:sldMk cId="4182231845" sldId="263"/>
        </pc:sldMkLst>
        <pc:spChg chg="mod">
          <ac:chgData name="Chandrasekar Ravi" userId="S::chandrasekar.ravi@aspiresys.com::1b2b85c9-e936-4979-9a0f-408225bb715c" providerId="AD" clId="Web-{D0851B35-08CF-0EA3-3D00-2D6E8EFE2E07}" dt="2024-11-13T09:08:00.648" v="516" actId="20577"/>
          <ac:spMkLst>
            <pc:docMk/>
            <pc:sldMk cId="4182231845" sldId="263"/>
            <ac:spMk id="2" creationId="{0E579842-9FFE-1431-6A92-CACF66471FD7}"/>
          </ac:spMkLst>
        </pc:spChg>
        <pc:spChg chg="add mod">
          <ac:chgData name="Chandrasekar Ravi" userId="S::chandrasekar.ravi@aspiresys.com::1b2b85c9-e936-4979-9a0f-408225bb715c" providerId="AD" clId="Web-{D0851B35-08CF-0EA3-3D00-2D6E8EFE2E07}" dt="2024-11-13T09:10:01.072" v="526" actId="20577"/>
          <ac:spMkLst>
            <pc:docMk/>
            <pc:sldMk cId="4182231845" sldId="263"/>
            <ac:spMk id="3" creationId="{192887E8-A70C-A2DC-BA71-DC055A74B49C}"/>
          </ac:spMkLst>
        </pc:spChg>
        <pc:spChg chg="del">
          <ac:chgData name="Chandrasekar Ravi" userId="S::chandrasekar.ravi@aspiresys.com::1b2b85c9-e936-4979-9a0f-408225bb715c" providerId="AD" clId="Web-{D0851B35-08CF-0EA3-3D00-2D6E8EFE2E07}" dt="2024-11-13T06:24:18.833" v="29"/>
          <ac:spMkLst>
            <pc:docMk/>
            <pc:sldMk cId="4182231845" sldId="263"/>
            <ac:spMk id="3" creationId="{79B9405D-52B1-BDDB-1D75-1BCC4760EFF7}"/>
          </ac:spMkLst>
        </pc:spChg>
        <pc:spChg chg="add mod">
          <ac:chgData name="Chandrasekar Ravi" userId="S::chandrasekar.ravi@aspiresys.com::1b2b85c9-e936-4979-9a0f-408225bb715c" providerId="AD" clId="Web-{D0851B35-08CF-0EA3-3D00-2D6E8EFE2E07}" dt="2024-11-13T09:20:31.488" v="570" actId="20577"/>
          <ac:spMkLst>
            <pc:docMk/>
            <pc:sldMk cId="4182231845" sldId="263"/>
            <ac:spMk id="5" creationId="{2531A8BE-4B92-FB40-8DA7-D2DBDC3F8700}"/>
          </ac:spMkLst>
        </pc:spChg>
        <pc:picChg chg="add mod ord">
          <ac:chgData name="Chandrasekar Ravi" userId="S::chandrasekar.ravi@aspiresys.com::1b2b85c9-e936-4979-9a0f-408225bb715c" providerId="AD" clId="Web-{D0851B35-08CF-0EA3-3D00-2D6E8EFE2E07}" dt="2024-11-13T06:57:14.368" v="127" actId="14100"/>
          <ac:picMkLst>
            <pc:docMk/>
            <pc:sldMk cId="4182231845" sldId="263"/>
            <ac:picMk id="4" creationId="{584865C1-A15F-B356-E57F-6110EA26F7F0}"/>
          </ac:picMkLst>
        </pc:picChg>
      </pc:sldChg>
      <pc:sldChg chg="modSp ord">
        <pc:chgData name="Chandrasekar Ravi" userId="S::chandrasekar.ravi@aspiresys.com::1b2b85c9-e936-4979-9a0f-408225bb715c" providerId="AD" clId="Web-{D0851B35-08CF-0EA3-3D00-2D6E8EFE2E07}" dt="2024-11-13T09:21:33.129" v="585" actId="20577"/>
        <pc:sldMkLst>
          <pc:docMk/>
          <pc:sldMk cId="229046026" sldId="264"/>
        </pc:sldMkLst>
        <pc:spChg chg="mod">
          <ac:chgData name="Chandrasekar Ravi" userId="S::chandrasekar.ravi@aspiresys.com::1b2b85c9-e936-4979-9a0f-408225bb715c" providerId="AD" clId="Web-{D0851B35-08CF-0EA3-3D00-2D6E8EFE2E07}" dt="2024-11-13T09:21:33.129" v="585" actId="20577"/>
          <ac:spMkLst>
            <pc:docMk/>
            <pc:sldMk cId="229046026" sldId="264"/>
            <ac:spMk id="3" creationId="{87887DCD-EEF6-90E0-BE83-FEB8199F74DD}"/>
          </ac:spMkLst>
        </pc:spChg>
      </pc:sldChg>
      <pc:sldChg chg="addSp modSp">
        <pc:chgData name="Chandrasekar Ravi" userId="S::chandrasekar.ravi@aspiresys.com::1b2b85c9-e936-4979-9a0f-408225bb715c" providerId="AD" clId="Web-{D0851B35-08CF-0EA3-3D00-2D6E8EFE2E07}" dt="2024-11-13T09:10:30.463" v="531" actId="14100"/>
        <pc:sldMkLst>
          <pc:docMk/>
          <pc:sldMk cId="1140377298" sldId="265"/>
        </pc:sldMkLst>
        <pc:spChg chg="add mod">
          <ac:chgData name="Chandrasekar Ravi" userId="S::chandrasekar.ravi@aspiresys.com::1b2b85c9-e936-4979-9a0f-408225bb715c" providerId="AD" clId="Web-{D0851B35-08CF-0EA3-3D00-2D6E8EFE2E07}" dt="2024-11-13T08:57:53.029" v="406" actId="20577"/>
          <ac:spMkLst>
            <pc:docMk/>
            <pc:sldMk cId="1140377298" sldId="265"/>
            <ac:spMk id="3" creationId="{4938E8DB-95E6-7192-BB55-E416BE7E7815}"/>
          </ac:spMkLst>
        </pc:spChg>
        <pc:picChg chg="mod">
          <ac:chgData name="Chandrasekar Ravi" userId="S::chandrasekar.ravi@aspiresys.com::1b2b85c9-e936-4979-9a0f-408225bb715c" providerId="AD" clId="Web-{D0851B35-08CF-0EA3-3D00-2D6E8EFE2E07}" dt="2024-11-13T09:10:30.463" v="531" actId="14100"/>
          <ac:picMkLst>
            <pc:docMk/>
            <pc:sldMk cId="1140377298" sldId="265"/>
            <ac:picMk id="4" creationId="{7FC19D57-EE85-D423-2C3E-568E5D25F591}"/>
          </ac:picMkLst>
        </pc:picChg>
      </pc:sldChg>
      <pc:sldChg chg="modSp">
        <pc:chgData name="Chandrasekar Ravi" userId="S::chandrasekar.ravi@aspiresys.com::1b2b85c9-e936-4979-9a0f-408225bb715c" providerId="AD" clId="Web-{D0851B35-08CF-0EA3-3D00-2D6E8EFE2E07}" dt="2024-11-13T09:23:36.538" v="607" actId="20577"/>
        <pc:sldMkLst>
          <pc:docMk/>
          <pc:sldMk cId="288851016" sldId="266"/>
        </pc:sldMkLst>
        <pc:spChg chg="mod">
          <ac:chgData name="Chandrasekar Ravi" userId="S::chandrasekar.ravi@aspiresys.com::1b2b85c9-e936-4979-9a0f-408225bb715c" providerId="AD" clId="Web-{D0851B35-08CF-0EA3-3D00-2D6E8EFE2E07}" dt="2024-11-13T09:23:36.538" v="607" actId="20577"/>
          <ac:spMkLst>
            <pc:docMk/>
            <pc:sldMk cId="288851016" sldId="266"/>
            <ac:spMk id="3" creationId="{7AFE3556-D925-E074-33A4-25F6B1249AC9}"/>
          </ac:spMkLst>
        </pc:spChg>
      </pc:sldChg>
      <pc:sldChg chg="addSp delSp modSp new ord">
        <pc:chgData name="Chandrasekar Ravi" userId="S::chandrasekar.ravi@aspiresys.com::1b2b85c9-e936-4979-9a0f-408225bb715c" providerId="AD" clId="Web-{D0851B35-08CF-0EA3-3D00-2D6E8EFE2E07}" dt="2024-11-13T09:20:57.801" v="579" actId="20577"/>
        <pc:sldMkLst>
          <pc:docMk/>
          <pc:sldMk cId="395628729" sldId="269"/>
        </pc:sldMkLst>
        <pc:spChg chg="del">
          <ac:chgData name="Chandrasekar Ravi" userId="S::chandrasekar.ravi@aspiresys.com::1b2b85c9-e936-4979-9a0f-408225bb715c" providerId="AD" clId="Web-{D0851B35-08CF-0EA3-3D00-2D6E8EFE2E07}" dt="2024-11-13T07:06:42.357" v="140"/>
          <ac:spMkLst>
            <pc:docMk/>
            <pc:sldMk cId="395628729" sldId="269"/>
            <ac:spMk id="2" creationId="{49BF2BD8-A626-1FFA-A725-ABE8B596305B}"/>
          </ac:spMkLst>
        </pc:spChg>
        <pc:spChg chg="add mod">
          <ac:chgData name="Chandrasekar Ravi" userId="S::chandrasekar.ravi@aspiresys.com::1b2b85c9-e936-4979-9a0f-408225bb715c" providerId="AD" clId="Web-{D0851B35-08CF-0EA3-3D00-2D6E8EFE2E07}" dt="2024-11-13T09:20:50.082" v="577" actId="20577"/>
          <ac:spMkLst>
            <pc:docMk/>
            <pc:sldMk cId="395628729" sldId="269"/>
            <ac:spMk id="2" creationId="{650EA663-21E1-91A3-5350-94A1B4CAB608}"/>
          </ac:spMkLst>
        </pc:spChg>
        <pc:spChg chg="mod">
          <ac:chgData name="Chandrasekar Ravi" userId="S::chandrasekar.ravi@aspiresys.com::1b2b85c9-e936-4979-9a0f-408225bb715c" providerId="AD" clId="Web-{D0851B35-08CF-0EA3-3D00-2D6E8EFE2E07}" dt="2024-11-13T09:20:57.801" v="579" actId="20577"/>
          <ac:spMkLst>
            <pc:docMk/>
            <pc:sldMk cId="395628729" sldId="269"/>
            <ac:spMk id="3" creationId="{6440109F-68B0-FC05-0374-2723B22983BE}"/>
          </ac:spMkLst>
        </pc:spChg>
      </pc:sldChg>
      <pc:sldChg chg="addSp delSp modSp new">
        <pc:chgData name="Chandrasekar Ravi" userId="S::chandrasekar.ravi@aspiresys.com::1b2b85c9-e936-4979-9a0f-408225bb715c" providerId="AD" clId="Web-{D0851B35-08CF-0EA3-3D00-2D6E8EFE2E07}" dt="2024-11-13T09:22:39.662" v="598"/>
        <pc:sldMkLst>
          <pc:docMk/>
          <pc:sldMk cId="525511635" sldId="270"/>
        </pc:sldMkLst>
        <pc:spChg chg="mod">
          <ac:chgData name="Chandrasekar Ravi" userId="S::chandrasekar.ravi@aspiresys.com::1b2b85c9-e936-4979-9a0f-408225bb715c" providerId="AD" clId="Web-{D0851B35-08CF-0EA3-3D00-2D6E8EFE2E07}" dt="2024-11-13T09:09:04.071" v="523" actId="20577"/>
          <ac:spMkLst>
            <pc:docMk/>
            <pc:sldMk cId="525511635" sldId="270"/>
            <ac:spMk id="2" creationId="{C8FEC76E-54AB-7C27-FF1E-438DC4D4ECA0}"/>
          </ac:spMkLst>
        </pc:spChg>
        <pc:spChg chg="del mod">
          <ac:chgData name="Chandrasekar Ravi" userId="S::chandrasekar.ravi@aspiresys.com::1b2b85c9-e936-4979-9a0f-408225bb715c" providerId="AD" clId="Web-{D0851B35-08CF-0EA3-3D00-2D6E8EFE2E07}" dt="2024-11-13T08:22:43.324" v="179"/>
          <ac:spMkLst>
            <pc:docMk/>
            <pc:sldMk cId="525511635" sldId="270"/>
            <ac:spMk id="3" creationId="{511344D7-83B4-4CEA-2DC7-CC6BCAE8F7FC}"/>
          </ac:spMkLst>
        </pc:spChg>
        <pc:spChg chg="add mod">
          <ac:chgData name="Chandrasekar Ravi" userId="S::chandrasekar.ravi@aspiresys.com::1b2b85c9-e936-4979-9a0f-408225bb715c" providerId="AD" clId="Web-{D0851B35-08CF-0EA3-3D00-2D6E8EFE2E07}" dt="2024-11-13T09:22:21.349" v="592" actId="20577"/>
          <ac:spMkLst>
            <pc:docMk/>
            <pc:sldMk cId="525511635" sldId="270"/>
            <ac:spMk id="5" creationId="{5C655B9D-CDCD-B0BC-5111-69FE021D03A1}"/>
          </ac:spMkLst>
        </pc:spChg>
        <pc:spChg chg="add mod">
          <ac:chgData name="Chandrasekar Ravi" userId="S::chandrasekar.ravi@aspiresys.com::1b2b85c9-e936-4979-9a0f-408225bb715c" providerId="AD" clId="Web-{D0851B35-08CF-0EA3-3D00-2D6E8EFE2E07}" dt="2024-11-13T09:22:39.630" v="596"/>
          <ac:spMkLst>
            <pc:docMk/>
            <pc:sldMk cId="525511635" sldId="270"/>
            <ac:spMk id="6" creationId="{F6F9E67A-35D1-6B34-9770-DDA6F228A64E}"/>
          </ac:spMkLst>
        </pc:spChg>
        <pc:spChg chg="add mod">
          <ac:chgData name="Chandrasekar Ravi" userId="S::chandrasekar.ravi@aspiresys.com::1b2b85c9-e936-4979-9a0f-408225bb715c" providerId="AD" clId="Web-{D0851B35-08CF-0EA3-3D00-2D6E8EFE2E07}" dt="2024-11-13T09:22:39.630" v="597"/>
          <ac:spMkLst>
            <pc:docMk/>
            <pc:sldMk cId="525511635" sldId="270"/>
            <ac:spMk id="7" creationId="{B59859B5-0899-86E3-1E8E-CF9640CDA6A2}"/>
          </ac:spMkLst>
        </pc:spChg>
        <pc:spChg chg="add mod">
          <ac:chgData name="Chandrasekar Ravi" userId="S::chandrasekar.ravi@aspiresys.com::1b2b85c9-e936-4979-9a0f-408225bb715c" providerId="AD" clId="Web-{D0851B35-08CF-0EA3-3D00-2D6E8EFE2E07}" dt="2024-11-13T09:22:39.662" v="598"/>
          <ac:spMkLst>
            <pc:docMk/>
            <pc:sldMk cId="525511635" sldId="270"/>
            <ac:spMk id="8" creationId="{5B58E96C-BA31-5BCF-EE20-400E367B65A3}"/>
          </ac:spMkLst>
        </pc:spChg>
        <pc:spChg chg="add mod">
          <ac:chgData name="Chandrasekar Ravi" userId="S::chandrasekar.ravi@aspiresys.com::1b2b85c9-e936-4979-9a0f-408225bb715c" providerId="AD" clId="Web-{D0851B35-08CF-0EA3-3D00-2D6E8EFE2E07}" dt="2024-11-13T09:10:19.541" v="529" actId="20577"/>
          <ac:spMkLst>
            <pc:docMk/>
            <pc:sldMk cId="525511635" sldId="270"/>
            <ac:spMk id="9" creationId="{622E4869-11DE-061A-B249-73B0D8F131CB}"/>
          </ac:spMkLst>
        </pc:spChg>
        <pc:picChg chg="add mod ord">
          <ac:chgData name="Chandrasekar Ravi" userId="S::chandrasekar.ravi@aspiresys.com::1b2b85c9-e936-4979-9a0f-408225bb715c" providerId="AD" clId="Web-{D0851B35-08CF-0EA3-3D00-2D6E8EFE2E07}" dt="2024-11-13T08:22:56.762" v="182" actId="14100"/>
          <ac:picMkLst>
            <pc:docMk/>
            <pc:sldMk cId="525511635" sldId="270"/>
            <ac:picMk id="4" creationId="{F3B82501-1533-8358-5AC6-32A028787F82}"/>
          </ac:picMkLst>
        </pc:picChg>
      </pc:sldChg>
      <pc:sldChg chg="addSp delSp modSp new">
        <pc:chgData name="Chandrasekar Ravi" userId="S::chandrasekar.ravi@aspiresys.com::1b2b85c9-e936-4979-9a0f-408225bb715c" providerId="AD" clId="Web-{D0851B35-08CF-0EA3-3D00-2D6E8EFE2E07}" dt="2024-11-13T09:23:02.881" v="605" actId="14100"/>
        <pc:sldMkLst>
          <pc:docMk/>
          <pc:sldMk cId="1043001325" sldId="271"/>
        </pc:sldMkLst>
        <pc:spChg chg="del">
          <ac:chgData name="Chandrasekar Ravi" userId="S::chandrasekar.ravi@aspiresys.com::1b2b85c9-e936-4979-9a0f-408225bb715c" providerId="AD" clId="Web-{D0851B35-08CF-0EA3-3D00-2D6E8EFE2E07}" dt="2024-11-13T08:21:07.135" v="169"/>
          <ac:spMkLst>
            <pc:docMk/>
            <pc:sldMk cId="1043001325" sldId="271"/>
            <ac:spMk id="2" creationId="{4F03BFE4-5436-8132-3A19-15A1438F75D0}"/>
          </ac:spMkLst>
        </pc:spChg>
        <pc:spChg chg="mod">
          <ac:chgData name="Chandrasekar Ravi" userId="S::chandrasekar.ravi@aspiresys.com::1b2b85c9-e936-4979-9a0f-408225bb715c" providerId="AD" clId="Web-{D0851B35-08CF-0EA3-3D00-2D6E8EFE2E07}" dt="2024-11-13T09:22:52.756" v="600" actId="20577"/>
          <ac:spMkLst>
            <pc:docMk/>
            <pc:sldMk cId="1043001325" sldId="271"/>
            <ac:spMk id="3" creationId="{28A63FE6-DEF0-18CA-6308-10C9769FA770}"/>
          </ac:spMkLst>
        </pc:spChg>
        <pc:spChg chg="add del">
          <ac:chgData name="Chandrasekar Ravi" userId="S::chandrasekar.ravi@aspiresys.com::1b2b85c9-e936-4979-9a0f-408225bb715c" providerId="AD" clId="Web-{D0851B35-08CF-0EA3-3D00-2D6E8EFE2E07}" dt="2024-11-13T08:45:05.408" v="263"/>
          <ac:spMkLst>
            <pc:docMk/>
            <pc:sldMk cId="1043001325" sldId="271"/>
            <ac:spMk id="4" creationId="{F4D5A2F1-1CBB-5B5B-8916-C927B291E364}"/>
          </ac:spMkLst>
        </pc:spChg>
        <pc:spChg chg="add mod">
          <ac:chgData name="Chandrasekar Ravi" userId="S::chandrasekar.ravi@aspiresys.com::1b2b85c9-e936-4979-9a0f-408225bb715c" providerId="AD" clId="Web-{D0851B35-08CF-0EA3-3D00-2D6E8EFE2E07}" dt="2024-11-13T09:23:02.881" v="605" actId="14100"/>
          <ac:spMkLst>
            <pc:docMk/>
            <pc:sldMk cId="1043001325" sldId="271"/>
            <ac:spMk id="5" creationId="{6E9184C1-55EE-C078-D239-AC7A097A95CA}"/>
          </ac:spMkLst>
        </pc:spChg>
      </pc:sldChg>
    </pc:docChg>
  </pc:docChgLst>
  <pc:docChgLst>
    <pc:chgData name="Mukesh Bala" userId="S::mukesh.bala@aspiresys.com::66d96a72-1144-4978-be74-15dc59c8d7e8" providerId="AD" clId="Web-{E456854B-23E0-40ED-954F-248BA29EF958}"/>
    <pc:docChg chg="addSld modSld">
      <pc:chgData name="Mukesh Bala" userId="S::mukesh.bala@aspiresys.com::66d96a72-1144-4978-be74-15dc59c8d7e8" providerId="AD" clId="Web-{E456854B-23E0-40ED-954F-248BA29EF958}" dt="2024-11-13T05:42:54.040" v="67"/>
      <pc:docMkLst>
        <pc:docMk/>
      </pc:docMkLst>
      <pc:sldChg chg="modSp">
        <pc:chgData name="Mukesh Bala" userId="S::mukesh.bala@aspiresys.com::66d96a72-1144-4978-be74-15dc59c8d7e8" providerId="AD" clId="Web-{E456854B-23E0-40ED-954F-248BA29EF958}" dt="2024-11-13T05:39:04.777" v="44" actId="20577"/>
        <pc:sldMkLst>
          <pc:docMk/>
          <pc:sldMk cId="593097685" sldId="258"/>
        </pc:sldMkLst>
        <pc:spChg chg="mod">
          <ac:chgData name="Mukesh Bala" userId="S::mukesh.bala@aspiresys.com::66d96a72-1144-4978-be74-15dc59c8d7e8" providerId="AD" clId="Web-{E456854B-23E0-40ED-954F-248BA29EF958}" dt="2024-11-13T05:39:04.777" v="44" actId="20577"/>
          <ac:spMkLst>
            <pc:docMk/>
            <pc:sldMk cId="593097685" sldId="258"/>
            <ac:spMk id="3" creationId="{607AB4F9-E49F-C8C1-FE01-DB346FFF9564}"/>
          </ac:spMkLst>
        </pc:spChg>
      </pc:sldChg>
      <pc:sldChg chg="modSp">
        <pc:chgData name="Mukesh Bala" userId="S::mukesh.bala@aspiresys.com::66d96a72-1144-4978-be74-15dc59c8d7e8" providerId="AD" clId="Web-{E456854B-23E0-40ED-954F-248BA29EF958}" dt="2024-11-13T05:39:21.028" v="46" actId="1076"/>
        <pc:sldMkLst>
          <pc:docMk/>
          <pc:sldMk cId="3725605284" sldId="259"/>
        </pc:sldMkLst>
        <pc:spChg chg="mod">
          <ac:chgData name="Mukesh Bala" userId="S::mukesh.bala@aspiresys.com::66d96a72-1144-4978-be74-15dc59c8d7e8" providerId="AD" clId="Web-{E456854B-23E0-40ED-954F-248BA29EF958}" dt="2024-11-13T05:39:17.793" v="45" actId="20577"/>
          <ac:spMkLst>
            <pc:docMk/>
            <pc:sldMk cId="3725605284" sldId="259"/>
            <ac:spMk id="3" creationId="{EDA22D59-A8B9-EEDC-C22C-885C9D423B4E}"/>
          </ac:spMkLst>
        </pc:spChg>
        <pc:picChg chg="mod">
          <ac:chgData name="Mukesh Bala" userId="S::mukesh.bala@aspiresys.com::66d96a72-1144-4978-be74-15dc59c8d7e8" providerId="AD" clId="Web-{E456854B-23E0-40ED-954F-248BA29EF958}" dt="2024-11-13T05:39:21.028" v="46" actId="1076"/>
          <ac:picMkLst>
            <pc:docMk/>
            <pc:sldMk cId="3725605284" sldId="259"/>
            <ac:picMk id="7" creationId="{04C529DE-D418-0386-3CA7-D0B1E9491053}"/>
          </ac:picMkLst>
        </pc:picChg>
      </pc:sldChg>
      <pc:sldChg chg="addSp delSp modSp mod setBg">
        <pc:chgData name="Mukesh Bala" userId="S::mukesh.bala@aspiresys.com::66d96a72-1144-4978-be74-15dc59c8d7e8" providerId="AD" clId="Web-{E456854B-23E0-40ED-954F-248BA29EF958}" dt="2024-11-13T05:38:42.541" v="42" actId="20577"/>
        <pc:sldMkLst>
          <pc:docMk/>
          <pc:sldMk cId="1779814782" sldId="260"/>
        </pc:sldMkLst>
        <pc:spChg chg="mod">
          <ac:chgData name="Mukesh Bala" userId="S::mukesh.bala@aspiresys.com::66d96a72-1144-4978-be74-15dc59c8d7e8" providerId="AD" clId="Web-{E456854B-23E0-40ED-954F-248BA29EF958}" dt="2024-11-13T05:37:23.693" v="26" actId="20577"/>
          <ac:spMkLst>
            <pc:docMk/>
            <pc:sldMk cId="1779814782" sldId="260"/>
            <ac:spMk id="2" creationId="{9B14F501-0962-E79E-654D-83A9B97142BC}"/>
          </ac:spMkLst>
        </pc:spChg>
        <pc:spChg chg="del">
          <ac:chgData name="Mukesh Bala" userId="S::mukesh.bala@aspiresys.com::66d96a72-1144-4978-be74-15dc59c8d7e8" providerId="AD" clId="Web-{E456854B-23E0-40ED-954F-248BA29EF958}" dt="2024-11-13T05:35:23.326" v="0"/>
          <ac:spMkLst>
            <pc:docMk/>
            <pc:sldMk cId="1779814782" sldId="260"/>
            <ac:spMk id="3" creationId="{D26A6C5E-EC30-9810-9236-A1179D97548D}"/>
          </ac:spMkLst>
        </pc:spChg>
        <pc:spChg chg="add mod">
          <ac:chgData name="Mukesh Bala" userId="S::mukesh.bala@aspiresys.com::66d96a72-1144-4978-be74-15dc59c8d7e8" providerId="AD" clId="Web-{E456854B-23E0-40ED-954F-248BA29EF958}" dt="2024-11-13T05:38:42.541" v="42" actId="20577"/>
          <ac:spMkLst>
            <pc:docMk/>
            <pc:sldMk cId="1779814782" sldId="260"/>
            <ac:spMk id="5" creationId="{E306D18E-7521-0D09-1D74-44319B71B038}"/>
          </ac:spMkLst>
        </pc:spChg>
        <pc:spChg chg="add mod">
          <ac:chgData name="Mukesh Bala" userId="S::mukesh.bala@aspiresys.com::66d96a72-1144-4978-be74-15dc59c8d7e8" providerId="AD" clId="Web-{E456854B-23E0-40ED-954F-248BA29EF958}" dt="2024-11-13T05:38:28.946" v="41" actId="20577"/>
          <ac:spMkLst>
            <pc:docMk/>
            <pc:sldMk cId="1779814782" sldId="260"/>
            <ac:spMk id="6" creationId="{7CBD778B-EB1A-3D6A-E9AD-FD618D1EF814}"/>
          </ac:spMkLst>
        </pc:spChg>
        <pc:picChg chg="add mod ord">
          <ac:chgData name="Mukesh Bala" userId="S::mukesh.bala@aspiresys.com::66d96a72-1144-4978-be74-15dc59c8d7e8" providerId="AD" clId="Web-{E456854B-23E0-40ED-954F-248BA29EF958}" dt="2024-11-13T05:36:25.298" v="10"/>
          <ac:picMkLst>
            <pc:docMk/>
            <pc:sldMk cId="1779814782" sldId="260"/>
            <ac:picMk id="4" creationId="{661EC3CA-762C-0BDB-8F28-8EA4E3594F96}"/>
          </ac:picMkLst>
        </pc:picChg>
      </pc:sldChg>
      <pc:sldChg chg="delSp modSp new">
        <pc:chgData name="Mukesh Bala" userId="S::mukesh.bala@aspiresys.com::66d96a72-1144-4978-be74-15dc59c8d7e8" providerId="AD" clId="Web-{E456854B-23E0-40ED-954F-248BA29EF958}" dt="2024-11-13T05:41:18.831" v="66" actId="14100"/>
        <pc:sldMkLst>
          <pc:docMk/>
          <pc:sldMk cId="4096403160" sldId="261"/>
        </pc:sldMkLst>
        <pc:spChg chg="del">
          <ac:chgData name="Mukesh Bala" userId="S::mukesh.bala@aspiresys.com::66d96a72-1144-4978-be74-15dc59c8d7e8" providerId="AD" clId="Web-{E456854B-23E0-40ED-954F-248BA29EF958}" dt="2024-11-13T05:39:47.795" v="48"/>
          <ac:spMkLst>
            <pc:docMk/>
            <pc:sldMk cId="4096403160" sldId="261"/>
            <ac:spMk id="2" creationId="{C8D408E3-2936-1F75-424C-3B55934F5DDE}"/>
          </ac:spMkLst>
        </pc:spChg>
        <pc:spChg chg="mod">
          <ac:chgData name="Mukesh Bala" userId="S::mukesh.bala@aspiresys.com::66d96a72-1144-4978-be74-15dc59c8d7e8" providerId="AD" clId="Web-{E456854B-23E0-40ED-954F-248BA29EF958}" dt="2024-11-13T05:41:18.831" v="66" actId="14100"/>
          <ac:spMkLst>
            <pc:docMk/>
            <pc:sldMk cId="4096403160" sldId="261"/>
            <ac:spMk id="3" creationId="{6398FD6E-62C6-81BA-725D-58CFCD2C513F}"/>
          </ac:spMkLst>
        </pc:spChg>
      </pc:sldChg>
      <pc:sldChg chg="new">
        <pc:chgData name="Mukesh Bala" userId="S::mukesh.bala@aspiresys.com::66d96a72-1144-4978-be74-15dc59c8d7e8" providerId="AD" clId="Web-{E456854B-23E0-40ED-954F-248BA29EF958}" dt="2024-11-13T05:42:54.040" v="67"/>
        <pc:sldMkLst>
          <pc:docMk/>
          <pc:sldMk cId="43002002" sldId="262"/>
        </pc:sldMkLst>
      </pc:sldChg>
    </pc:docChg>
  </pc:docChgLst>
  <pc:docChgLst>
    <pc:chgData name="Mukesh Bala" userId="S::mukesh.bala@aspiresys.com::66d96a72-1144-4978-be74-15dc59c8d7e8" providerId="AD" clId="Web-{5B643030-B236-4AB3-AE32-62CE21F942D9}"/>
    <pc:docChg chg="addSld modSld">
      <pc:chgData name="Mukesh Bala" userId="S::mukesh.bala@aspiresys.com::66d96a72-1144-4978-be74-15dc59c8d7e8" providerId="AD" clId="Web-{5B643030-B236-4AB3-AE32-62CE21F942D9}" dt="2024-11-13T06:36:54.135" v="204" actId="20577"/>
      <pc:docMkLst>
        <pc:docMk/>
      </pc:docMkLst>
      <pc:sldChg chg="addSp delSp modSp">
        <pc:chgData name="Mukesh Bala" userId="S::mukesh.bala@aspiresys.com::66d96a72-1144-4978-be74-15dc59c8d7e8" providerId="AD" clId="Web-{5B643030-B236-4AB3-AE32-62CE21F942D9}" dt="2024-11-13T06:36:09.446" v="196" actId="1076"/>
        <pc:sldMkLst>
          <pc:docMk/>
          <pc:sldMk cId="2526593619" sldId="256"/>
        </pc:sldMkLst>
        <pc:spChg chg="del mod">
          <ac:chgData name="Mukesh Bala" userId="S::mukesh.bala@aspiresys.com::66d96a72-1144-4978-be74-15dc59c8d7e8" providerId="AD" clId="Web-{5B643030-B236-4AB3-AE32-62CE21F942D9}" dt="2024-11-13T06:35:13.272" v="188"/>
          <ac:spMkLst>
            <pc:docMk/>
            <pc:sldMk cId="2526593619" sldId="256"/>
            <ac:spMk id="2" creationId="{00000000-0000-0000-0000-000000000000}"/>
          </ac:spMkLst>
        </pc:spChg>
        <pc:spChg chg="del">
          <ac:chgData name="Mukesh Bala" userId="S::mukesh.bala@aspiresys.com::66d96a72-1144-4978-be74-15dc59c8d7e8" providerId="AD" clId="Web-{5B643030-B236-4AB3-AE32-62CE21F942D9}" dt="2024-11-13T06:33:59.441" v="176"/>
          <ac:spMkLst>
            <pc:docMk/>
            <pc:sldMk cId="2526593619" sldId="256"/>
            <ac:spMk id="3" creationId="{00000000-0000-0000-0000-000000000000}"/>
          </ac:spMkLst>
        </pc:spChg>
        <pc:picChg chg="add del mod">
          <ac:chgData name="Mukesh Bala" userId="S::mukesh.bala@aspiresys.com::66d96a72-1144-4978-be74-15dc59c8d7e8" providerId="AD" clId="Web-{5B643030-B236-4AB3-AE32-62CE21F942D9}" dt="2024-11-13T06:36:00.540" v="193"/>
          <ac:picMkLst>
            <pc:docMk/>
            <pc:sldMk cId="2526593619" sldId="256"/>
            <ac:picMk id="4" creationId="{D965FE2E-7365-A949-A9EC-6A5DC5A7AAF2}"/>
          </ac:picMkLst>
        </pc:picChg>
        <pc:picChg chg="add mod">
          <ac:chgData name="Mukesh Bala" userId="S::mukesh.bala@aspiresys.com::66d96a72-1144-4978-be74-15dc59c8d7e8" providerId="AD" clId="Web-{5B643030-B236-4AB3-AE32-62CE21F942D9}" dt="2024-11-13T06:36:09.446" v="196" actId="1076"/>
          <ac:picMkLst>
            <pc:docMk/>
            <pc:sldMk cId="2526593619" sldId="256"/>
            <ac:picMk id="5" creationId="{7B1582EE-AB9B-B2D6-5DA8-45BC358E2932}"/>
          </ac:picMkLst>
        </pc:picChg>
      </pc:sldChg>
      <pc:sldChg chg="modSp">
        <pc:chgData name="Mukesh Bala" userId="S::mukesh.bala@aspiresys.com::66d96a72-1144-4978-be74-15dc59c8d7e8" providerId="AD" clId="Web-{5B643030-B236-4AB3-AE32-62CE21F942D9}" dt="2024-11-13T06:36:54.135" v="204" actId="20577"/>
        <pc:sldMkLst>
          <pc:docMk/>
          <pc:sldMk cId="3454805196" sldId="257"/>
        </pc:sldMkLst>
        <pc:spChg chg="mod">
          <ac:chgData name="Mukesh Bala" userId="S::mukesh.bala@aspiresys.com::66d96a72-1144-4978-be74-15dc59c8d7e8" providerId="AD" clId="Web-{5B643030-B236-4AB3-AE32-62CE21F942D9}" dt="2024-11-13T06:36:54.135" v="204" actId="20577"/>
          <ac:spMkLst>
            <pc:docMk/>
            <pc:sldMk cId="3454805196" sldId="257"/>
            <ac:spMk id="4" creationId="{77148F36-4761-47AD-19B4-F869803E9154}"/>
          </ac:spMkLst>
        </pc:spChg>
      </pc:sldChg>
      <pc:sldChg chg="modSp mod setBg">
        <pc:chgData name="Mukesh Bala" userId="S::mukesh.bala@aspiresys.com::66d96a72-1144-4978-be74-15dc59c8d7e8" providerId="AD" clId="Web-{5B643030-B236-4AB3-AE32-62CE21F942D9}" dt="2024-11-13T06:22:28.243" v="116" actId="20577"/>
        <pc:sldMkLst>
          <pc:docMk/>
          <pc:sldMk cId="1140377298" sldId="265"/>
        </pc:sldMkLst>
        <pc:spChg chg="mod">
          <ac:chgData name="Mukesh Bala" userId="S::mukesh.bala@aspiresys.com::66d96a72-1144-4978-be74-15dc59c8d7e8" providerId="AD" clId="Web-{5B643030-B236-4AB3-AE32-62CE21F942D9}" dt="2024-11-13T06:19:53.800" v="35" actId="20577"/>
          <ac:spMkLst>
            <pc:docMk/>
            <pc:sldMk cId="1140377298" sldId="265"/>
            <ac:spMk id="2" creationId="{0DCC618C-F087-2B63-B7FD-B977A291D7CD}"/>
          </ac:spMkLst>
        </pc:spChg>
        <pc:spChg chg="mod">
          <ac:chgData name="Mukesh Bala" userId="S::mukesh.bala@aspiresys.com::66d96a72-1144-4978-be74-15dc59c8d7e8" providerId="AD" clId="Web-{5B643030-B236-4AB3-AE32-62CE21F942D9}" dt="2024-11-13T06:22:28.243" v="116" actId="20577"/>
          <ac:spMkLst>
            <pc:docMk/>
            <pc:sldMk cId="1140377298" sldId="265"/>
            <ac:spMk id="5" creationId="{757F0AF3-5D8D-D6AA-C707-8F324BCDE841}"/>
          </ac:spMkLst>
        </pc:spChg>
        <pc:picChg chg="mod ord">
          <ac:chgData name="Mukesh Bala" userId="S::mukesh.bala@aspiresys.com::66d96a72-1144-4978-be74-15dc59c8d7e8" providerId="AD" clId="Web-{5B643030-B236-4AB3-AE32-62CE21F942D9}" dt="2024-11-13T06:18:48.157" v="23"/>
          <ac:picMkLst>
            <pc:docMk/>
            <pc:sldMk cId="1140377298" sldId="265"/>
            <ac:picMk id="4" creationId="{7FC19D57-EE85-D423-2C3E-568E5D25F591}"/>
          </ac:picMkLst>
        </pc:picChg>
      </pc:sldChg>
      <pc:sldChg chg="delSp modSp new">
        <pc:chgData name="Mukesh Bala" userId="S::mukesh.bala@aspiresys.com::66d96a72-1144-4978-be74-15dc59c8d7e8" providerId="AD" clId="Web-{5B643030-B236-4AB3-AE32-62CE21F942D9}" dt="2024-11-13T06:24:20.716" v="137" actId="14100"/>
        <pc:sldMkLst>
          <pc:docMk/>
          <pc:sldMk cId="288851016" sldId="266"/>
        </pc:sldMkLst>
        <pc:spChg chg="del">
          <ac:chgData name="Mukesh Bala" userId="S::mukesh.bala@aspiresys.com::66d96a72-1144-4978-be74-15dc59c8d7e8" providerId="AD" clId="Web-{5B643030-B236-4AB3-AE32-62CE21F942D9}" dt="2024-11-13T06:22:42.291" v="118"/>
          <ac:spMkLst>
            <pc:docMk/>
            <pc:sldMk cId="288851016" sldId="266"/>
            <ac:spMk id="2" creationId="{8D7F6619-B311-E2B3-3517-3D17AC973141}"/>
          </ac:spMkLst>
        </pc:spChg>
        <pc:spChg chg="mod">
          <ac:chgData name="Mukesh Bala" userId="S::mukesh.bala@aspiresys.com::66d96a72-1144-4978-be74-15dc59c8d7e8" providerId="AD" clId="Web-{5B643030-B236-4AB3-AE32-62CE21F942D9}" dt="2024-11-13T06:24:20.716" v="137" actId="14100"/>
          <ac:spMkLst>
            <pc:docMk/>
            <pc:sldMk cId="288851016" sldId="266"/>
            <ac:spMk id="3" creationId="{7AFE3556-D925-E074-33A4-25F6B1249AC9}"/>
          </ac:spMkLst>
        </pc:spChg>
      </pc:sldChg>
      <pc:sldChg chg="addSp delSp modSp new mod setBg">
        <pc:chgData name="Mukesh Bala" userId="S::mukesh.bala@aspiresys.com::66d96a72-1144-4978-be74-15dc59c8d7e8" providerId="AD" clId="Web-{5B643030-B236-4AB3-AE32-62CE21F942D9}" dt="2024-11-13T06:31:41.202" v="165" actId="1076"/>
        <pc:sldMkLst>
          <pc:docMk/>
          <pc:sldMk cId="1196860801" sldId="267"/>
        </pc:sldMkLst>
        <pc:spChg chg="del">
          <ac:chgData name="Mukesh Bala" userId="S::mukesh.bala@aspiresys.com::66d96a72-1144-4978-be74-15dc59c8d7e8" providerId="AD" clId="Web-{5B643030-B236-4AB3-AE32-62CE21F942D9}" dt="2024-11-13T06:25:08.765" v="139"/>
          <ac:spMkLst>
            <pc:docMk/>
            <pc:sldMk cId="1196860801" sldId="267"/>
            <ac:spMk id="2" creationId="{1DEA6DC2-9DDC-432F-93B6-7210EA54FB90}"/>
          </ac:spMkLst>
        </pc:spChg>
        <pc:spChg chg="del">
          <ac:chgData name="Mukesh Bala" userId="S::mukesh.bala@aspiresys.com::66d96a72-1144-4978-be74-15dc59c8d7e8" providerId="AD" clId="Web-{5B643030-B236-4AB3-AE32-62CE21F942D9}" dt="2024-11-13T06:27:10.629" v="140"/>
          <ac:spMkLst>
            <pc:docMk/>
            <pc:sldMk cId="1196860801" sldId="267"/>
            <ac:spMk id="3" creationId="{81F071E9-7A27-2A37-DC60-79DA16E67309}"/>
          </ac:spMkLst>
        </pc:spChg>
        <pc:spChg chg="add del mod">
          <ac:chgData name="Mukesh Bala" userId="S::mukesh.bala@aspiresys.com::66d96a72-1144-4978-be74-15dc59c8d7e8" providerId="AD" clId="Web-{5B643030-B236-4AB3-AE32-62CE21F942D9}" dt="2024-11-13T06:27:38.224" v="142"/>
          <ac:spMkLst>
            <pc:docMk/>
            <pc:sldMk cId="1196860801" sldId="267"/>
            <ac:spMk id="6" creationId="{3652F018-5F09-33E3-3AE9-097D4C482DFC}"/>
          </ac:spMkLst>
        </pc:spChg>
        <pc:spChg chg="add del mod">
          <ac:chgData name="Mukesh Bala" userId="S::mukesh.bala@aspiresys.com::66d96a72-1144-4978-be74-15dc59c8d7e8" providerId="AD" clId="Web-{5B643030-B236-4AB3-AE32-62CE21F942D9}" dt="2024-11-13T06:30:43.121" v="155"/>
          <ac:spMkLst>
            <pc:docMk/>
            <pc:sldMk cId="1196860801" sldId="267"/>
            <ac:spMk id="10" creationId="{D1CC5D79-CA65-2B6A-347E-38DF4EF42595}"/>
          </ac:spMkLst>
        </pc:spChg>
        <pc:spChg chg="add del">
          <ac:chgData name="Mukesh Bala" userId="S::mukesh.bala@aspiresys.com::66d96a72-1144-4978-be74-15dc59c8d7e8" providerId="AD" clId="Web-{5B643030-B236-4AB3-AE32-62CE21F942D9}" dt="2024-11-13T06:29:33.103" v="148"/>
          <ac:spMkLst>
            <pc:docMk/>
            <pc:sldMk cId="1196860801" sldId="267"/>
            <ac:spMk id="11" creationId="{FEC1779B-2891-E36F-F2CB-0A0C0A75528C}"/>
          </ac:spMkLst>
        </pc:spChg>
        <pc:picChg chg="add del mod ord">
          <ac:chgData name="Mukesh Bala" userId="S::mukesh.bala@aspiresys.com::66d96a72-1144-4978-be74-15dc59c8d7e8" providerId="AD" clId="Web-{5B643030-B236-4AB3-AE32-62CE21F942D9}" dt="2024-11-13T06:27:20.301" v="141"/>
          <ac:picMkLst>
            <pc:docMk/>
            <pc:sldMk cId="1196860801" sldId="267"/>
            <ac:picMk id="4" creationId="{5CA421A9-5365-BE05-F9F2-5F13B8984C9E}"/>
          </ac:picMkLst>
        </pc:picChg>
        <pc:picChg chg="add del mod ord">
          <ac:chgData name="Mukesh Bala" userId="S::mukesh.bala@aspiresys.com::66d96a72-1144-4978-be74-15dc59c8d7e8" providerId="AD" clId="Web-{5B643030-B236-4AB3-AE32-62CE21F942D9}" dt="2024-11-13T06:29:30.072" v="147"/>
          <ac:picMkLst>
            <pc:docMk/>
            <pc:sldMk cId="1196860801" sldId="267"/>
            <ac:picMk id="7" creationId="{CF7FC3EB-54AB-68DE-9EC3-E2B097375C69}"/>
          </ac:picMkLst>
        </pc:picChg>
        <pc:picChg chg="add del mod ord">
          <ac:chgData name="Mukesh Bala" userId="S::mukesh.bala@aspiresys.com::66d96a72-1144-4978-be74-15dc59c8d7e8" providerId="AD" clId="Web-{5B643030-B236-4AB3-AE32-62CE21F942D9}" dt="2024-11-13T06:30:41.574" v="154"/>
          <ac:picMkLst>
            <pc:docMk/>
            <pc:sldMk cId="1196860801" sldId="267"/>
            <ac:picMk id="8" creationId="{1C2B17A6-3107-6F80-0562-4A3054515607}"/>
          </ac:picMkLst>
        </pc:picChg>
        <pc:picChg chg="add mod ord">
          <ac:chgData name="Mukesh Bala" userId="S::mukesh.bala@aspiresys.com::66d96a72-1144-4978-be74-15dc59c8d7e8" providerId="AD" clId="Web-{5B643030-B236-4AB3-AE32-62CE21F942D9}" dt="2024-11-13T06:31:41.202" v="165" actId="1076"/>
          <ac:picMkLst>
            <pc:docMk/>
            <pc:sldMk cId="1196860801" sldId="267"/>
            <ac:picMk id="12" creationId="{01C49ABC-F6A5-B6D7-BDCB-FA182B47C0CE}"/>
          </ac:picMkLst>
        </pc:picChg>
      </pc:sldChg>
      <pc:sldChg chg="addSp delSp modSp new">
        <pc:chgData name="Mukesh Bala" userId="S::mukesh.bala@aspiresys.com::66d96a72-1144-4978-be74-15dc59c8d7e8" providerId="AD" clId="Web-{5B643030-B236-4AB3-AE32-62CE21F942D9}" dt="2024-11-13T06:33:46.784" v="175" actId="1076"/>
        <pc:sldMkLst>
          <pc:docMk/>
          <pc:sldMk cId="474142677" sldId="268"/>
        </pc:sldMkLst>
        <pc:spChg chg="del">
          <ac:chgData name="Mukesh Bala" userId="S::mukesh.bala@aspiresys.com::66d96a72-1144-4978-be74-15dc59c8d7e8" providerId="AD" clId="Web-{5B643030-B236-4AB3-AE32-62CE21F942D9}" dt="2024-11-13T06:32:50.673" v="168"/>
          <ac:spMkLst>
            <pc:docMk/>
            <pc:sldMk cId="474142677" sldId="268"/>
            <ac:spMk id="2" creationId="{7AB4E7B8-3B6A-60FC-76D5-75BE43785AFF}"/>
          </ac:spMkLst>
        </pc:spChg>
        <pc:spChg chg="del">
          <ac:chgData name="Mukesh Bala" userId="S::mukesh.bala@aspiresys.com::66d96a72-1144-4978-be74-15dc59c8d7e8" providerId="AD" clId="Web-{5B643030-B236-4AB3-AE32-62CE21F942D9}" dt="2024-11-13T06:32:45.642" v="167"/>
          <ac:spMkLst>
            <pc:docMk/>
            <pc:sldMk cId="474142677" sldId="268"/>
            <ac:spMk id="3" creationId="{862025FE-573B-77E2-74AA-4966C84495D1}"/>
          </ac:spMkLst>
        </pc:spChg>
        <pc:picChg chg="add mod ord">
          <ac:chgData name="Mukesh Bala" userId="S::mukesh.bala@aspiresys.com::66d96a72-1144-4978-be74-15dc59c8d7e8" providerId="AD" clId="Web-{5B643030-B236-4AB3-AE32-62CE21F942D9}" dt="2024-11-13T06:33:46.784" v="175" actId="1076"/>
          <ac:picMkLst>
            <pc:docMk/>
            <pc:sldMk cId="474142677" sldId="268"/>
            <ac:picMk id="4" creationId="{CAA1166D-09AF-5854-9325-8E26562F62DC}"/>
          </ac:picMkLst>
        </pc:picChg>
      </pc:sldChg>
    </pc:docChg>
  </pc:docChgLst>
  <pc:docChgLst>
    <pc:chgData name="Mukesh Bala" userId="S::mukesh.bala@aspiresys.com::66d96a72-1144-4978-be74-15dc59c8d7e8" providerId="AD" clId="Web-{28CF1489-F643-4B89-BDDD-78B3056D673A}"/>
    <pc:docChg chg="modSld">
      <pc:chgData name="Mukesh Bala" userId="S::mukesh.bala@aspiresys.com::66d96a72-1144-4978-be74-15dc59c8d7e8" providerId="AD" clId="Web-{28CF1489-F643-4B89-BDDD-78B3056D673A}" dt="2024-11-13T05:23:28.828" v="226" actId="14100"/>
      <pc:docMkLst>
        <pc:docMk/>
      </pc:docMkLst>
      <pc:sldChg chg="addSp delSp modSp mod setBg">
        <pc:chgData name="Mukesh Bala" userId="S::mukesh.bala@aspiresys.com::66d96a72-1144-4978-be74-15dc59c8d7e8" providerId="AD" clId="Web-{28CF1489-F643-4B89-BDDD-78B3056D673A}" dt="2024-11-13T05:23:28.828" v="226" actId="14100"/>
        <pc:sldMkLst>
          <pc:docMk/>
          <pc:sldMk cId="593097685" sldId="258"/>
        </pc:sldMkLst>
        <pc:spChg chg="del mod">
          <ac:chgData name="Mukesh Bala" userId="S::mukesh.bala@aspiresys.com::66d96a72-1144-4978-be74-15dc59c8d7e8" providerId="AD" clId="Web-{28CF1489-F643-4B89-BDDD-78B3056D673A}" dt="2024-11-13T05:18:41.835" v="158"/>
          <ac:spMkLst>
            <pc:docMk/>
            <pc:sldMk cId="593097685" sldId="258"/>
            <ac:spMk id="2" creationId="{53E84561-8279-A9D3-11E9-8ABDC7D3BB45}"/>
          </ac:spMkLst>
        </pc:spChg>
        <pc:spChg chg="mod">
          <ac:chgData name="Mukesh Bala" userId="S::mukesh.bala@aspiresys.com::66d96a72-1144-4978-be74-15dc59c8d7e8" providerId="AD" clId="Web-{28CF1489-F643-4B89-BDDD-78B3056D673A}" dt="2024-11-13T05:23:28.828" v="226" actId="14100"/>
          <ac:spMkLst>
            <pc:docMk/>
            <pc:sldMk cId="593097685" sldId="258"/>
            <ac:spMk id="3" creationId="{607AB4F9-E49F-C8C1-FE01-DB346FFF9564}"/>
          </ac:spMkLst>
        </pc:spChg>
        <pc:spChg chg="add del">
          <ac:chgData name="Mukesh Bala" userId="S::mukesh.bala@aspiresys.com::66d96a72-1144-4978-be74-15dc59c8d7e8" providerId="AD" clId="Web-{28CF1489-F643-4B89-BDDD-78B3056D673A}" dt="2024-11-13T05:16:02.377" v="53"/>
          <ac:spMkLst>
            <pc:docMk/>
            <pc:sldMk cId="593097685" sldId="258"/>
            <ac:spMk id="4" creationId="{E272FE06-06C2-EDD4-BB67-A0A47BA5599A}"/>
          </ac:spMkLst>
        </pc:spChg>
        <pc:spChg chg="add mod">
          <ac:chgData name="Mukesh Bala" userId="S::mukesh.bala@aspiresys.com::66d96a72-1144-4978-be74-15dc59c8d7e8" providerId="AD" clId="Web-{28CF1489-F643-4B89-BDDD-78B3056D673A}" dt="2024-11-13T05:22:08.185" v="214" actId="20577"/>
          <ac:spMkLst>
            <pc:docMk/>
            <pc:sldMk cId="593097685" sldId="258"/>
            <ac:spMk id="6" creationId="{AF72A3FA-9A68-0913-1EE4-5677937CA616}"/>
          </ac:spMkLst>
        </pc:spChg>
        <pc:spChg chg="add del">
          <ac:chgData name="Mukesh Bala" userId="S::mukesh.bala@aspiresys.com::66d96a72-1144-4978-be74-15dc59c8d7e8" providerId="AD" clId="Web-{28CF1489-F643-4B89-BDDD-78B3056D673A}" dt="2024-11-13T05:14:00.967" v="34"/>
          <ac:spMkLst>
            <pc:docMk/>
            <pc:sldMk cId="593097685" sldId="258"/>
            <ac:spMk id="8" creationId="{50E53EDA-3B94-4F6B-9E86-D3BB9EBB9616}"/>
          </ac:spMkLst>
        </pc:spChg>
        <pc:spChg chg="add mod">
          <ac:chgData name="Mukesh Bala" userId="S::mukesh.bala@aspiresys.com::66d96a72-1144-4978-be74-15dc59c8d7e8" providerId="AD" clId="Web-{28CF1489-F643-4B89-BDDD-78B3056D673A}" dt="2024-11-13T05:22:57.202" v="224" actId="20577"/>
          <ac:spMkLst>
            <pc:docMk/>
            <pc:sldMk cId="593097685" sldId="258"/>
            <ac:spMk id="11" creationId="{C0507562-D240-03C8-2FF6-427448DCEE18}"/>
          </ac:spMkLst>
        </pc:spChg>
        <pc:spChg chg="add del">
          <ac:chgData name="Mukesh Bala" userId="S::mukesh.bala@aspiresys.com::66d96a72-1144-4978-be74-15dc59c8d7e8" providerId="AD" clId="Web-{28CF1489-F643-4B89-BDDD-78B3056D673A}" dt="2024-11-13T05:16:06.096" v="54"/>
          <ac:spMkLst>
            <pc:docMk/>
            <pc:sldMk cId="593097685" sldId="258"/>
            <ac:spMk id="12" creationId="{C1709A45-C6F3-4CEE-AA0F-887FAC5CAE7D}"/>
          </ac:spMkLst>
        </pc:spChg>
        <pc:picChg chg="add mod">
          <ac:chgData name="Mukesh Bala" userId="S::mukesh.bala@aspiresys.com::66d96a72-1144-4978-be74-15dc59c8d7e8" providerId="AD" clId="Web-{28CF1489-F643-4B89-BDDD-78B3056D673A}" dt="2024-11-13T05:23:01.577" v="225" actId="1076"/>
          <ac:picMkLst>
            <pc:docMk/>
            <pc:sldMk cId="593097685" sldId="258"/>
            <ac:picMk id="5" creationId="{F8E881FD-D1A3-692F-7073-A58B451986F0}"/>
          </ac:picMkLst>
        </pc:picChg>
        <pc:picChg chg="add del">
          <ac:chgData name="Mukesh Bala" userId="S::mukesh.bala@aspiresys.com::66d96a72-1144-4978-be74-15dc59c8d7e8" providerId="AD" clId="Web-{28CF1489-F643-4B89-BDDD-78B3056D673A}" dt="2024-11-13T05:13:36.748" v="30"/>
          <ac:picMkLst>
            <pc:docMk/>
            <pc:sldMk cId="593097685" sldId="258"/>
            <ac:picMk id="7" creationId="{AED5D109-98B1-C90E-7FE4-295545DC8088}"/>
          </ac:picMkLst>
        </pc:picChg>
        <pc:picChg chg="add del">
          <ac:chgData name="Mukesh Bala" userId="S::mukesh.bala@aspiresys.com::66d96a72-1144-4978-be74-15dc59c8d7e8" providerId="AD" clId="Web-{28CF1489-F643-4B89-BDDD-78B3056D673A}" dt="2024-11-13T05:13:45.639" v="32"/>
          <ac:picMkLst>
            <pc:docMk/>
            <pc:sldMk cId="593097685" sldId="258"/>
            <ac:picMk id="9" creationId="{59C9AC4A-DF3D-61CB-AE40-508FB8527F28}"/>
          </ac:picMkLst>
        </pc:picChg>
        <pc:cxnChg chg="add del">
          <ac:chgData name="Mukesh Bala" userId="S::mukesh.bala@aspiresys.com::66d96a72-1144-4978-be74-15dc59c8d7e8" providerId="AD" clId="Web-{28CF1489-F643-4B89-BDDD-78B3056D673A}" dt="2024-11-13T05:14:00.967" v="34"/>
          <ac:cxnSpMkLst>
            <pc:docMk/>
            <pc:sldMk cId="593097685" sldId="258"/>
            <ac:cxnSpMk id="10" creationId="{30EFD79F-7790-479B-B7DB-BD0D8C101DDD}"/>
          </ac:cxnSpMkLst>
        </pc:cxnChg>
        <pc:cxnChg chg="add del">
          <ac:chgData name="Mukesh Bala" userId="S::mukesh.bala@aspiresys.com::66d96a72-1144-4978-be74-15dc59c8d7e8" providerId="AD" clId="Web-{28CF1489-F643-4B89-BDDD-78B3056D673A}" dt="2024-11-13T05:16:06.096" v="54"/>
          <ac:cxnSpMkLst>
            <pc:docMk/>
            <pc:sldMk cId="593097685" sldId="258"/>
            <ac:cxnSpMk id="13" creationId="{26E963D7-0A73-484A-B8A2-DDBFEA123C2F}"/>
          </ac:cxnSpMkLst>
        </pc:cxnChg>
      </pc:sldChg>
    </pc:docChg>
  </pc:docChgLst>
  <pc:docChgLst>
    <pc:chgData name="Mukesh Bala" userId="S::mukesh.bala@aspiresys.com::66d96a72-1144-4978-be74-15dc59c8d7e8" providerId="AD" clId="Web-{99179D62-3F1E-40EE-B850-C90E9AFC3A14}"/>
    <pc:docChg chg="modSld">
      <pc:chgData name="Mukesh Bala" userId="S::mukesh.bala@aspiresys.com::66d96a72-1144-4978-be74-15dc59c8d7e8" providerId="AD" clId="Web-{99179D62-3F1E-40EE-B850-C90E9AFC3A14}" dt="2024-11-13T16:30:46.208" v="3" actId="1076"/>
      <pc:docMkLst>
        <pc:docMk/>
      </pc:docMkLst>
      <pc:sldChg chg="addSp modSp">
        <pc:chgData name="Mukesh Bala" userId="S::mukesh.bala@aspiresys.com::66d96a72-1144-4978-be74-15dc59c8d7e8" providerId="AD" clId="Web-{99179D62-3F1E-40EE-B850-C90E9AFC3A14}" dt="2024-11-13T16:30:46.208" v="3" actId="1076"/>
        <pc:sldMkLst>
          <pc:docMk/>
          <pc:sldMk cId="3005674862" sldId="274"/>
        </pc:sldMkLst>
        <pc:picChg chg="add mod">
          <ac:chgData name="Mukesh Bala" userId="S::mukesh.bala@aspiresys.com::66d96a72-1144-4978-be74-15dc59c8d7e8" providerId="AD" clId="Web-{99179D62-3F1E-40EE-B850-C90E9AFC3A14}" dt="2024-11-13T16:30:46.208" v="3" actId="1076"/>
          <ac:picMkLst>
            <pc:docMk/>
            <pc:sldMk cId="3005674862" sldId="274"/>
            <ac:picMk id="5" creationId="{1B35C2BB-4B4D-EA90-8EA8-D8561235D8AF}"/>
          </ac:picMkLst>
        </pc:picChg>
      </pc:sldChg>
    </pc:docChg>
  </pc:docChgLst>
  <pc:docChgLst>
    <pc:chgData name="Mukesh Bala" userId="S::mukesh.bala@aspiresys.com::66d96a72-1144-4978-be74-15dc59c8d7e8" providerId="AD" clId="Web-{62CF9A84-2409-793B-0879-1511E14A9E1F}"/>
    <pc:docChg chg="addSld modSld">
      <pc:chgData name="Mukesh Bala" userId="S::mukesh.bala@aspiresys.com::66d96a72-1144-4978-be74-15dc59c8d7e8" providerId="AD" clId="Web-{62CF9A84-2409-793B-0879-1511E14A9E1F}" dt="2024-11-13T16:07:16.295" v="693" actId="14100"/>
      <pc:docMkLst>
        <pc:docMk/>
      </pc:docMkLst>
      <pc:sldChg chg="addSp delSp modSp">
        <pc:chgData name="Mukesh Bala" userId="S::mukesh.bala@aspiresys.com::66d96a72-1144-4978-be74-15dc59c8d7e8" providerId="AD" clId="Web-{62CF9A84-2409-793B-0879-1511E14A9E1F}" dt="2024-11-13T16:07:16.295" v="693" actId="14100"/>
        <pc:sldMkLst>
          <pc:docMk/>
          <pc:sldMk cId="1140377298" sldId="265"/>
        </pc:sldMkLst>
        <pc:spChg chg="add mod">
          <ac:chgData name="Mukesh Bala" userId="S::mukesh.bala@aspiresys.com::66d96a72-1144-4978-be74-15dc59c8d7e8" providerId="AD" clId="Web-{62CF9A84-2409-793B-0879-1511E14A9E1F}" dt="2024-11-13T16:07:16.295" v="693" actId="14100"/>
          <ac:spMkLst>
            <pc:docMk/>
            <pc:sldMk cId="1140377298" sldId="265"/>
            <ac:spMk id="31" creationId="{BE4B3A6F-85E3-83C7-E77A-25EA97BBC2F8}"/>
          </ac:spMkLst>
        </pc:spChg>
        <pc:spChg chg="add del">
          <ac:chgData name="Mukesh Bala" userId="S::mukesh.bala@aspiresys.com::66d96a72-1144-4978-be74-15dc59c8d7e8" providerId="AD" clId="Web-{62CF9A84-2409-793B-0879-1511E14A9E1F}" dt="2024-11-13T16:02:56.084" v="96"/>
          <ac:spMkLst>
            <pc:docMk/>
            <pc:sldMk cId="1140377298" sldId="265"/>
            <ac:spMk id="32" creationId="{0E79DF17-F4AC-B3A5-F2A0-54570E337276}"/>
          </ac:spMkLst>
        </pc:spChg>
        <pc:graphicFrameChg chg="del">
          <ac:chgData name="Mukesh Bala" userId="S::mukesh.bala@aspiresys.com::66d96a72-1144-4978-be74-15dc59c8d7e8" providerId="AD" clId="Web-{62CF9A84-2409-793B-0879-1511E14A9E1F}" dt="2024-11-13T16:00:24.549" v="8"/>
          <ac:graphicFrameMkLst>
            <pc:docMk/>
            <pc:sldMk cId="1140377298" sldId="265"/>
            <ac:graphicFrameMk id="16" creationId="{241A70F8-F2F9-14E6-8D86-3FED08D39485}"/>
          </ac:graphicFrameMkLst>
        </pc:graphicFrameChg>
        <pc:graphicFrameChg chg="add mod modGraphic">
          <ac:chgData name="Mukesh Bala" userId="S::mukesh.bala@aspiresys.com::66d96a72-1144-4978-be74-15dc59c8d7e8" providerId="AD" clId="Web-{62CF9A84-2409-793B-0879-1511E14A9E1F}" dt="2024-11-13T16:06:44.622" v="692"/>
          <ac:graphicFrameMkLst>
            <pc:docMk/>
            <pc:sldMk cId="1140377298" sldId="265"/>
            <ac:graphicFrameMk id="33" creationId="{BC058110-483D-0E4A-D4F7-720CD7802939}"/>
          </ac:graphicFrameMkLst>
        </pc:graphicFrameChg>
        <pc:picChg chg="del">
          <ac:chgData name="Mukesh Bala" userId="S::mukesh.bala@aspiresys.com::66d96a72-1144-4978-be74-15dc59c8d7e8" providerId="AD" clId="Web-{62CF9A84-2409-793B-0879-1511E14A9E1F}" dt="2024-11-13T16:00:33.158" v="9"/>
          <ac:picMkLst>
            <pc:docMk/>
            <pc:sldMk cId="1140377298" sldId="265"/>
            <ac:picMk id="12" creationId="{0019C3B8-7841-1B66-4303-B8D530AD2F72}"/>
          </ac:picMkLst>
        </pc:picChg>
      </pc:sldChg>
      <pc:sldChg chg="modSp">
        <pc:chgData name="Mukesh Bala" userId="S::mukesh.bala@aspiresys.com::66d96a72-1144-4978-be74-15dc59c8d7e8" providerId="AD" clId="Web-{62CF9A84-2409-793B-0879-1511E14A9E1F}" dt="2024-11-13T16:00:01.970" v="7" actId="14100"/>
        <pc:sldMkLst>
          <pc:docMk/>
          <pc:sldMk cId="288851016" sldId="266"/>
        </pc:sldMkLst>
        <pc:spChg chg="mod">
          <ac:chgData name="Mukesh Bala" userId="S::mukesh.bala@aspiresys.com::66d96a72-1144-4978-be74-15dc59c8d7e8" providerId="AD" clId="Web-{62CF9A84-2409-793B-0879-1511E14A9E1F}" dt="2024-11-13T16:00:01.970" v="7" actId="14100"/>
          <ac:spMkLst>
            <pc:docMk/>
            <pc:sldMk cId="288851016" sldId="266"/>
            <ac:spMk id="3" creationId="{7AFE3556-D925-E074-33A4-25F6B1249AC9}"/>
          </ac:spMkLst>
        </pc:spChg>
      </pc:sldChg>
      <pc:sldChg chg="new">
        <pc:chgData name="Mukesh Bala" userId="S::mukesh.bala@aspiresys.com::66d96a72-1144-4978-be74-15dc59c8d7e8" providerId="AD" clId="Web-{62CF9A84-2409-793B-0879-1511E14A9E1F}" dt="2024-11-13T16:00:38.112" v="10"/>
        <pc:sldMkLst>
          <pc:docMk/>
          <pc:sldMk cId="1146470933" sldId="272"/>
        </pc:sldMkLst>
      </pc:sldChg>
    </pc:docChg>
  </pc:docChgLst>
  <pc:docChgLst>
    <pc:chgData name="Mukesh Bala" userId="S::mukesh.bala@aspiresys.com::66d96a72-1144-4978-be74-15dc59c8d7e8" providerId="AD" clId="Web-{20CA5A72-973B-FF93-13F7-BDCB2A887C5E}"/>
    <pc:docChg chg="delSld">
      <pc:chgData name="Mukesh Bala" userId="S::mukesh.bala@aspiresys.com::66d96a72-1144-4978-be74-15dc59c8d7e8" providerId="AD" clId="Web-{20CA5A72-973B-FF93-13F7-BDCB2A887C5E}" dt="2024-11-14T03:22:19.600" v="0"/>
      <pc:docMkLst>
        <pc:docMk/>
      </pc:docMkLst>
      <pc:sldChg chg="del">
        <pc:chgData name="Mukesh Bala" userId="S::mukesh.bala@aspiresys.com::66d96a72-1144-4978-be74-15dc59c8d7e8" providerId="AD" clId="Web-{20CA5A72-973B-FF93-13F7-BDCB2A887C5E}" dt="2024-11-14T03:22:19.600" v="0"/>
        <pc:sldMkLst>
          <pc:docMk/>
          <pc:sldMk cId="1196860801" sldId="267"/>
        </pc:sldMkLst>
      </pc:sldChg>
    </pc:docChg>
  </pc:docChgLst>
  <pc:docChgLst>
    <pc:chgData name="Mukesh Bala" userId="S::mukesh.bala@aspiresys.com::66d96a72-1144-4978-be74-15dc59c8d7e8" providerId="AD" clId="Web-{1B354829-3E24-4AC7-A7A0-7E108006F1FE}"/>
    <pc:docChg chg="addSld modSld">
      <pc:chgData name="Mukesh Bala" userId="S::mukesh.bala@aspiresys.com::66d96a72-1144-4978-be74-15dc59c8d7e8" providerId="AD" clId="Web-{1B354829-3E24-4AC7-A7A0-7E108006F1FE}" dt="2024-11-13T04:54:39.601" v="11" actId="20577"/>
      <pc:docMkLst>
        <pc:docMk/>
      </pc:docMkLst>
      <pc:sldChg chg="modSp">
        <pc:chgData name="Mukesh Bala" userId="S::mukesh.bala@aspiresys.com::66d96a72-1144-4978-be74-15dc59c8d7e8" providerId="AD" clId="Web-{1B354829-3E24-4AC7-A7A0-7E108006F1FE}" dt="2024-11-13T04:54:39.601" v="11" actId="20577"/>
        <pc:sldMkLst>
          <pc:docMk/>
          <pc:sldMk cId="2526593619" sldId="256"/>
        </pc:sldMkLst>
        <pc:spChg chg="mod">
          <ac:chgData name="Mukesh Bala" userId="S::mukesh.bala@aspiresys.com::66d96a72-1144-4978-be74-15dc59c8d7e8" providerId="AD" clId="Web-{1B354829-3E24-4AC7-A7A0-7E108006F1FE}" dt="2024-11-13T04:54:39.601" v="11" actId="20577"/>
          <ac:spMkLst>
            <pc:docMk/>
            <pc:sldMk cId="2526593619" sldId="256"/>
            <ac:spMk id="2" creationId="{00000000-0000-0000-0000-000000000000}"/>
          </ac:spMkLst>
        </pc:spChg>
      </pc:sldChg>
      <pc:sldChg chg="add replId">
        <pc:chgData name="Mukesh Bala" userId="S::mukesh.bala@aspiresys.com::66d96a72-1144-4978-be74-15dc59c8d7e8" providerId="AD" clId="Web-{1B354829-3E24-4AC7-A7A0-7E108006F1FE}" dt="2024-11-13T04:54:19.241" v="0"/>
        <pc:sldMkLst>
          <pc:docMk/>
          <pc:sldMk cId="3454805196" sldId="257"/>
        </pc:sldMkLst>
      </pc:sldChg>
    </pc:docChg>
  </pc:docChgLst>
  <pc:docChgLst>
    <pc:chgData name="Mukesh Bala" userId="S::mukesh.bala@aspiresys.com::66d96a72-1144-4978-be74-15dc59c8d7e8" providerId="AD" clId="Web-{1AECD34F-3BCB-4A31-848F-F46E23E913FE}"/>
    <pc:docChg chg="sldOrd">
      <pc:chgData name="Mukesh Bala" userId="S::mukesh.bala@aspiresys.com::66d96a72-1144-4978-be74-15dc59c8d7e8" providerId="AD" clId="Web-{1AECD34F-3BCB-4A31-848F-F46E23E913FE}" dt="2024-11-14T04:57:22.176" v="1"/>
      <pc:docMkLst>
        <pc:docMk/>
      </pc:docMkLst>
      <pc:sldChg chg="ord">
        <pc:chgData name="Mukesh Bala" userId="S::mukesh.bala@aspiresys.com::66d96a72-1144-4978-be74-15dc59c8d7e8" providerId="AD" clId="Web-{1AECD34F-3BCB-4A31-848F-F46E23E913FE}" dt="2024-11-14T04:57:22.176" v="1"/>
        <pc:sldMkLst>
          <pc:docMk/>
          <pc:sldMk cId="288851016" sldId="266"/>
        </pc:sldMkLst>
      </pc:sldChg>
      <pc:sldChg chg="ord">
        <pc:chgData name="Mukesh Bala" userId="S::mukesh.bala@aspiresys.com::66d96a72-1144-4978-be74-15dc59c8d7e8" providerId="AD" clId="Web-{1AECD34F-3BCB-4A31-848F-F46E23E913FE}" dt="2024-11-14T04:57:16.286" v="0"/>
        <pc:sldMkLst>
          <pc:docMk/>
          <pc:sldMk cId="3005674862" sldId="274"/>
        </pc:sldMkLst>
      </pc:sldChg>
    </pc:docChg>
  </pc:docChgLst>
  <pc:docChgLst>
    <pc:chgData name="Mukesh Bala" userId="S::mukesh.bala@aspiresys.com::66d96a72-1144-4978-be74-15dc59c8d7e8" providerId="AD" clId="Web-{B4C7D886-09C5-417B-B40E-11F43221D4EB}"/>
    <pc:docChg chg="addSld modSld">
      <pc:chgData name="Mukesh Bala" userId="S::mukesh.bala@aspiresys.com::66d96a72-1144-4978-be74-15dc59c8d7e8" providerId="AD" clId="Web-{B4C7D886-09C5-417B-B40E-11F43221D4EB}" dt="2024-11-13T06:15:04.484" v="151"/>
      <pc:docMkLst>
        <pc:docMk/>
      </pc:docMkLst>
      <pc:sldChg chg="addSp delSp modSp mod setBg">
        <pc:chgData name="Mukesh Bala" userId="S::mukesh.bala@aspiresys.com::66d96a72-1144-4978-be74-15dc59c8d7e8" providerId="AD" clId="Web-{B4C7D886-09C5-417B-B40E-11F43221D4EB}" dt="2024-11-13T06:12:10.713" v="132" actId="14100"/>
        <pc:sldMkLst>
          <pc:docMk/>
          <pc:sldMk cId="43002002" sldId="262"/>
        </pc:sldMkLst>
        <pc:spChg chg="mod ord">
          <ac:chgData name="Mukesh Bala" userId="S::mukesh.bala@aspiresys.com::66d96a72-1144-4978-be74-15dc59c8d7e8" providerId="AD" clId="Web-{B4C7D886-09C5-417B-B40E-11F43221D4EB}" dt="2024-11-13T06:12:10.713" v="132" actId="14100"/>
          <ac:spMkLst>
            <pc:docMk/>
            <pc:sldMk cId="43002002" sldId="262"/>
            <ac:spMk id="2" creationId="{85993006-F24A-D74F-7FDF-63001D957876}"/>
          </ac:spMkLst>
        </pc:spChg>
        <pc:spChg chg="del">
          <ac:chgData name="Mukesh Bala" userId="S::mukesh.bala@aspiresys.com::66d96a72-1144-4978-be74-15dc59c8d7e8" providerId="AD" clId="Web-{B4C7D886-09C5-417B-B40E-11F43221D4EB}" dt="2024-11-13T05:58:17.158" v="0"/>
          <ac:spMkLst>
            <pc:docMk/>
            <pc:sldMk cId="43002002" sldId="262"/>
            <ac:spMk id="3" creationId="{237B999B-7460-67FE-5521-49BAC3734D94}"/>
          </ac:spMkLst>
        </pc:spChg>
        <pc:spChg chg="add del">
          <ac:chgData name="Mukesh Bala" userId="S::mukesh.bala@aspiresys.com::66d96a72-1144-4978-be74-15dc59c8d7e8" providerId="AD" clId="Web-{B4C7D886-09C5-417B-B40E-11F43221D4EB}" dt="2024-11-13T05:59:33.301" v="3"/>
          <ac:spMkLst>
            <pc:docMk/>
            <pc:sldMk cId="43002002" sldId="262"/>
            <ac:spMk id="8" creationId="{8C63328B-0F8C-77E1-B497-37B9B090F1A0}"/>
          </ac:spMkLst>
        </pc:spChg>
        <pc:spChg chg="add del">
          <ac:chgData name="Mukesh Bala" userId="S::mukesh.bala@aspiresys.com::66d96a72-1144-4978-be74-15dc59c8d7e8" providerId="AD" clId="Web-{B4C7D886-09C5-417B-B40E-11F43221D4EB}" dt="2024-11-13T05:59:56.770" v="9"/>
          <ac:spMkLst>
            <pc:docMk/>
            <pc:sldMk cId="43002002" sldId="262"/>
            <ac:spMk id="9" creationId="{50DDE6FD-5D60-03FC-8C82-D1EF145D4A90}"/>
          </ac:spMkLst>
        </pc:spChg>
        <pc:spChg chg="add del">
          <ac:chgData name="Mukesh Bala" userId="S::mukesh.bala@aspiresys.com::66d96a72-1144-4978-be74-15dc59c8d7e8" providerId="AD" clId="Web-{B4C7D886-09C5-417B-B40E-11F43221D4EB}" dt="2024-11-13T06:00:02.474" v="11"/>
          <ac:spMkLst>
            <pc:docMk/>
            <pc:sldMk cId="43002002" sldId="262"/>
            <ac:spMk id="11" creationId="{2CFA42DD-460B-A6F4-5149-54ACC4297BE9}"/>
          </ac:spMkLst>
        </pc:spChg>
        <pc:spChg chg="add del">
          <ac:chgData name="Mukesh Bala" userId="S::mukesh.bala@aspiresys.com::66d96a72-1144-4978-be74-15dc59c8d7e8" providerId="AD" clId="Web-{B4C7D886-09C5-417B-B40E-11F43221D4EB}" dt="2024-11-13T06:00:02.474" v="11"/>
          <ac:spMkLst>
            <pc:docMk/>
            <pc:sldMk cId="43002002" sldId="262"/>
            <ac:spMk id="14" creationId="{ED10CF64-F588-4794-80E9-12CBA1784939}"/>
          </ac:spMkLst>
        </pc:spChg>
        <pc:spChg chg="add del">
          <ac:chgData name="Mukesh Bala" userId="S::mukesh.bala@aspiresys.com::66d96a72-1144-4978-be74-15dc59c8d7e8" providerId="AD" clId="Web-{B4C7D886-09C5-417B-B40E-11F43221D4EB}" dt="2024-11-13T06:00:07.427" v="13"/>
          <ac:spMkLst>
            <pc:docMk/>
            <pc:sldMk cId="43002002" sldId="262"/>
            <ac:spMk id="16" creationId="{D25EE287-612D-65D3-0599-3084217085DA}"/>
          </ac:spMkLst>
        </pc:spChg>
        <pc:spChg chg="add del mod ord">
          <ac:chgData name="Mukesh Bala" userId="S::mukesh.bala@aspiresys.com::66d96a72-1144-4978-be74-15dc59c8d7e8" providerId="AD" clId="Web-{B4C7D886-09C5-417B-B40E-11F43221D4EB}" dt="2024-11-13T06:08:49.879" v="106" actId="20577"/>
          <ac:spMkLst>
            <pc:docMk/>
            <pc:sldMk cId="43002002" sldId="262"/>
            <ac:spMk id="18" creationId="{9DD9D5DD-B54D-ECD9-85CA-37A27435AA29}"/>
          </ac:spMkLst>
        </pc:spChg>
        <pc:graphicFrameChg chg="add del mod ord modGraphic">
          <ac:chgData name="Mukesh Bala" userId="S::mukesh.bala@aspiresys.com::66d96a72-1144-4978-be74-15dc59c8d7e8" providerId="AD" clId="Web-{B4C7D886-09C5-417B-B40E-11F43221D4EB}" dt="2024-11-13T06:00:12.693" v="16"/>
          <ac:graphicFrameMkLst>
            <pc:docMk/>
            <pc:sldMk cId="43002002" sldId="262"/>
            <ac:graphicFrameMk id="6" creationId="{5138FD65-814A-FF75-60F8-83F36AC4239D}"/>
          </ac:graphicFrameMkLst>
        </pc:graphicFrameChg>
        <pc:picChg chg="add del mod ord">
          <ac:chgData name="Mukesh Bala" userId="S::mukesh.bala@aspiresys.com::66d96a72-1144-4978-be74-15dc59c8d7e8" providerId="AD" clId="Web-{B4C7D886-09C5-417B-B40E-11F43221D4EB}" dt="2024-11-13T05:58:46.050" v="2"/>
          <ac:picMkLst>
            <pc:docMk/>
            <pc:sldMk cId="43002002" sldId="262"/>
            <ac:picMk id="4" creationId="{61315034-D824-0F36-E32D-7663F4783635}"/>
          </ac:picMkLst>
        </pc:picChg>
        <pc:picChg chg="add mod ord">
          <ac:chgData name="Mukesh Bala" userId="S::mukesh.bala@aspiresys.com::66d96a72-1144-4978-be74-15dc59c8d7e8" providerId="AD" clId="Web-{B4C7D886-09C5-417B-B40E-11F43221D4EB}" dt="2024-11-13T06:05:35.233" v="71" actId="14100"/>
          <ac:picMkLst>
            <pc:docMk/>
            <pc:sldMk cId="43002002" sldId="262"/>
            <ac:picMk id="5" creationId="{118017A9-7978-12E4-D618-333E9AC64BB7}"/>
          </ac:picMkLst>
        </pc:picChg>
        <pc:picChg chg="add del">
          <ac:chgData name="Mukesh Bala" userId="S::mukesh.bala@aspiresys.com::66d96a72-1144-4978-be74-15dc59c8d7e8" providerId="AD" clId="Web-{B4C7D886-09C5-417B-B40E-11F43221D4EB}" dt="2024-11-13T06:00:02.474" v="11"/>
          <ac:picMkLst>
            <pc:docMk/>
            <pc:sldMk cId="43002002" sldId="262"/>
            <ac:picMk id="12" creationId="{0C8B7D16-051E-4562-B872-ABF369C457CA}"/>
          </ac:picMkLst>
        </pc:picChg>
      </pc:sldChg>
      <pc:sldChg chg="delSp modSp new">
        <pc:chgData name="Mukesh Bala" userId="S::mukesh.bala@aspiresys.com::66d96a72-1144-4978-be74-15dc59c8d7e8" providerId="AD" clId="Web-{B4C7D886-09C5-417B-B40E-11F43221D4EB}" dt="2024-11-13T06:12:23.245" v="133" actId="20577"/>
        <pc:sldMkLst>
          <pc:docMk/>
          <pc:sldMk cId="229046026" sldId="264"/>
        </pc:sldMkLst>
        <pc:spChg chg="del">
          <ac:chgData name="Mukesh Bala" userId="S::mukesh.bala@aspiresys.com::66d96a72-1144-4978-be74-15dc59c8d7e8" providerId="AD" clId="Web-{B4C7D886-09C5-417B-B40E-11F43221D4EB}" dt="2024-11-13T06:09:07.302" v="108"/>
          <ac:spMkLst>
            <pc:docMk/>
            <pc:sldMk cId="229046026" sldId="264"/>
            <ac:spMk id="2" creationId="{0E5A9C66-0399-C1D9-1364-9F8D465B236B}"/>
          </ac:spMkLst>
        </pc:spChg>
        <pc:spChg chg="mod">
          <ac:chgData name="Mukesh Bala" userId="S::mukesh.bala@aspiresys.com::66d96a72-1144-4978-be74-15dc59c8d7e8" providerId="AD" clId="Web-{B4C7D886-09C5-417B-B40E-11F43221D4EB}" dt="2024-11-13T06:12:23.245" v="133" actId="20577"/>
          <ac:spMkLst>
            <pc:docMk/>
            <pc:sldMk cId="229046026" sldId="264"/>
            <ac:spMk id="3" creationId="{87887DCD-EEF6-90E0-BE83-FEB8199F74DD}"/>
          </ac:spMkLst>
        </pc:spChg>
      </pc:sldChg>
      <pc:sldChg chg="addSp delSp modSp new">
        <pc:chgData name="Mukesh Bala" userId="S::mukesh.bala@aspiresys.com::66d96a72-1144-4978-be74-15dc59c8d7e8" providerId="AD" clId="Web-{B4C7D886-09C5-417B-B40E-11F43221D4EB}" dt="2024-11-13T06:15:04.484" v="151"/>
        <pc:sldMkLst>
          <pc:docMk/>
          <pc:sldMk cId="1140377298" sldId="265"/>
        </pc:sldMkLst>
        <pc:spChg chg="mod">
          <ac:chgData name="Mukesh Bala" userId="S::mukesh.bala@aspiresys.com::66d96a72-1144-4978-be74-15dc59c8d7e8" providerId="AD" clId="Web-{B4C7D886-09C5-417B-B40E-11F43221D4EB}" dt="2024-11-13T06:14:21.342" v="148" actId="20577"/>
          <ac:spMkLst>
            <pc:docMk/>
            <pc:sldMk cId="1140377298" sldId="265"/>
            <ac:spMk id="2" creationId="{0DCC618C-F087-2B63-B7FD-B977A291D7CD}"/>
          </ac:spMkLst>
        </pc:spChg>
        <pc:spChg chg="del">
          <ac:chgData name="Mukesh Bala" userId="S::mukesh.bala@aspiresys.com::66d96a72-1144-4978-be74-15dc59c8d7e8" providerId="AD" clId="Web-{B4C7D886-09C5-417B-B40E-11F43221D4EB}" dt="2024-11-13T06:14:51.327" v="149"/>
          <ac:spMkLst>
            <pc:docMk/>
            <pc:sldMk cId="1140377298" sldId="265"/>
            <ac:spMk id="3" creationId="{31C2D2B0-BF2A-10D5-58E1-AAB3DBB57603}"/>
          </ac:spMkLst>
        </pc:spChg>
        <pc:spChg chg="add">
          <ac:chgData name="Mukesh Bala" userId="S::mukesh.bala@aspiresys.com::66d96a72-1144-4978-be74-15dc59c8d7e8" providerId="AD" clId="Web-{B4C7D886-09C5-417B-B40E-11F43221D4EB}" dt="2024-11-13T06:15:04.484" v="151"/>
          <ac:spMkLst>
            <pc:docMk/>
            <pc:sldMk cId="1140377298" sldId="265"/>
            <ac:spMk id="5" creationId="{757F0AF3-5D8D-D6AA-C707-8F324BCDE841}"/>
          </ac:spMkLst>
        </pc:spChg>
        <pc:picChg chg="add mod ord">
          <ac:chgData name="Mukesh Bala" userId="S::mukesh.bala@aspiresys.com::66d96a72-1144-4978-be74-15dc59c8d7e8" providerId="AD" clId="Web-{B4C7D886-09C5-417B-B40E-11F43221D4EB}" dt="2024-11-13T06:14:54.421" v="150" actId="1076"/>
          <ac:picMkLst>
            <pc:docMk/>
            <pc:sldMk cId="1140377298" sldId="265"/>
            <ac:picMk id="4" creationId="{7FC19D57-EE85-D423-2C3E-568E5D25F591}"/>
          </ac:picMkLst>
        </pc:picChg>
      </pc:sldChg>
    </pc:docChg>
  </pc:docChgLst>
  <pc:docChgLst>
    <pc:chgData name="Janani Kumar" userId="S::janani.kumar@aspiresys.com::de1e1c92-3813-4c85-aff9-e15119306b78" providerId="AD" clId="Web-{12F4A781-951F-FDE1-7BFC-D09A8669615F}"/>
    <pc:docChg chg="addSld delSld modSld">
      <pc:chgData name="Janani Kumar" userId="S::janani.kumar@aspiresys.com::de1e1c92-3813-4c85-aff9-e15119306b78" providerId="AD" clId="Web-{12F4A781-951F-FDE1-7BFC-D09A8669615F}" dt="2024-11-14T09:56:50.689" v="4"/>
      <pc:docMkLst>
        <pc:docMk/>
      </pc:docMkLst>
      <pc:sldChg chg="modSp">
        <pc:chgData name="Janani Kumar" userId="S::janani.kumar@aspiresys.com::de1e1c92-3813-4c85-aff9-e15119306b78" providerId="AD" clId="Web-{12F4A781-951F-FDE1-7BFC-D09A8669615F}" dt="2024-11-14T03:22:18.366" v="2" actId="20577"/>
        <pc:sldMkLst>
          <pc:docMk/>
          <pc:sldMk cId="3725605284" sldId="259"/>
        </pc:sldMkLst>
        <pc:spChg chg="mod">
          <ac:chgData name="Janani Kumar" userId="S::janani.kumar@aspiresys.com::de1e1c92-3813-4c85-aff9-e15119306b78" providerId="AD" clId="Web-{12F4A781-951F-FDE1-7BFC-D09A8669615F}" dt="2024-11-14T03:22:18.366" v="2" actId="20577"/>
          <ac:spMkLst>
            <pc:docMk/>
            <pc:sldMk cId="3725605284" sldId="259"/>
            <ac:spMk id="3" creationId="{EDA22D59-A8B9-EEDC-C22C-885C9D423B4E}"/>
          </ac:spMkLst>
        </pc:spChg>
      </pc:sldChg>
      <pc:sldChg chg="new del">
        <pc:chgData name="Janani Kumar" userId="S::janani.kumar@aspiresys.com::de1e1c92-3813-4c85-aff9-e15119306b78" providerId="AD" clId="Web-{12F4A781-951F-FDE1-7BFC-D09A8669615F}" dt="2024-11-14T09:56:50.689" v="4"/>
        <pc:sldMkLst>
          <pc:docMk/>
          <pc:sldMk cId="2472776634" sldId="275"/>
        </pc:sldMkLst>
      </pc:sldChg>
    </pc:docChg>
  </pc:docChgLst>
  <pc:docChgLst>
    <pc:chgData name="Mukesh Bala" userId="S::mukesh.bala@aspiresys.com::66d96a72-1144-4978-be74-15dc59c8d7e8" providerId="AD" clId="Web-{BDE6C3DB-94DE-4459-AC60-825B9109FE79}"/>
    <pc:docChg chg="addSld modSld">
      <pc:chgData name="Mukesh Bala" userId="S::mukesh.bala@aspiresys.com::66d96a72-1144-4978-be74-15dc59c8d7e8" providerId="AD" clId="Web-{BDE6C3DB-94DE-4459-AC60-825B9109FE79}" dt="2024-11-13T16:30:03.220" v="9"/>
      <pc:docMkLst>
        <pc:docMk/>
      </pc:docMkLst>
      <pc:sldChg chg="addSp modSp mod setBg">
        <pc:chgData name="Mukesh Bala" userId="S::mukesh.bala@aspiresys.com::66d96a72-1144-4978-be74-15dc59c8d7e8" providerId="AD" clId="Web-{BDE6C3DB-94DE-4459-AC60-825B9109FE79}" dt="2024-11-13T16:28:26.919" v="5" actId="20577"/>
        <pc:sldMkLst>
          <pc:docMk/>
          <pc:sldMk cId="3409807957" sldId="273"/>
        </pc:sldMkLst>
        <pc:spChg chg="mod ord">
          <ac:chgData name="Mukesh Bala" userId="S::mukesh.bala@aspiresys.com::66d96a72-1144-4978-be74-15dc59c8d7e8" providerId="AD" clId="Web-{BDE6C3DB-94DE-4459-AC60-825B9109FE79}" dt="2024-11-13T16:28:26.919" v="5" actId="20577"/>
          <ac:spMkLst>
            <pc:docMk/>
            <pc:sldMk cId="3409807957" sldId="273"/>
            <ac:spMk id="4" creationId="{4CED14CF-B730-D420-CFD4-09C60F2055B4}"/>
          </ac:spMkLst>
        </pc:spChg>
        <pc:picChg chg="mod">
          <ac:chgData name="Mukesh Bala" userId="S::mukesh.bala@aspiresys.com::66d96a72-1144-4978-be74-15dc59c8d7e8" providerId="AD" clId="Web-{BDE6C3DB-94DE-4459-AC60-825B9109FE79}" dt="2024-11-13T16:28:04.481" v="2"/>
          <ac:picMkLst>
            <pc:docMk/>
            <pc:sldMk cId="3409807957" sldId="273"/>
            <ac:picMk id="2" creationId="{0C7AF1DB-DDC1-AD96-6668-D28E48E07FE0}"/>
          </ac:picMkLst>
        </pc:picChg>
        <pc:picChg chg="add mod">
          <ac:chgData name="Mukesh Bala" userId="S::mukesh.bala@aspiresys.com::66d96a72-1144-4978-be74-15dc59c8d7e8" providerId="AD" clId="Web-{BDE6C3DB-94DE-4459-AC60-825B9109FE79}" dt="2024-11-13T16:28:04.481" v="2"/>
          <ac:picMkLst>
            <pc:docMk/>
            <pc:sldMk cId="3409807957" sldId="273"/>
            <ac:picMk id="3" creationId="{2576A3F4-D75F-C6EE-832C-1AB906462D97}"/>
          </ac:picMkLst>
        </pc:picChg>
      </pc:sldChg>
      <pc:sldChg chg="addSp delSp new">
        <pc:chgData name="Mukesh Bala" userId="S::mukesh.bala@aspiresys.com::66d96a72-1144-4978-be74-15dc59c8d7e8" providerId="AD" clId="Web-{BDE6C3DB-94DE-4459-AC60-825B9109FE79}" dt="2024-11-13T16:30:03.220" v="9"/>
        <pc:sldMkLst>
          <pc:docMk/>
          <pc:sldMk cId="3005674862" sldId="274"/>
        </pc:sldMkLst>
        <pc:spChg chg="del">
          <ac:chgData name="Mukesh Bala" userId="S::mukesh.bala@aspiresys.com::66d96a72-1144-4978-be74-15dc59c8d7e8" providerId="AD" clId="Web-{BDE6C3DB-94DE-4459-AC60-825B9109FE79}" dt="2024-11-13T16:29:50.891" v="7"/>
          <ac:spMkLst>
            <pc:docMk/>
            <pc:sldMk cId="3005674862" sldId="274"/>
            <ac:spMk id="2" creationId="{98F65551-2080-C474-7C93-5F6D8044204F}"/>
          </ac:spMkLst>
        </pc:spChg>
        <pc:spChg chg="del">
          <ac:chgData name="Mukesh Bala" userId="S::mukesh.bala@aspiresys.com::66d96a72-1144-4978-be74-15dc59c8d7e8" providerId="AD" clId="Web-{BDE6C3DB-94DE-4459-AC60-825B9109FE79}" dt="2024-11-13T16:29:52.485" v="8"/>
          <ac:spMkLst>
            <pc:docMk/>
            <pc:sldMk cId="3005674862" sldId="274"/>
            <ac:spMk id="3" creationId="{0D2DE90D-27C8-E543-A0BF-1DA8318ACE06}"/>
          </ac:spMkLst>
        </pc:spChg>
        <pc:spChg chg="add">
          <ac:chgData name="Mukesh Bala" userId="S::mukesh.bala@aspiresys.com::66d96a72-1144-4978-be74-15dc59c8d7e8" providerId="AD" clId="Web-{BDE6C3DB-94DE-4459-AC60-825B9109FE79}" dt="2024-11-13T16:30:03.220" v="9"/>
          <ac:spMkLst>
            <pc:docMk/>
            <pc:sldMk cId="3005674862" sldId="274"/>
            <ac:spMk id="4" creationId="{11A6B770-C531-2E01-1384-531136BE76DB}"/>
          </ac:spMkLst>
        </pc:spChg>
      </pc:sldChg>
    </pc:docChg>
  </pc:docChgLst>
  <pc:docChgLst>
    <pc:chgData name="Mukesh Bala" userId="S::mukesh.bala@aspiresys.com::66d96a72-1144-4978-be74-15dc59c8d7e8" providerId="AD" clId="Web-{B59F47BE-1EFE-01DC-44D9-07B47C45450E}"/>
    <pc:docChg chg="modSld">
      <pc:chgData name="Mukesh Bala" userId="S::mukesh.bala@aspiresys.com::66d96a72-1144-4978-be74-15dc59c8d7e8" providerId="AD" clId="Web-{B59F47BE-1EFE-01DC-44D9-07B47C45450E}" dt="2024-11-13T05:48:20.196" v="12" actId="20577"/>
      <pc:docMkLst>
        <pc:docMk/>
      </pc:docMkLst>
      <pc:sldChg chg="modSp">
        <pc:chgData name="Mukesh Bala" userId="S::mukesh.bala@aspiresys.com::66d96a72-1144-4978-be74-15dc59c8d7e8" providerId="AD" clId="Web-{B59F47BE-1EFE-01DC-44D9-07B47C45450E}" dt="2024-11-13T05:48:20.196" v="12" actId="20577"/>
        <pc:sldMkLst>
          <pc:docMk/>
          <pc:sldMk cId="43002002" sldId="262"/>
        </pc:sldMkLst>
        <pc:spChg chg="mod">
          <ac:chgData name="Mukesh Bala" userId="S::mukesh.bala@aspiresys.com::66d96a72-1144-4978-be74-15dc59c8d7e8" providerId="AD" clId="Web-{B59F47BE-1EFE-01DC-44D9-07B47C45450E}" dt="2024-11-13T05:48:20.196" v="12" actId="20577"/>
          <ac:spMkLst>
            <pc:docMk/>
            <pc:sldMk cId="43002002" sldId="262"/>
            <ac:spMk id="2" creationId="{85993006-F24A-D74F-7FDF-63001D957876}"/>
          </ac:spMkLst>
        </pc:spChg>
      </pc:sldChg>
    </pc:docChg>
  </pc:docChgLst>
  <pc:docChgLst>
    <pc:chgData name="Mukesh Bala" userId="S::mukesh.bala@aspiresys.com::66d96a72-1144-4978-be74-15dc59c8d7e8" providerId="AD" clId="Web-{17E2A2AC-4FB5-46C9-9383-766B42BC7D15}"/>
    <pc:docChg chg="modSld">
      <pc:chgData name="Mukesh Bala" userId="S::mukesh.bala@aspiresys.com::66d96a72-1144-4978-be74-15dc59c8d7e8" providerId="AD" clId="Web-{17E2A2AC-4FB5-46C9-9383-766B42BC7D15}" dt="2024-11-13T16:12:30.290" v="228" actId="20577"/>
      <pc:docMkLst>
        <pc:docMk/>
      </pc:docMkLst>
      <pc:sldChg chg="modSp">
        <pc:chgData name="Mukesh Bala" userId="S::mukesh.bala@aspiresys.com::66d96a72-1144-4978-be74-15dc59c8d7e8" providerId="AD" clId="Web-{17E2A2AC-4FB5-46C9-9383-766B42BC7D15}" dt="2024-11-13T16:09:28.523" v="16" actId="20577"/>
        <pc:sldMkLst>
          <pc:docMk/>
          <pc:sldMk cId="1140377298" sldId="265"/>
        </pc:sldMkLst>
        <pc:spChg chg="mod">
          <ac:chgData name="Mukesh Bala" userId="S::mukesh.bala@aspiresys.com::66d96a72-1144-4978-be74-15dc59c8d7e8" providerId="AD" clId="Web-{17E2A2AC-4FB5-46C9-9383-766B42BC7D15}" dt="2024-11-13T16:09:17.117" v="12" actId="20577"/>
          <ac:spMkLst>
            <pc:docMk/>
            <pc:sldMk cId="1140377298" sldId="265"/>
            <ac:spMk id="2" creationId="{0DCC618C-F087-2B63-B7FD-B977A291D7CD}"/>
          </ac:spMkLst>
        </pc:spChg>
        <pc:spChg chg="mod">
          <ac:chgData name="Mukesh Bala" userId="S::mukesh.bala@aspiresys.com::66d96a72-1144-4978-be74-15dc59c8d7e8" providerId="AD" clId="Web-{17E2A2AC-4FB5-46C9-9383-766B42BC7D15}" dt="2024-11-13T16:09:28.523" v="16" actId="20577"/>
          <ac:spMkLst>
            <pc:docMk/>
            <pc:sldMk cId="1140377298" sldId="265"/>
            <ac:spMk id="31" creationId="{BE4B3A6F-85E3-83C7-E77A-25EA97BBC2F8}"/>
          </ac:spMkLst>
        </pc:spChg>
        <pc:graphicFrameChg chg="mod modGraphic">
          <ac:chgData name="Mukesh Bala" userId="S::mukesh.bala@aspiresys.com::66d96a72-1144-4978-be74-15dc59c8d7e8" providerId="AD" clId="Web-{17E2A2AC-4FB5-46C9-9383-766B42BC7D15}" dt="2024-11-13T16:08:30.117" v="4"/>
          <ac:graphicFrameMkLst>
            <pc:docMk/>
            <pc:sldMk cId="1140377298" sldId="265"/>
            <ac:graphicFrameMk id="33" creationId="{BC058110-483D-0E4A-D4F7-720CD7802939}"/>
          </ac:graphicFrameMkLst>
        </pc:graphicFrameChg>
      </pc:sldChg>
      <pc:sldChg chg="addSp delSp modSp">
        <pc:chgData name="Mukesh Bala" userId="S::mukesh.bala@aspiresys.com::66d96a72-1144-4978-be74-15dc59c8d7e8" providerId="AD" clId="Web-{17E2A2AC-4FB5-46C9-9383-766B42BC7D15}" dt="2024-11-13T16:12:30.290" v="228" actId="20577"/>
        <pc:sldMkLst>
          <pc:docMk/>
          <pc:sldMk cId="1146470933" sldId="272"/>
        </pc:sldMkLst>
        <pc:spChg chg="del">
          <ac:chgData name="Mukesh Bala" userId="S::mukesh.bala@aspiresys.com::66d96a72-1144-4978-be74-15dc59c8d7e8" providerId="AD" clId="Web-{17E2A2AC-4FB5-46C9-9383-766B42BC7D15}" dt="2024-11-13T16:09:43.070" v="17"/>
          <ac:spMkLst>
            <pc:docMk/>
            <pc:sldMk cId="1146470933" sldId="272"/>
            <ac:spMk id="2" creationId="{1CB445F7-2805-CEE5-AE10-784D085717C4}"/>
          </ac:spMkLst>
        </pc:spChg>
        <pc:spChg chg="del mod">
          <ac:chgData name="Mukesh Bala" userId="S::mukesh.bala@aspiresys.com::66d96a72-1144-4978-be74-15dc59c8d7e8" providerId="AD" clId="Web-{17E2A2AC-4FB5-46C9-9383-766B42BC7D15}" dt="2024-11-13T16:10:15.758" v="33"/>
          <ac:spMkLst>
            <pc:docMk/>
            <pc:sldMk cId="1146470933" sldId="272"/>
            <ac:spMk id="3" creationId="{A58E06AE-555E-24A7-666C-1FC3ACA9C733}"/>
          </ac:spMkLst>
        </pc:spChg>
        <pc:spChg chg="add mod">
          <ac:chgData name="Mukesh Bala" userId="S::mukesh.bala@aspiresys.com::66d96a72-1144-4978-be74-15dc59c8d7e8" providerId="AD" clId="Web-{17E2A2AC-4FB5-46C9-9383-766B42BC7D15}" dt="2024-11-13T16:12:30.290" v="228" actId="20577"/>
          <ac:spMkLst>
            <pc:docMk/>
            <pc:sldMk cId="1146470933" sldId="272"/>
            <ac:spMk id="4" creationId="{7AC1AE61-3F6A-D3B1-68F7-AE666549F16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EF6789-4D93-43D8-B60D-0C5DEF3B64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D7B4A1-1589-4B83-9C22-DE251D95D0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75488-675E-48BA-A9A2-BA0F5A60D82B}" type="datetime1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E724B-3C88-4DC9-855B-56F49D64A6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42BBB-95F1-40A0-9691-67EFE9D0B76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C577BD-BE37-474B-8112-471F6F640A9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08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BC9F49-C6C7-4BCF-B5B6-94EE3C9CB663}" type="datetime1">
              <a:rPr lang="en-GB" smtClean="0"/>
              <a:pPr/>
              <a:t>14/11/2024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EB474-4500-4CA8-A4FE-2423436EBB0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965424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EB474-4500-4CA8-A4FE-2423436EBB0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83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4EB474-4500-4CA8-A4FE-2423436EBB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82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20EB6F31-46FF-4378-AD2F-B0202579A16F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ABDB91-EF8B-471F-8BB1-BA6322193C3D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68D8D3C-C929-4B22-B432-C18E6107316B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DF9645-F524-4AE1-BFDA-2F246537BA79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700F84-3F48-4B42-B164-450168F2F264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n-GB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C43A55-3D5F-4695-8A29-DD635B46B36E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n-GB" noProof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n-GB" noProof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37FE856-2262-41C5-9189-227EE103247D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1E071FF-0DEB-4E9E-A043-C4D47ED3FA8B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E25212-35E3-4110-813C-88383A66A108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496D72D-012B-414A-BA9B-B09FD8FB2C0E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A7C7E1-C3BA-4F9C-9AA9-A8C8EF630546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6AE549-7457-465A-A17C-C880CFA36D3D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4528C0-5DCD-4232-972B-92660DD6DA5A}" type="datetime1">
              <a:rPr lang="en-GB" noProof="0" smtClean="0"/>
              <a:pPr rtl="0"/>
              <a:t>14/11/2024</a:t>
            </a:fld>
            <a:r>
              <a:rPr lang="en-GB" noProof="0"/>
              <a:t>9/11/2014</a:t>
            </a:r>
            <a:fld id="{B61BEF0D-F0BB-DE4B-95CE-6DB70DBA9567}" type="datetimeFigureOut">
              <a:rPr lang="en-GB" noProof="0" smtClean="0"/>
              <a:pPr rtl="0"/>
              <a:t>14/11/2024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r>
              <a:rPr lang="en-GB" noProof="0"/>
              <a:t>‹#›</a:t>
            </a:r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88FE8-E837-4E92-9E6B-F828D8FC42DD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AEFC04D-1873-46D6-99CB-4614417A9244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157BA5E-DA1B-42A3-B8BF-159DA407E301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1AC465C-DC72-4783-A79E-5E0F119FB6B9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7358E855-6A6B-4C73-BEF0-001599AEF361}" type="datetime1">
              <a:rPr lang="en-GB" noProof="0" smtClean="0"/>
              <a:t>14/11/2024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 rtl="0"/>
              <a:t>‹#›</a:t>
            </a:fld>
            <a:endParaRPr lang="en-GB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E0B1FE-D0D6-2202-ADB4-43BEE7842645}"/>
              </a:ext>
            </a:extLst>
          </p:cNvPr>
          <p:cNvSpPr txBox="1"/>
          <p:nvPr/>
        </p:nvSpPr>
        <p:spPr>
          <a:xfrm>
            <a:off x="8559983" y="4752079"/>
            <a:ext cx="323848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4"/>
                </a:solidFill>
                <a:latin typeface="Times New Roman"/>
                <a:ea typeface="Calibri"/>
                <a:cs typeface="Calibri"/>
              </a:rPr>
              <a:t>Done by:</a:t>
            </a:r>
          </a:p>
          <a:p>
            <a:endParaRPr lang="en-US" sz="2000">
              <a:latin typeface="Times New Roman"/>
              <a:ea typeface="Calibri"/>
              <a:cs typeface="Calibri"/>
            </a:endParaRPr>
          </a:p>
          <a:p>
            <a:r>
              <a:rPr lang="en-US" sz="2000" b="1">
                <a:solidFill>
                  <a:schemeClr val="accent5"/>
                </a:solidFill>
                <a:latin typeface="Times New Roman"/>
                <a:ea typeface="Calibri"/>
                <a:cs typeface="Calibri"/>
              </a:rPr>
              <a:t>Chandrasekaran R</a:t>
            </a:r>
          </a:p>
          <a:p>
            <a:r>
              <a:rPr lang="en-US" sz="2000" b="1">
                <a:solidFill>
                  <a:schemeClr val="accent5"/>
                </a:solidFill>
                <a:latin typeface="Times New Roman"/>
                <a:ea typeface="Calibri"/>
                <a:cs typeface="Calibri"/>
              </a:rPr>
              <a:t>Janani K</a:t>
            </a:r>
          </a:p>
          <a:p>
            <a:r>
              <a:rPr lang="en-US" sz="2000" b="1">
                <a:solidFill>
                  <a:schemeClr val="accent5"/>
                </a:solidFill>
                <a:latin typeface="Times New Roman"/>
                <a:ea typeface="Calibri"/>
                <a:cs typeface="Calibri"/>
              </a:rPr>
              <a:t>Mukesh B</a:t>
            </a:r>
          </a:p>
        </p:txBody>
      </p:sp>
      <p:pic>
        <p:nvPicPr>
          <p:cNvPr id="3" name="Picture 2" descr="Software Development Life Cycle (SDLC ...">
            <a:extLst>
              <a:ext uri="{FF2B5EF4-FFF2-40B4-BE49-F238E27FC236}">
                <a16:creationId xmlns:a16="http://schemas.microsoft.com/office/drawing/2014/main" id="{A9FE75F4-FEB9-D0F2-32E9-A1D6BEEAD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5307" y="1011277"/>
            <a:ext cx="6193766" cy="3182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593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8FD6E-62C6-81BA-725D-58CFCD2C5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542941"/>
            <a:ext cx="10692141" cy="5852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When to Use:</a:t>
            </a:r>
            <a:endParaRPr lang="en-GB" sz="2000" b="1">
              <a:solidFill>
                <a:schemeClr val="accent5"/>
              </a:solidFill>
              <a:latin typeface="Times New Roman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Ideal for projects with well-defined requirements and minimal changes.</a:t>
            </a:r>
            <a:endParaRPr lang="en-GB" sz="2000">
              <a:latin typeface="Times New Roman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Suitable for industries like healthcare or aerospace, where safety and regulatory compliance are crucial.</a:t>
            </a:r>
            <a:endParaRPr lang="en-GB" sz="2000">
              <a:latin typeface="Times New Roman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Example:</a:t>
            </a:r>
            <a:endParaRPr lang="en-GB" sz="2000" b="1">
              <a:solidFill>
                <a:schemeClr val="accent5"/>
              </a:solidFill>
              <a:latin typeface="Times New Roman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A mobile banking app undergoes detailed unit testing, integration testing, and system testing to ensure all features (e.g., transactions, security) work as expected.</a:t>
            </a:r>
            <a:endParaRPr lang="en-GB" sz="2000">
              <a:latin typeface="Times New Roman"/>
              <a:cs typeface="Calibri"/>
            </a:endParaRPr>
          </a:p>
          <a:p>
            <a:pPr marL="0" indent="0">
              <a:buClr>
                <a:srgbClr val="FFFFFF"/>
              </a:buClr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Benefits:</a:t>
            </a:r>
            <a:endParaRPr lang="en-GB" sz="2000" b="1">
              <a:solidFill>
                <a:schemeClr val="accent5"/>
              </a:solidFill>
              <a:latin typeface="Times New Roman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Early testing catches defects early.</a:t>
            </a:r>
            <a:endParaRPr lang="en-GB" sz="2000">
              <a:latin typeface="Times New Roman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Clear traceability between development and testing.</a:t>
            </a:r>
            <a:endParaRPr lang="en-GB" sz="2000">
              <a:latin typeface="Times New Roman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High quality assurance throughout the process.</a:t>
            </a:r>
            <a:endParaRPr lang="en-GB" sz="200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endParaRPr lang="en-GB" sz="20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96403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C76E-54AB-7C27-FF1E-438DC4D4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5"/>
                </a:solidFill>
                <a:latin typeface="Calibri"/>
                <a:cs typeface="Calibri"/>
              </a:rPr>
              <a:t>5. DevOps-model</a:t>
            </a:r>
            <a:br>
              <a:rPr lang="en-US" sz="2400" b="1">
                <a:latin typeface="Calibri"/>
                <a:cs typeface="Calibri"/>
              </a:rPr>
            </a:br>
            <a:r>
              <a:rPr lang="en-US" sz="2400" b="1">
                <a:solidFill>
                  <a:schemeClr val="accent5"/>
                </a:solidFill>
                <a:latin typeface="Calibri"/>
                <a:cs typeface="Calibri"/>
              </a:rPr>
              <a:t> </a:t>
            </a:r>
            <a:r>
              <a:rPr lang="en-US" sz="2400" b="1">
                <a:solidFill>
                  <a:schemeClr val="accent4"/>
                </a:solidFill>
                <a:latin typeface="Calibri"/>
                <a:cs typeface="Calibri"/>
              </a:rPr>
              <a:t>(small, medium, large )</a:t>
            </a:r>
            <a:endParaRPr lang="en-US" sz="2400">
              <a:solidFill>
                <a:schemeClr val="accent4"/>
              </a:solidFill>
              <a:latin typeface="Calibri"/>
              <a:cs typeface="Calibri"/>
            </a:endParaRPr>
          </a:p>
          <a:p>
            <a:endParaRPr lang="en-US">
              <a:cs typeface="Calibri Light"/>
            </a:endParaRPr>
          </a:p>
          <a:p>
            <a:endParaRPr lang="en-US">
              <a:cs typeface="Calibri Light"/>
            </a:endParaRPr>
          </a:p>
        </p:txBody>
      </p:sp>
      <p:pic>
        <p:nvPicPr>
          <p:cNvPr id="4" name="Content Placeholder 3" descr="Image result for devops in sdlc">
            <a:extLst>
              <a:ext uri="{FF2B5EF4-FFF2-40B4-BE49-F238E27FC236}">
                <a16:creationId xmlns:a16="http://schemas.microsoft.com/office/drawing/2014/main" id="{F3B82501-1533-8358-5AC6-32A028787F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6741" y="1333403"/>
            <a:ext cx="5195636" cy="3297655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655B9D-CDCD-B0BC-5111-69FE021D03A1}"/>
              </a:ext>
            </a:extLst>
          </p:cNvPr>
          <p:cNvSpPr txBox="1"/>
          <p:nvPr/>
        </p:nvSpPr>
        <p:spPr>
          <a:xfrm>
            <a:off x="683795" y="1465847"/>
            <a:ext cx="534001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Times New Roman"/>
                <a:cs typeface="Times New Roman"/>
              </a:rPr>
              <a:t>The </a:t>
            </a:r>
            <a:r>
              <a:rPr lang="en-US" sz="2000" b="1">
                <a:latin typeface="Times New Roman"/>
                <a:cs typeface="Times New Roman"/>
              </a:rPr>
              <a:t>DevOps SDLC  </a:t>
            </a:r>
            <a:r>
              <a:rPr lang="en-US" sz="2000">
                <a:latin typeface="Times New Roman"/>
                <a:cs typeface="Times New Roman"/>
              </a:rPr>
              <a:t>is a modern approach that integrates development (Dev) and IT operations (Ops) to improve the efficiency, quality, and speed of software delivery.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F9E67A-35D1-6B34-9770-DDA6F228A64E}"/>
              </a:ext>
            </a:extLst>
          </p:cNvPr>
          <p:cNvSpPr txBox="1"/>
          <p:nvPr/>
        </p:nvSpPr>
        <p:spPr>
          <a:xfrm>
            <a:off x="583532" y="2979821"/>
            <a:ext cx="274320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4"/>
                </a:solidFill>
                <a:latin typeface="Times New Roman"/>
                <a:cs typeface="Times New Roman"/>
              </a:rPr>
              <a:t>Core Principles:</a:t>
            </a:r>
            <a:endParaRPr lang="en-US" sz="2000" b="1">
              <a:solidFill>
                <a:schemeClr val="accent4"/>
              </a:solidFill>
              <a:latin typeface="Times New Roman"/>
              <a:ea typeface="Calibri"/>
              <a:cs typeface="Times New Roman"/>
            </a:endParaRPr>
          </a:p>
          <a:p>
            <a:endParaRPr lang="en-US" sz="2000" b="1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Times New Roman"/>
              </a:rPr>
              <a:t>Automation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Times New Roman"/>
              </a:rPr>
              <a:t>Collaboration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Times New Roman"/>
              </a:rPr>
              <a:t>Continuous </a:t>
            </a:r>
          </a:p>
          <a:p>
            <a:r>
              <a:rPr lang="en-US" sz="2000">
                <a:latin typeface="Times New Roman"/>
                <a:ea typeface="+mn-lt"/>
                <a:cs typeface="Times New Roman"/>
              </a:rPr>
              <a:t>Feedback</a:t>
            </a:r>
            <a:endParaRPr lang="en-US" sz="2000">
              <a:latin typeface="Times New Roman"/>
              <a:ea typeface="Calibri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9859B5-0899-86E3-1E8E-CF9640CDA6A2}"/>
              </a:ext>
            </a:extLst>
          </p:cNvPr>
          <p:cNvSpPr txBox="1"/>
          <p:nvPr/>
        </p:nvSpPr>
        <p:spPr>
          <a:xfrm>
            <a:off x="3050005" y="2979822"/>
            <a:ext cx="3374859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4"/>
                </a:solidFill>
                <a:latin typeface="Times New Roman"/>
                <a:cs typeface="Times New Roman"/>
              </a:rPr>
              <a:t>Benefits:</a:t>
            </a:r>
            <a:endParaRPr lang="en-US" sz="2000" b="1">
              <a:solidFill>
                <a:schemeClr val="accent4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Faster time to market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Improved software quality</a:t>
            </a:r>
            <a:endParaRPr lang="en-US" sz="200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Better collaboration between teams</a:t>
            </a:r>
            <a:endParaRPr lang="en-US" sz="200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Scalability and flexibility</a:t>
            </a:r>
            <a:endParaRPr lang="en-US" sz="2000"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Enhanced security</a:t>
            </a:r>
            <a:endParaRPr lang="en-US" sz="2000">
              <a:latin typeface="Times New Roman"/>
              <a:ea typeface="Calibri" panose="020F0502020204030204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58E96C-BA31-5BCF-EE20-400E367B65A3}"/>
              </a:ext>
            </a:extLst>
          </p:cNvPr>
          <p:cNvSpPr txBox="1"/>
          <p:nvPr/>
        </p:nvSpPr>
        <p:spPr>
          <a:xfrm>
            <a:off x="584333" y="5185768"/>
            <a:ext cx="655900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 It is particularly suitable for projects where fast iteration, frequent updates, and automated workflows are essential.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E4869-11DE-061A-B249-73B0D8F131CB}"/>
              </a:ext>
            </a:extLst>
          </p:cNvPr>
          <p:cNvSpPr txBox="1"/>
          <p:nvPr/>
        </p:nvSpPr>
        <p:spPr>
          <a:xfrm>
            <a:off x="7792453" y="48346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FF00"/>
                </a:solidFill>
              </a:rPr>
              <a:t>Fig 5.1</a:t>
            </a:r>
            <a:r>
              <a:rPr lang="en-US">
                <a:ea typeface="Calibri"/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11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63FE6-DEF0-18CA-6308-10C9769FA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95" y="603690"/>
            <a:ext cx="10131425" cy="6107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>
                <a:solidFill>
                  <a:schemeClr val="accent5"/>
                </a:solidFill>
                <a:latin typeface="Times New Roman"/>
                <a:cs typeface="Times New Roman"/>
              </a:rPr>
              <a:t>DevOps Tools Used in SDLC</a:t>
            </a:r>
            <a:endParaRPr lang="en-US" sz="2000" b="1">
              <a:solidFill>
                <a:schemeClr val="accent5"/>
              </a:solidFill>
              <a:latin typeface="Times New Roman"/>
              <a:ea typeface="Calibri" panose="020F0502020204030204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n-US" sz="2000">
                <a:latin typeface="Times New Roman"/>
                <a:ea typeface="+mn-lt"/>
                <a:cs typeface="+mn-lt"/>
              </a:rPr>
              <a:t>To implement DevOps successfully, several tools are commonly used to automate various processes:</a:t>
            </a:r>
            <a:endParaRPr lang="en-US" sz="200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n-US" sz="2000" b="1">
                <a:latin typeface="Times New Roman"/>
                <a:ea typeface="+mn-lt"/>
                <a:cs typeface="+mn-lt"/>
              </a:rPr>
              <a:t>CI/CD Tools</a:t>
            </a:r>
            <a:r>
              <a:rPr lang="en-US" sz="2000">
                <a:latin typeface="Times New Roman"/>
                <a:ea typeface="+mn-lt"/>
                <a:cs typeface="+mn-lt"/>
              </a:rPr>
              <a:t>: Jenkins, GitLab CI, Travis CI, </a:t>
            </a:r>
            <a:r>
              <a:rPr lang="en-US" sz="2000" err="1">
                <a:latin typeface="Times New Roman"/>
                <a:ea typeface="+mn-lt"/>
                <a:cs typeface="+mn-lt"/>
              </a:rPr>
              <a:t>CircleCI</a:t>
            </a:r>
            <a:endParaRPr lang="en-US" sz="200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n-US" sz="2000" b="1">
                <a:latin typeface="Times New Roman"/>
                <a:ea typeface="+mn-lt"/>
                <a:cs typeface="+mn-lt"/>
              </a:rPr>
              <a:t>Version Control</a:t>
            </a:r>
            <a:r>
              <a:rPr lang="en-US" sz="2000">
                <a:latin typeface="Times New Roman"/>
                <a:ea typeface="+mn-lt"/>
                <a:cs typeface="+mn-lt"/>
              </a:rPr>
              <a:t>: Git, GitHub, Bitbucket</a:t>
            </a:r>
            <a:endParaRPr lang="en-US" sz="200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n-US" sz="2000" b="1">
                <a:latin typeface="Times New Roman"/>
                <a:ea typeface="+mn-lt"/>
                <a:cs typeface="+mn-lt"/>
              </a:rPr>
              <a:t>Configuration Management</a:t>
            </a:r>
            <a:r>
              <a:rPr lang="en-US" sz="2000">
                <a:latin typeface="Times New Roman"/>
                <a:ea typeface="+mn-lt"/>
                <a:cs typeface="+mn-lt"/>
              </a:rPr>
              <a:t>: Ansible, Puppet, Chef</a:t>
            </a:r>
            <a:endParaRPr lang="en-US" sz="200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n-US" sz="2000" b="1">
                <a:latin typeface="Times New Roman"/>
                <a:ea typeface="+mn-lt"/>
                <a:cs typeface="+mn-lt"/>
              </a:rPr>
              <a:t>Containerization and Orchestration</a:t>
            </a:r>
            <a:r>
              <a:rPr lang="en-US" sz="2000">
                <a:latin typeface="Times New Roman"/>
                <a:ea typeface="+mn-lt"/>
                <a:cs typeface="+mn-lt"/>
              </a:rPr>
              <a:t>: Docker, Kubernetes</a:t>
            </a:r>
            <a:endParaRPr lang="en-US" sz="200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n-US" sz="2000" b="1">
                <a:latin typeface="Times New Roman"/>
                <a:ea typeface="+mn-lt"/>
                <a:cs typeface="+mn-lt"/>
              </a:rPr>
              <a:t>Monitoring and Logging</a:t>
            </a:r>
            <a:r>
              <a:rPr lang="en-US" sz="2000">
                <a:latin typeface="Times New Roman"/>
                <a:ea typeface="+mn-lt"/>
                <a:cs typeface="+mn-lt"/>
              </a:rPr>
              <a:t>: Prometheus, Nagios, ELK Stack (Elasticsearch, Logstash, Kibana)</a:t>
            </a:r>
            <a:endParaRPr lang="en-US" sz="200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n-US" sz="2000" b="1">
                <a:latin typeface="Times New Roman"/>
                <a:ea typeface="+mn-lt"/>
                <a:cs typeface="+mn-lt"/>
              </a:rPr>
              <a:t>Cloud Platforms</a:t>
            </a:r>
            <a:r>
              <a:rPr lang="en-US" sz="2000">
                <a:latin typeface="Times New Roman"/>
                <a:ea typeface="+mn-lt"/>
                <a:cs typeface="+mn-lt"/>
              </a:rPr>
              <a:t>: AWS, Azure, Google Cloud Platform (GCP)</a:t>
            </a:r>
            <a:endParaRPr lang="en-US" sz="200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r>
              <a:rPr lang="en-US" sz="2000" b="1">
                <a:latin typeface="Times New Roman"/>
                <a:ea typeface="+mn-lt"/>
                <a:cs typeface="+mn-lt"/>
              </a:rPr>
              <a:t>Collaboration Tools</a:t>
            </a:r>
            <a:r>
              <a:rPr lang="en-US" sz="2000">
                <a:latin typeface="Times New Roman"/>
                <a:ea typeface="+mn-lt"/>
                <a:cs typeface="+mn-lt"/>
              </a:rPr>
              <a:t>: Slack, Microsoft Teams, Jira, Confluence</a:t>
            </a:r>
            <a:endParaRPr lang="en-US" sz="200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endParaRPr lang="en-US" sz="2000">
              <a:latin typeface="Times New Roman"/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9184C1-55EE-C078-D239-AC7A097A95CA}"/>
              </a:ext>
            </a:extLst>
          </p:cNvPr>
          <p:cNvSpPr txBox="1"/>
          <p:nvPr/>
        </p:nvSpPr>
        <p:spPr>
          <a:xfrm>
            <a:off x="507003" y="812465"/>
            <a:ext cx="55906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Example:</a:t>
            </a:r>
            <a:r>
              <a:rPr lang="en-US" sz="2000">
                <a:latin typeface="Times New Roman"/>
                <a:ea typeface="+mn-lt"/>
                <a:cs typeface="+mn-lt"/>
              </a:rPr>
              <a:t> E-commerce Platform (</a:t>
            </a:r>
            <a:r>
              <a:rPr lang="en-US" sz="2000" err="1">
                <a:latin typeface="Times New Roman"/>
                <a:ea typeface="+mn-lt"/>
                <a:cs typeface="+mn-lt"/>
              </a:rPr>
              <a:t>eg</a:t>
            </a:r>
            <a:r>
              <a:rPr lang="en-US" sz="2000">
                <a:latin typeface="Times New Roman"/>
                <a:ea typeface="+mn-lt"/>
                <a:cs typeface="+mn-lt"/>
              </a:rPr>
              <a:t>: Amazon, eBay)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3001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618C-F087-2B63-B7FD-B977A291D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015464"/>
            <a:ext cx="3771899" cy="15436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b="1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6. Agile model</a:t>
            </a:r>
            <a:br>
              <a:rPr lang="en-US" sz="2400" b="1">
                <a:latin typeface="Calibri"/>
              </a:rPr>
            </a:br>
            <a:r>
              <a:rPr lang="en-US" sz="24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(Medium to large)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4B3A6F-85E3-83C7-E77A-25EA97BBC2F8}"/>
              </a:ext>
            </a:extLst>
          </p:cNvPr>
          <p:cNvSpPr txBox="1"/>
          <p:nvPr/>
        </p:nvSpPr>
        <p:spPr>
          <a:xfrm>
            <a:off x="685801" y="3009900"/>
            <a:ext cx="3771899" cy="278130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Process for developing software</a:t>
            </a:r>
            <a:endParaRPr lang="en-US" sz="2000">
              <a:ea typeface="Calibri"/>
              <a:cs typeface="Calibri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Agile means</a:t>
            </a:r>
            <a:endParaRPr lang="en-US" sz="2000">
              <a:ea typeface="Calibri"/>
              <a:cs typeface="Calibri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/>
              <a:t> *Ability to move quickly</a:t>
            </a:r>
            <a:endParaRPr lang="en-US" sz="2000">
              <a:ea typeface="Calibri"/>
              <a:cs typeface="Calibri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/>
              <a:t> *Responding swiftly to change</a:t>
            </a:r>
            <a:endParaRPr lang="en-US" sz="2000">
              <a:ea typeface="Calibri"/>
              <a:cs typeface="Calibri"/>
            </a:endParaRP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BC058110-483D-0E4A-D4F7-720CD78029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2356765"/>
              </p:ext>
            </p:extLst>
          </p:nvPr>
        </p:nvGraphicFramePr>
        <p:xfrm>
          <a:off x="4838700" y="620924"/>
          <a:ext cx="5978528" cy="5529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6084">
                  <a:extLst>
                    <a:ext uri="{9D8B030D-6E8A-4147-A177-3AD203B41FA5}">
                      <a16:colId xmlns:a16="http://schemas.microsoft.com/office/drawing/2014/main" val="2026086462"/>
                    </a:ext>
                  </a:extLst>
                </a:gridCol>
                <a:gridCol w="3002444">
                  <a:extLst>
                    <a:ext uri="{9D8B030D-6E8A-4147-A177-3AD203B41FA5}">
                      <a16:colId xmlns:a16="http://schemas.microsoft.com/office/drawing/2014/main" val="3503752044"/>
                    </a:ext>
                  </a:extLst>
                </a:gridCol>
              </a:tblGrid>
              <a:tr h="417548">
                <a:tc>
                  <a:txBody>
                    <a:bodyPr/>
                    <a:lstStyle/>
                    <a:p>
                      <a:r>
                        <a:rPr lang="en-US" sz="1900"/>
                        <a:t>Non – Agile Methodology</a:t>
                      </a:r>
                    </a:p>
                  </a:txBody>
                  <a:tcPr marL="94897" marR="94897" marT="47449" marB="47449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Agile Methodology</a:t>
                      </a:r>
                    </a:p>
                  </a:txBody>
                  <a:tcPr marL="94897" marR="94897" marT="47449" marB="47449"/>
                </a:tc>
                <a:extLst>
                  <a:ext uri="{0D108BD9-81ED-4DB2-BD59-A6C34878D82A}">
                    <a16:rowId xmlns:a16="http://schemas.microsoft.com/office/drawing/2014/main" val="4045311800"/>
                  </a:ext>
                </a:extLst>
              </a:tr>
              <a:tr h="2410391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900"/>
                        <a:t>A project can take several months or years to complete and the customer may not get to see the end product </a:t>
                      </a:r>
                      <a:r>
                        <a:rPr lang="en-US" sz="1900" err="1"/>
                        <a:t>unitl</a:t>
                      </a:r>
                      <a:r>
                        <a:rPr lang="en-US" sz="1900"/>
                        <a:t> the completion of the project.</a:t>
                      </a:r>
                    </a:p>
                  </a:txBody>
                  <a:tcPr marL="94897" marR="94897" marT="47449" marB="47449"/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1900"/>
                        <a:t>It have sprints or iterations which are shorter in duration (Sprints/Iterations can vary from 2 weeks to 2 months) during which pre-determined features are developed and delivered.</a:t>
                      </a:r>
                    </a:p>
                  </a:txBody>
                  <a:tcPr marL="94897" marR="94897" marT="47449" marB="47449"/>
                </a:tc>
                <a:extLst>
                  <a:ext uri="{0D108BD9-81ED-4DB2-BD59-A6C34878D82A}">
                    <a16:rowId xmlns:a16="http://schemas.microsoft.com/office/drawing/2014/main" val="3524662487"/>
                  </a:ext>
                </a:extLst>
              </a:tr>
              <a:tr h="2410391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 sz="1900"/>
                        <a:t>Allocate extensive periods of time for Requirements gathering, design, development, testing and User Acceptance Testing, before finally deploying the project.</a:t>
                      </a:r>
                    </a:p>
                  </a:txBody>
                  <a:tcPr marL="94897" marR="94897" marT="47449" marB="47449"/>
                </a:tc>
                <a:tc>
                  <a:txBody>
                    <a:bodyPr/>
                    <a:lstStyle/>
                    <a:p>
                      <a:endParaRPr lang="en-US" sz="1900"/>
                    </a:p>
                  </a:txBody>
                  <a:tcPr marL="94897" marR="94897" marT="47449" marB="47449"/>
                </a:tc>
                <a:extLst>
                  <a:ext uri="{0D108BD9-81ED-4DB2-BD59-A6C34878D82A}">
                    <a16:rowId xmlns:a16="http://schemas.microsoft.com/office/drawing/2014/main" val="31044302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377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process&#10;&#10;Description automatically generated">
            <a:extLst>
              <a:ext uri="{FF2B5EF4-FFF2-40B4-BE49-F238E27FC236}">
                <a16:creationId xmlns:a16="http://schemas.microsoft.com/office/drawing/2014/main" id="{5FE74B75-4684-1F2C-CD52-B899C909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4" y="1881618"/>
            <a:ext cx="6897878" cy="310404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1AE61-3F6A-D3B1-68F7-AE666549F169}"/>
              </a:ext>
            </a:extLst>
          </p:cNvPr>
          <p:cNvSpPr txBox="1"/>
          <p:nvPr/>
        </p:nvSpPr>
        <p:spPr>
          <a:xfrm>
            <a:off x="8112651" y="749052"/>
            <a:ext cx="3459917" cy="547476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 b="1">
                <a:solidFill>
                  <a:schemeClr val="accent5"/>
                </a:solidFill>
              </a:rPr>
              <a:t>SCRUM</a:t>
            </a:r>
            <a:endParaRPr lang="en-US" sz="2000" b="1">
              <a:solidFill>
                <a:schemeClr val="accent5"/>
              </a:solidFill>
              <a:cs typeface="Calibri"/>
            </a:endParaRPr>
          </a:p>
          <a:p>
            <a:pPr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Framework for managing work with an emphasis on software development.</a:t>
            </a:r>
            <a:endParaRPr lang="en-US" sz="2000"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Software development -&gt; Iterations (within time-boxed)</a:t>
            </a:r>
            <a:endParaRPr lang="en-US" sz="2000">
              <a:cs typeface="Calibri"/>
            </a:endParaRPr>
          </a:p>
          <a:p>
            <a:pPr marL="285750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Scrum key Roles</a:t>
            </a:r>
            <a:endParaRPr lang="en-US" sz="2000">
              <a:cs typeface="Calibri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92D050"/>
                </a:solidFill>
              </a:rPr>
              <a:t>Scrum master</a:t>
            </a:r>
            <a:endParaRPr lang="en-US" sz="2000">
              <a:solidFill>
                <a:srgbClr val="92D050"/>
              </a:solidFill>
              <a:cs typeface="Calibri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92D050"/>
                </a:solidFill>
              </a:rPr>
              <a:t>Scrum product Owner</a:t>
            </a:r>
            <a:endParaRPr lang="en-US" sz="2000">
              <a:solidFill>
                <a:srgbClr val="92D050"/>
              </a:solidFill>
              <a:cs typeface="Calibri"/>
            </a:endParaRPr>
          </a:p>
          <a:p>
            <a:pPr marL="742950" lvl="1" indent="-285750">
              <a:lnSpc>
                <a:spcPct val="90000"/>
              </a:lnSpc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>
                <a:solidFill>
                  <a:srgbClr val="92D050"/>
                </a:solidFill>
              </a:rPr>
              <a:t>Development Team</a:t>
            </a:r>
            <a:endParaRPr lang="en-US" sz="2000">
              <a:solidFill>
                <a:srgbClr val="92D05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46470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hart of water fall model&#10;&#10;Description automatically generated">
            <a:extLst>
              <a:ext uri="{FF2B5EF4-FFF2-40B4-BE49-F238E27FC236}">
                <a16:creationId xmlns:a16="http://schemas.microsoft.com/office/drawing/2014/main" id="{0C7AF1DB-DDC1-AD96-6668-D28E48E07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720" y="639098"/>
            <a:ext cx="4744359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A diagram of a project&#10;&#10;Description automatically generated">
            <a:extLst>
              <a:ext uri="{FF2B5EF4-FFF2-40B4-BE49-F238E27FC236}">
                <a16:creationId xmlns:a16="http://schemas.microsoft.com/office/drawing/2014/main" id="{2576A3F4-D75F-C6EE-832C-1AB906462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6950" y="3522111"/>
            <a:ext cx="4807900" cy="2692424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CED14CF-B730-D420-CFD4-09C60F2055B4}"/>
              </a:ext>
            </a:extLst>
          </p:cNvPr>
          <p:cNvSpPr txBox="1"/>
          <p:nvPr/>
        </p:nvSpPr>
        <p:spPr>
          <a:xfrm>
            <a:off x="6491898" y="1143955"/>
            <a:ext cx="4325327" cy="4647245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/>
              <a:t>Example of Agile software development</a:t>
            </a:r>
            <a:endParaRPr lang="en-US" sz="2000">
              <a:cs typeface="Calibri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 sz="2000">
              <a:cs typeface="Calibri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000"/>
              <a:t> </a:t>
            </a:r>
            <a:r>
              <a:rPr lang="en-US" sz="2000" b="1">
                <a:solidFill>
                  <a:schemeClr val="accent5"/>
                </a:solidFill>
              </a:rPr>
              <a:t>Product</a:t>
            </a:r>
            <a:r>
              <a:rPr lang="en-US" sz="2000"/>
              <a:t> – MS word</a:t>
            </a:r>
            <a:endParaRPr lang="en-US" sz="2000">
              <a:cs typeface="Calibri"/>
            </a:endParaRPr>
          </a:p>
          <a:p>
            <a:pPr>
              <a:spcAft>
                <a:spcPts val="100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lang="en-US" sz="2000"/>
              <a:t> </a:t>
            </a:r>
            <a:r>
              <a:rPr lang="en-US" sz="2000" b="1">
                <a:solidFill>
                  <a:schemeClr val="accent5"/>
                </a:solidFill>
              </a:rPr>
              <a:t>Features</a:t>
            </a:r>
            <a:r>
              <a:rPr lang="en-US" sz="2000">
                <a:solidFill>
                  <a:schemeClr val="accent5"/>
                </a:solidFill>
              </a:rPr>
              <a:t> </a:t>
            </a:r>
            <a:r>
              <a:rPr lang="en-US" sz="2000"/>
              <a:t>– All the features provided by MS word and any other features requested by the marketing team.</a:t>
            </a:r>
            <a:endParaRPr lang="en-US" sz="2000">
              <a:ea typeface="Calibri" panose="020F0502020204030204"/>
              <a:cs typeface="Calibri"/>
            </a:endParaRP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8079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8C668FA-2417-47B5-B454-2D55FC17F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7FEBA57-8992-46BB-BCF0-5A83FE8E0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4CDDF6-55C3-415A-8D8B-7E03C3D61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software development process&#10;&#10;Description automatically generated">
            <a:extLst>
              <a:ext uri="{FF2B5EF4-FFF2-40B4-BE49-F238E27FC236}">
                <a16:creationId xmlns:a16="http://schemas.microsoft.com/office/drawing/2014/main" id="{1B35C2BB-4B4D-EA90-8EA8-D8561235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70" y="1980956"/>
            <a:ext cx="5136390" cy="2889219"/>
          </a:xfrm>
          <a:prstGeom prst="rect">
            <a:avLst/>
          </a:prstGeom>
        </p:spPr>
      </p:pic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4D3F22BC-8EA3-7273-97C3-77A9ADABD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041" y="1976785"/>
            <a:ext cx="5130041" cy="29112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ECD90E-BC55-170E-B284-0A876A7BBDDD}"/>
              </a:ext>
            </a:extLst>
          </p:cNvPr>
          <p:cNvSpPr txBox="1"/>
          <p:nvPr/>
        </p:nvSpPr>
        <p:spPr>
          <a:xfrm>
            <a:off x="4135721" y="1013815"/>
            <a:ext cx="439319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b="1">
                <a:ea typeface="Calibri"/>
                <a:cs typeface="Calibri"/>
              </a:rPr>
              <a:t>Using Agile Methodology</a:t>
            </a:r>
            <a:endParaRPr lang="en-GB" sz="2000" b="1"/>
          </a:p>
        </p:txBody>
      </p:sp>
    </p:spTree>
    <p:extLst>
      <p:ext uri="{BB962C8B-B14F-4D97-AF65-F5344CB8AC3E}">
        <p14:creationId xmlns:p14="http://schemas.microsoft.com/office/powerpoint/2010/main" val="30056748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3556-D925-E074-33A4-25F6B1249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947" y="574524"/>
            <a:ext cx="10890704" cy="663590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b="1">
              <a:solidFill>
                <a:schemeClr val="accent5"/>
              </a:solidFill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GB" sz="2400" b="1">
              <a:solidFill>
                <a:schemeClr val="accent5"/>
              </a:solidFill>
              <a:latin typeface="Times New Roman"/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endParaRPr lang="en-GB" sz="2000">
              <a:latin typeface="Times New Roman"/>
              <a:cs typeface="Times New Roman"/>
            </a:endParaRPr>
          </a:p>
          <a:p>
            <a:pPr>
              <a:buClr>
                <a:srgbClr val="FFFFFF"/>
              </a:buClr>
            </a:pPr>
            <a:endParaRPr lang="en-GB" sz="2000">
              <a:latin typeface="Times New Roman"/>
              <a:cs typeface="Calibri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875268D-78AD-4EB2-A1EB-97979F615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755970"/>
              </p:ext>
            </p:extLst>
          </p:nvPr>
        </p:nvGraphicFramePr>
        <p:xfrm>
          <a:off x="1466850" y="771525"/>
          <a:ext cx="8711776" cy="5435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5888">
                  <a:extLst>
                    <a:ext uri="{9D8B030D-6E8A-4147-A177-3AD203B41FA5}">
                      <a16:colId xmlns:a16="http://schemas.microsoft.com/office/drawing/2014/main" val="1119670697"/>
                    </a:ext>
                  </a:extLst>
                </a:gridCol>
                <a:gridCol w="4355888">
                  <a:extLst>
                    <a:ext uri="{9D8B030D-6E8A-4147-A177-3AD203B41FA5}">
                      <a16:colId xmlns:a16="http://schemas.microsoft.com/office/drawing/2014/main" val="2329708912"/>
                    </a:ext>
                  </a:extLst>
                </a:gridCol>
              </a:tblGrid>
              <a:tr h="459077"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814095"/>
                  </a:ext>
                </a:extLst>
              </a:tr>
              <a:tr h="807975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/>
                        <a:t>The delivery of software is unremitting.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/>
                        <a:t>The documentation is less.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15845"/>
                  </a:ext>
                </a:extLst>
              </a:tr>
              <a:tr h="1156874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The customers are satisfied because after every sprint working feature of the software is delivered to them.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/>
                        <a:t>Sometimes, the requirement is not very clear hence it's difficult to predict the expected result.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347740"/>
                  </a:ext>
                </a:extLst>
              </a:tr>
              <a:tr h="1505773"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GB"/>
                        <a:t>If the customer has any feedback or any change in the feature then it can be accommodated in the current release of the product.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en-GB"/>
                        <a:t>In few of the projects at the starting of the software development life cycle  it's difficult to estimate the actual effort required.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61255"/>
                  </a:ext>
                </a:extLst>
              </a:tr>
              <a:tr h="1505773"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GB"/>
                        <a:t>The daily interactions are required between the business people and the developers. Attention is paid to the good design of the product.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en-US"/>
                        <a:t>The projects may have to face some unknown risks which can affect the development of the project.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26203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5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hank You Emoji Stock Illustrations – 327 Thank You Emoji Stock  Illustrations, Vectors &amp; Clipart - Dreamstime">
            <a:extLst>
              <a:ext uri="{FF2B5EF4-FFF2-40B4-BE49-F238E27FC236}">
                <a16:creationId xmlns:a16="http://schemas.microsoft.com/office/drawing/2014/main" id="{64051869-E905-BA2D-AF22-2C5B2259A3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7431" y="-704649"/>
            <a:ext cx="12781737" cy="7689169"/>
          </a:xfrm>
        </p:spPr>
      </p:pic>
    </p:spTree>
    <p:extLst>
      <p:ext uri="{BB962C8B-B14F-4D97-AF65-F5344CB8AC3E}">
        <p14:creationId xmlns:p14="http://schemas.microsoft.com/office/powerpoint/2010/main" val="4741426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148F36-4761-47AD-19B4-F869803E9154}"/>
              </a:ext>
            </a:extLst>
          </p:cNvPr>
          <p:cNvSpPr txBox="1"/>
          <p:nvPr/>
        </p:nvSpPr>
        <p:spPr>
          <a:xfrm>
            <a:off x="4523484" y="1571011"/>
            <a:ext cx="7201970" cy="36625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b="1">
                <a:solidFill>
                  <a:schemeClr val="accent5"/>
                </a:solidFill>
                <a:cs typeface="Calibri"/>
              </a:rPr>
              <a:t>AGENDA</a:t>
            </a:r>
            <a:endParaRPr lang="en-US" sz="3600">
              <a:solidFill>
                <a:schemeClr val="accent5"/>
              </a:solidFill>
              <a:ea typeface="Calibri" panose="020F0502020204030204"/>
              <a:cs typeface="Calibri"/>
            </a:endParaRPr>
          </a:p>
          <a:p>
            <a:endParaRPr lang="en-GB" sz="2800" b="1">
              <a:solidFill>
                <a:srgbClr val="FFFFFF"/>
              </a:solidFill>
              <a:ea typeface="Calibri" panose="020F0502020204030204"/>
              <a:cs typeface="Calibri"/>
            </a:endParaRPr>
          </a:p>
          <a:p>
            <a:pPr marL="457200" indent="-457200">
              <a:buFont typeface="Arial"/>
              <a:buChar char="•"/>
            </a:pPr>
            <a:r>
              <a:rPr lang="en-GB" sz="2800">
                <a:solidFill>
                  <a:srgbClr val="FFFFFF"/>
                </a:solidFill>
                <a:cs typeface="Calibri"/>
              </a:rPr>
              <a:t>Waterfall Model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Arial,Sans-Serif"/>
              <a:buChar char="•"/>
            </a:pPr>
            <a:r>
              <a:rPr lang="en-GB" sz="2800">
                <a:solidFill>
                  <a:srgbClr val="FFFFFF"/>
                </a:solidFill>
                <a:ea typeface="Calibri"/>
                <a:cs typeface="Calibri"/>
              </a:rPr>
              <a:t>Iterative Model</a:t>
            </a:r>
            <a:endParaRPr lang="en-US" sz="2800">
              <a:solidFill>
                <a:srgbClr val="FFFFFF"/>
              </a:solidFill>
              <a:ea typeface="Calibri"/>
              <a:cs typeface="Calibri"/>
            </a:endParaRPr>
          </a:p>
          <a:p>
            <a:pPr marL="457200" indent="-457200">
              <a:buFont typeface="Arial,Sans-Serif"/>
              <a:buChar char="•"/>
            </a:pPr>
            <a:r>
              <a:rPr lang="en-GB" sz="2800">
                <a:solidFill>
                  <a:srgbClr val="FFFFFF"/>
                </a:solidFill>
                <a:ea typeface="Calibri"/>
                <a:cs typeface="Calibri"/>
              </a:rPr>
              <a:t>Spiral Model</a:t>
            </a:r>
          </a:p>
          <a:p>
            <a:pPr marL="457200" indent="-457200">
              <a:buFont typeface="Arial"/>
              <a:buChar char="•"/>
            </a:pPr>
            <a:r>
              <a:rPr lang="en-GB" sz="2800">
                <a:solidFill>
                  <a:srgbClr val="FFFFFF"/>
                </a:solidFill>
                <a:cs typeface="Calibri"/>
              </a:rPr>
              <a:t>V Model</a:t>
            </a:r>
            <a:endParaRPr lang="en-GB">
              <a:ea typeface="Calibri" panose="020F0502020204030204"/>
              <a:cs typeface="Calibri" panose="020F0502020204030204"/>
            </a:endParaRPr>
          </a:p>
          <a:p>
            <a:pPr marL="457200" indent="-457200">
              <a:buFont typeface="Arial,Sans-Serif"/>
              <a:buChar char="•"/>
            </a:pPr>
            <a:r>
              <a:rPr lang="en-GB" sz="2800">
                <a:solidFill>
                  <a:srgbClr val="FFFFFF"/>
                </a:solidFill>
                <a:ea typeface="Calibri"/>
                <a:cs typeface="Calibri"/>
              </a:rPr>
              <a:t>DevOps Model</a:t>
            </a:r>
          </a:p>
          <a:p>
            <a:pPr marL="457200" indent="-457200">
              <a:buFont typeface="Arial"/>
              <a:buChar char="•"/>
            </a:pPr>
            <a:r>
              <a:rPr lang="en-GB" sz="2800">
                <a:solidFill>
                  <a:srgbClr val="FFFFFF"/>
                </a:solidFill>
                <a:cs typeface="Calibri"/>
              </a:rPr>
              <a:t>Agile Model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548051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B4F9-E49F-C8C1-FE01-DB346FFF9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3588" y="684658"/>
            <a:ext cx="7938151" cy="600979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The Waterfall model is a traditional, linear and sequential approach to software development and project management, where each phase must be completed before moving on to the next. 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2000">
              <a:solidFill>
                <a:schemeClr val="accent5"/>
              </a:solidFill>
              <a:latin typeface="Times New Roman"/>
              <a:ea typeface="+mn-lt"/>
              <a:cs typeface="+mn-lt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What:</a:t>
            </a:r>
            <a:r>
              <a:rPr lang="en-GB" sz="2000">
                <a:latin typeface="Times New Roman"/>
                <a:ea typeface="+mn-lt"/>
                <a:cs typeface="+mn-lt"/>
              </a:rPr>
              <a:t> The Waterfall model consists of distinct, sequential phases (</a:t>
            </a:r>
            <a:r>
              <a:rPr lang="en-GB" sz="2000">
                <a:solidFill>
                  <a:srgbClr val="FFFF00"/>
                </a:solidFill>
                <a:latin typeface="Times New Roman"/>
                <a:ea typeface="+mn-lt"/>
                <a:cs typeface="+mn-lt"/>
              </a:rPr>
              <a:t>Fig  1.1</a:t>
            </a:r>
            <a:r>
              <a:rPr lang="en-GB" sz="2000">
                <a:latin typeface="Times New Roman"/>
                <a:ea typeface="+mn-lt"/>
                <a:cs typeface="+mn-lt"/>
              </a:rPr>
              <a:t>)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When:</a:t>
            </a:r>
            <a:r>
              <a:rPr lang="en-GB" sz="2000">
                <a:latin typeface="Times New Roman"/>
                <a:ea typeface="+mn-lt"/>
                <a:cs typeface="+mn-lt"/>
              </a:rPr>
              <a:t> Waterfall is ideal for projects where: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   - Requirements are clear and stable from the start.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90000"/>
              </a:lnSpc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   - Changes are minimal during development.</a:t>
            </a:r>
            <a:endParaRPr lang="en-GB" sz="2000">
              <a:latin typeface="Times New Roman"/>
              <a:ea typeface="Calibri"/>
              <a:cs typeface="Calibri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 - A structured, predictable approach is needed, especially for smaller projects.</a:t>
            </a:r>
          </a:p>
          <a:p>
            <a:pPr algn="just"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Why:</a:t>
            </a:r>
            <a:r>
              <a:rPr lang="en-GB" sz="2000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GB" sz="2000">
                <a:latin typeface="Times New Roman"/>
                <a:ea typeface="+mn-lt"/>
                <a:cs typeface="+mn-lt"/>
              </a:rPr>
              <a:t>Advantages of Waterfall include:</a:t>
            </a:r>
            <a:endParaRPr lang="en-GB" sz="2000">
              <a:latin typeface="Times New Roman"/>
              <a:cs typeface="Calibri" panose="020F0502020204030204"/>
            </a:endParaRPr>
          </a:p>
          <a:p>
            <a:pPr algn="just"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  - Clear structure with defined deliverables at each phase.</a:t>
            </a:r>
            <a:endParaRPr lang="en-GB" sz="2000">
              <a:latin typeface="Times New Roman"/>
              <a:cs typeface="Calibri" panose="020F0502020204030204"/>
            </a:endParaRPr>
          </a:p>
          <a:p>
            <a:pPr algn="just"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  - Upfront planning ensures a solid understanding of the scope.</a:t>
            </a:r>
            <a:endParaRPr lang="en-GB" sz="2000">
              <a:latin typeface="Times New Roman"/>
              <a:cs typeface="Calibri" panose="020F0502020204030204"/>
            </a:endParaRPr>
          </a:p>
          <a:p>
            <a:pPr algn="just"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  - Minimal rework due to stable requirements.</a:t>
            </a:r>
            <a:endParaRPr lang="en-GB" sz="2000">
              <a:latin typeface="Times New Roman"/>
              <a:cs typeface="Calibri" panose="020F0502020204030204"/>
            </a:endParaRPr>
          </a:p>
          <a:p>
            <a:pPr algn="just"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  - Extensive documentation provides a clear record of decisions.</a:t>
            </a:r>
            <a:endParaRPr lang="en-GB" sz="2000">
              <a:latin typeface="Times New Roman"/>
              <a:cs typeface="Calibri" panose="020F0502020204030204"/>
            </a:endParaRPr>
          </a:p>
          <a:p>
            <a:pPr marL="0" indent="0">
              <a:lnSpc>
                <a:spcPct val="90000"/>
              </a:lnSpc>
              <a:buNone/>
            </a:pPr>
            <a:endParaRPr lang="en-GB" sz="2000">
              <a:latin typeface="Times New Roman"/>
              <a:ea typeface="Calibri"/>
              <a:cs typeface="Calibri"/>
            </a:endParaRPr>
          </a:p>
        </p:txBody>
      </p:sp>
      <p:pic>
        <p:nvPicPr>
          <p:cNvPr id="5" name="Picture 4" descr="WATERFALL MODEL IN SDLC:">
            <a:extLst>
              <a:ext uri="{FF2B5EF4-FFF2-40B4-BE49-F238E27FC236}">
                <a16:creationId xmlns:a16="http://schemas.microsoft.com/office/drawing/2014/main" id="{F8E881FD-D1A3-692F-7073-A58B45198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11" y="2327655"/>
            <a:ext cx="3708423" cy="30268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72A3FA-9A68-0913-1EE4-5677937CA616}"/>
              </a:ext>
            </a:extLst>
          </p:cNvPr>
          <p:cNvSpPr txBox="1"/>
          <p:nvPr/>
        </p:nvSpPr>
        <p:spPr>
          <a:xfrm>
            <a:off x="354030" y="708061"/>
            <a:ext cx="378169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GB" sz="2400" b="1">
                <a:solidFill>
                  <a:schemeClr val="accent5"/>
                </a:solidFill>
                <a:ea typeface="Calibri"/>
                <a:cs typeface="Calibri"/>
              </a:rPr>
              <a:t>WATERFALL MODEL</a:t>
            </a:r>
          </a:p>
          <a:p>
            <a:r>
              <a:rPr lang="en-GB" sz="2400" b="1">
                <a:solidFill>
                  <a:schemeClr val="accent4"/>
                </a:solidFill>
                <a:ea typeface="Calibri"/>
                <a:cs typeface="Calibri"/>
              </a:rPr>
              <a:t>     (SMALL TO MEDIUM)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507562-D240-03C8-2FF6-427448DCEE18}"/>
              </a:ext>
            </a:extLst>
          </p:cNvPr>
          <p:cNvSpPr txBox="1"/>
          <p:nvPr/>
        </p:nvSpPr>
        <p:spPr>
          <a:xfrm>
            <a:off x="1190704" y="5696298"/>
            <a:ext cx="19794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rgbClr val="FFFF00"/>
                </a:solidFill>
                <a:ea typeface="Calibri"/>
                <a:cs typeface="Calibri"/>
              </a:rPr>
              <a:t>Fig 1.1</a:t>
            </a:r>
          </a:p>
        </p:txBody>
      </p:sp>
    </p:spTree>
    <p:extLst>
      <p:ext uri="{BB962C8B-B14F-4D97-AF65-F5344CB8AC3E}">
        <p14:creationId xmlns:p14="http://schemas.microsoft.com/office/powerpoint/2010/main" val="593097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D59-A8B9-EEDC-C22C-885C9D423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42" y="574935"/>
            <a:ext cx="6929246" cy="603577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90000"/>
              </a:lnSpc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How:</a:t>
            </a:r>
            <a:r>
              <a:rPr lang="en-GB" sz="2000">
                <a:latin typeface="Times New Roman"/>
                <a:ea typeface="+mn-lt"/>
                <a:cs typeface="+mn-lt"/>
              </a:rPr>
              <a:t> The process involves:</a:t>
            </a:r>
            <a:endParaRPr lang="en-GB" sz="2000">
              <a:latin typeface="Times New Roman"/>
              <a:cs typeface="Calibri" panose="020F0502020204030204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 1. Requirement Gathering: All project requirements are documented.</a:t>
            </a:r>
            <a:endParaRPr lang="en-GB" sz="2000">
              <a:latin typeface="Times New Roman"/>
              <a:cs typeface="Calibri" panose="020F0502020204030204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  2. System Design: Architecture and technical specifications are created.</a:t>
            </a:r>
            <a:endParaRPr lang="en-GB" sz="2000">
              <a:latin typeface="Times New Roman"/>
              <a:cs typeface="Calibri" panose="020F0502020204030204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  3. Implementation: Developers begin coding.</a:t>
            </a:r>
            <a:endParaRPr lang="en-GB" sz="2000">
              <a:latin typeface="Times New Roman"/>
              <a:cs typeface="Calibri" panose="020F0502020204030204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  4. Testing: The system is thoroughly tested.</a:t>
            </a:r>
            <a:endParaRPr lang="en-GB" sz="2000">
              <a:latin typeface="Times New Roman"/>
              <a:cs typeface="Calibri" panose="020F0502020204030204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  5. Deployment: The final product is deployed.</a:t>
            </a:r>
            <a:endParaRPr lang="en-GB" sz="2000">
              <a:latin typeface="Times New Roman"/>
              <a:cs typeface="Calibri" panose="020F0502020204030204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   6. Maintenance: Post-launch fixes and updates are made.</a:t>
            </a:r>
            <a:endParaRPr lang="en-GB" sz="2000">
              <a:latin typeface="Times New Roman"/>
              <a:cs typeface="Calibri" panose="020F0502020204030204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 Real-Time Examples:</a:t>
            </a:r>
            <a:endParaRPr lang="en-GB" sz="2000" b="1">
              <a:solidFill>
                <a:schemeClr val="accent5"/>
              </a:solidFill>
              <a:latin typeface="Times New Roman"/>
              <a:cs typeface="Calibri" panose="020F0502020204030204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GB" sz="2000">
                <a:latin typeface="Times New Roman"/>
                <a:ea typeface="+mn-lt"/>
                <a:cs typeface="+mn-lt"/>
              </a:rPr>
              <a:t>-</a:t>
            </a:r>
            <a:r>
              <a:rPr lang="en-GB" sz="2000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 Software Development:</a:t>
            </a:r>
            <a:r>
              <a:rPr lang="en-GB" sz="2000">
                <a:latin typeface="Times New Roman"/>
                <a:ea typeface="+mn-lt"/>
                <a:cs typeface="+mn-lt"/>
              </a:rPr>
              <a:t> A banking application with fixed features (account management, transactions, etc.) is built and tested before deployment.</a:t>
            </a:r>
            <a:endParaRPr lang="en-GB" sz="2000">
              <a:latin typeface="Times New Roman"/>
              <a:cs typeface="Calibri" panose="020F0502020204030204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endParaRPr lang="en-GB" sz="2000">
              <a:latin typeface="Times New Roman"/>
              <a:ea typeface="Calibri"/>
              <a:cs typeface="Calibri" panose="020F0502020204030204"/>
            </a:endParaRPr>
          </a:p>
        </p:txBody>
      </p:sp>
      <p:pic>
        <p:nvPicPr>
          <p:cNvPr id="7" name="Graphic 6" descr="Workflow">
            <a:extLst>
              <a:ext uri="{FF2B5EF4-FFF2-40B4-BE49-F238E27FC236}">
                <a16:creationId xmlns:a16="http://schemas.microsoft.com/office/drawing/2014/main" id="{04C529DE-D418-0386-3CA7-D0B1E94910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19536" y="1715667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560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9842-9FFE-1431-6A92-CACF6647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>
                <a:solidFill>
                  <a:schemeClr val="accent5"/>
                </a:solidFill>
                <a:latin typeface="Calibri"/>
                <a:cs typeface="Calibri"/>
              </a:rPr>
              <a:t>2. iterative-model</a:t>
            </a:r>
            <a:br>
              <a:rPr lang="en-US" sz="2400" b="1">
                <a:latin typeface="Calibri"/>
                <a:cs typeface="Calibri"/>
              </a:rPr>
            </a:br>
            <a:r>
              <a:rPr lang="en-US" sz="2400" b="1">
                <a:solidFill>
                  <a:schemeClr val="accent5"/>
                </a:solidFill>
                <a:latin typeface="Calibri"/>
                <a:cs typeface="Calibri"/>
              </a:rPr>
              <a:t> </a:t>
            </a:r>
            <a:r>
              <a:rPr lang="en-US" sz="2400" b="1">
                <a:solidFill>
                  <a:schemeClr val="accent4"/>
                </a:solidFill>
                <a:latin typeface="Calibri"/>
                <a:cs typeface="Calibri"/>
              </a:rPr>
              <a:t>(small, medium, large )</a:t>
            </a:r>
            <a:endParaRPr lang="en-US" sz="2400">
              <a:solidFill>
                <a:schemeClr val="accent4"/>
              </a:solidFill>
              <a:latin typeface="Calibri"/>
              <a:cs typeface="Calibri"/>
            </a:endParaRPr>
          </a:p>
          <a:p>
            <a:endParaRPr lang="en-US">
              <a:cs typeface="Calibri Light"/>
            </a:endParaRPr>
          </a:p>
        </p:txBody>
      </p:sp>
      <p:pic>
        <p:nvPicPr>
          <p:cNvPr id="4" name="Content Placeholder 3" descr="Types Of SDLC Models You Should Use After BCA/MCA - Techiya.in">
            <a:extLst>
              <a:ext uri="{FF2B5EF4-FFF2-40B4-BE49-F238E27FC236}">
                <a16:creationId xmlns:a16="http://schemas.microsoft.com/office/drawing/2014/main" id="{584865C1-A15F-B356-E57F-6110EA26F7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9950" y="1601211"/>
            <a:ext cx="6488288" cy="3894077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31A8BE-4B92-FB40-8DA7-D2DBDC3F8700}"/>
              </a:ext>
            </a:extLst>
          </p:cNvPr>
          <p:cNvSpPr txBox="1"/>
          <p:nvPr/>
        </p:nvSpPr>
        <p:spPr>
          <a:xfrm>
            <a:off x="457540" y="1607351"/>
            <a:ext cx="4848726" cy="43088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Times New Roman"/>
                <a:ea typeface="+mn-lt"/>
                <a:cs typeface="+mn-lt"/>
              </a:rPr>
              <a:t>The </a:t>
            </a:r>
            <a:r>
              <a:rPr lang="en-US" b="1">
                <a:latin typeface="Times New Roman"/>
                <a:ea typeface="+mn-lt"/>
                <a:cs typeface="+mn-lt"/>
              </a:rPr>
              <a:t>Iterative Model</a:t>
            </a:r>
            <a:r>
              <a:rPr lang="en-US">
                <a:latin typeface="Times New Roman"/>
                <a:ea typeface="+mn-lt"/>
                <a:cs typeface="+mn-lt"/>
              </a:rPr>
              <a:t> in SDLC offers a flexible, adaptive approach to software development, which makes it particularly valuable for projects with evolving requirements, high complexity, or the need for continuous feedback.</a:t>
            </a:r>
            <a:endParaRPr lang="en-US">
              <a:latin typeface="Times New Roman"/>
              <a:cs typeface="Times New Roman"/>
            </a:endParaRPr>
          </a:p>
          <a:p>
            <a:endParaRPr lang="en-US">
              <a:latin typeface="Times New Roman"/>
              <a:ea typeface="+mn-lt"/>
              <a:cs typeface="+mn-lt"/>
            </a:endParaRPr>
          </a:p>
          <a:p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Features:</a:t>
            </a:r>
            <a:endParaRPr lang="en-US">
              <a:solidFill>
                <a:schemeClr val="accent5"/>
              </a:solidFill>
              <a:latin typeface="Times New Roman"/>
              <a:ea typeface="+mn-lt"/>
              <a:cs typeface="+mn-lt"/>
            </a:endParaRPr>
          </a:p>
          <a:p>
            <a:endParaRPr lang="en-GB" sz="2000" b="1">
              <a:solidFill>
                <a:schemeClr val="accent5"/>
              </a:solidFill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Incremental delivery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Early testing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Flexibility make the iterative model ideal for projects that require constant refinement based on user feedback.</a:t>
            </a:r>
            <a:endParaRPr lang="en-US">
              <a:latin typeface="Times New Roman"/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endParaRPr lang="en-US" b="1">
              <a:latin typeface="Times New Roman"/>
              <a:ea typeface="+mn-lt"/>
              <a:cs typeface="+mn-lt"/>
            </a:endParaRPr>
          </a:p>
          <a:p>
            <a:endParaRPr lang="en-US">
              <a:latin typeface="Times New Roman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2887E8-A70C-A2DC-BA71-DC055A74B49C}"/>
              </a:ext>
            </a:extLst>
          </p:cNvPr>
          <p:cNvSpPr txBox="1"/>
          <p:nvPr/>
        </p:nvSpPr>
        <p:spPr>
          <a:xfrm>
            <a:off x="7732295" y="578718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FF00"/>
                </a:solidFill>
              </a:rPr>
              <a:t>Fig 2.1</a:t>
            </a:r>
            <a:r>
              <a:rPr lang="en-US">
                <a:ea typeface="Calibri"/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231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0109F-68B0-FC05-0374-2723B2298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4631" y="3240799"/>
            <a:ext cx="9642595" cy="2550401"/>
          </a:xfrm>
        </p:spPr>
        <p:txBody>
          <a:bodyPr/>
          <a:lstStyle/>
          <a:p>
            <a:r>
              <a:rPr lang="en-US" sz="2000">
                <a:latin typeface="Times New Roman"/>
                <a:ea typeface="+mn-lt"/>
                <a:cs typeface="+mn-lt"/>
              </a:rPr>
              <a:t>Example: </a:t>
            </a:r>
            <a:r>
              <a:rPr lang="en-US" sz="2000" b="1">
                <a:latin typeface="Times New Roman"/>
                <a:ea typeface="+mn-lt"/>
                <a:cs typeface="+mn-lt"/>
              </a:rPr>
              <a:t>Video Game Development</a:t>
            </a:r>
            <a:r>
              <a:rPr lang="en-US" sz="2000">
                <a:latin typeface="Times New Roman"/>
                <a:ea typeface="+mn-lt"/>
                <a:cs typeface="+mn-lt"/>
              </a:rPr>
              <a:t>(subsequent iterations, more levels, graphics, and features are added based on player feedback), </a:t>
            </a:r>
            <a:r>
              <a:rPr lang="en-US" sz="2000" b="1">
                <a:latin typeface="Times New Roman"/>
                <a:ea typeface="+mn-lt"/>
                <a:cs typeface="+mn-lt"/>
              </a:rPr>
              <a:t>Web Development</a:t>
            </a:r>
            <a:r>
              <a:rPr lang="en-US" sz="2000">
                <a:latin typeface="Times New Roman"/>
                <a:ea typeface="+mn-lt"/>
                <a:cs typeface="+mn-lt"/>
              </a:rPr>
              <a:t>(Subsequent iterations add more features).</a:t>
            </a: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  <a:p>
            <a:pPr>
              <a:buClr>
                <a:srgbClr val="FFFFFF"/>
              </a:buClr>
            </a:pPr>
            <a:endParaRPr lang="en-US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EA663-21E1-91A3-5350-94A1B4CAB608}"/>
              </a:ext>
            </a:extLst>
          </p:cNvPr>
          <p:cNvSpPr txBox="1"/>
          <p:nvPr/>
        </p:nvSpPr>
        <p:spPr>
          <a:xfrm>
            <a:off x="1173560" y="1233743"/>
            <a:ext cx="5621386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chemeClr val="accent5"/>
                </a:solidFill>
                <a:latin typeface="Times New Roman"/>
                <a:ea typeface="Calibri"/>
                <a:cs typeface="Calibri"/>
              </a:rPr>
              <a:t>Benefits:</a:t>
            </a:r>
            <a:endParaRPr lang="en-US" sz="2000">
              <a:solidFill>
                <a:schemeClr val="accent5"/>
              </a:solidFill>
              <a:latin typeface="Times New Roman"/>
              <a:ea typeface="Calibri"/>
              <a:cs typeface="Calibri"/>
            </a:endParaRPr>
          </a:p>
          <a:p>
            <a:endParaRPr lang="en-US" sz="200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latin typeface="Times New Roman"/>
                <a:ea typeface="Calibri"/>
                <a:cs typeface="Calibri"/>
              </a:rPr>
              <a:t>Early delivery of working software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latin typeface="Times New Roman"/>
                <a:ea typeface="Calibri"/>
                <a:cs typeface="Calibri"/>
              </a:rPr>
              <a:t> Improved quality</a:t>
            </a: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latin typeface="Times New Roman"/>
                <a:ea typeface="Calibri"/>
                <a:cs typeface="Calibri"/>
              </a:rPr>
              <a:t> Reduced risks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2000">
                <a:latin typeface="Times New Roman"/>
                <a:ea typeface="Calibri"/>
                <a:cs typeface="Calibri"/>
              </a:rPr>
              <a:t>Better stakeholder satisfaction due to continuous involvement.</a:t>
            </a:r>
          </a:p>
          <a:p>
            <a:endParaRPr lang="en-US" sz="200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200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,Sans-Serif"/>
              <a:buChar char="•"/>
            </a:pPr>
            <a:endParaRPr lang="en-US" sz="2000">
              <a:latin typeface="Times New Roman"/>
              <a:ea typeface="Calibri"/>
              <a:cs typeface="Calibri"/>
            </a:endParaRPr>
          </a:p>
          <a:p>
            <a:pPr algn="l"/>
            <a:endParaRPr lang="en-US" sz="200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628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3006-F24A-D74F-7FDF-63001D95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125" y="465836"/>
            <a:ext cx="4399792" cy="847487"/>
          </a:xfrm>
        </p:spPr>
        <p:txBody>
          <a:bodyPr>
            <a:normAutofit/>
          </a:bodyPr>
          <a:lstStyle/>
          <a:p>
            <a:r>
              <a:rPr lang="en-GB" sz="2400" b="1">
                <a:solidFill>
                  <a:schemeClr val="accent5"/>
                </a:solidFill>
                <a:latin typeface="Calibri"/>
                <a:cs typeface="Calibri Light"/>
              </a:rPr>
              <a:t>3. spiral model</a:t>
            </a:r>
            <a:br>
              <a:rPr lang="en-GB" sz="2400" b="1">
                <a:latin typeface="Calibri"/>
                <a:cs typeface="Calibri Light"/>
              </a:rPr>
            </a:br>
            <a:r>
              <a:rPr lang="en-GB" sz="2400" b="1">
                <a:solidFill>
                  <a:schemeClr val="accent4"/>
                </a:solidFill>
                <a:latin typeface="Calibri"/>
                <a:ea typeface="Calibri"/>
                <a:cs typeface="Calibri Light"/>
              </a:rPr>
              <a:t> (large )</a:t>
            </a:r>
            <a:endParaRPr lang="en-GB" sz="2400" b="1">
              <a:solidFill>
                <a:schemeClr val="accent4"/>
              </a:solidFill>
              <a:latin typeface="Calibri"/>
            </a:endParaRPr>
          </a:p>
        </p:txBody>
      </p:sp>
      <p:sp>
        <p:nvSpPr>
          <p:cNvPr id="18" name="Content Placeholder 8">
            <a:extLst>
              <a:ext uri="{FF2B5EF4-FFF2-40B4-BE49-F238E27FC236}">
                <a16:creationId xmlns:a16="http://schemas.microsoft.com/office/drawing/2014/main" id="{9DD9D5DD-B54D-ECD9-85CA-37A27435A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518" y="1323742"/>
            <a:ext cx="5333384" cy="527321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        </a:t>
            </a:r>
            <a:endParaRPr lang="en-US" b="1">
              <a:latin typeface="Times New Roman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endParaRPr lang="en-US">
              <a:latin typeface="Times New Roman"/>
              <a:ea typeface="+mn-lt"/>
              <a:cs typeface="+mn-lt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>
                <a:latin typeface="Times New Roman"/>
                <a:ea typeface="+mn-lt"/>
                <a:cs typeface="+mn-lt"/>
              </a:rPr>
              <a:t>The Spiral Model is an iterative, risk-driven software development process combining Waterfall and Prototyping, introduced by Barry Boehm in 1986. It emphasizes risk management and continuous refinement through repeated cycles or spirals. </a:t>
            </a:r>
            <a:endParaRPr lang="en-US" b="1">
              <a:latin typeface="Times New Roman"/>
              <a:cs typeface="Calibri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Key Features </a:t>
            </a:r>
            <a:endParaRPr lang="en-US" b="1">
              <a:solidFill>
                <a:schemeClr val="accent5"/>
              </a:solidFill>
              <a:latin typeface="Times New Roman"/>
              <a:cs typeface="Calibri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</a:pPr>
            <a:r>
              <a:rPr lang="en-US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Cyclical Development:</a:t>
            </a:r>
            <a:r>
              <a:rPr lang="en-US">
                <a:latin typeface="Times New Roman"/>
                <a:ea typeface="+mn-lt"/>
                <a:cs typeface="+mn-lt"/>
              </a:rPr>
              <a:t> Repeated iterations with four phases: </a:t>
            </a:r>
            <a:endParaRPr lang="en-US">
              <a:latin typeface="Times New Roman"/>
              <a:cs typeface="Calibri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>
                <a:solidFill>
                  <a:schemeClr val="accent4"/>
                </a:solidFill>
                <a:latin typeface="Times New Roman"/>
                <a:ea typeface="+mn-lt"/>
                <a:cs typeface="+mn-lt"/>
              </a:rPr>
              <a:t>Planning:</a:t>
            </a:r>
            <a:r>
              <a:rPr lang="en-US">
                <a:latin typeface="Times New Roman"/>
                <a:ea typeface="+mn-lt"/>
                <a:cs typeface="+mn-lt"/>
              </a:rPr>
              <a:t> Define goals and requirements. </a:t>
            </a:r>
            <a:endParaRPr lang="en-US">
              <a:latin typeface="Times New Roman"/>
              <a:cs typeface="Calibri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>
                <a:solidFill>
                  <a:schemeClr val="accent4"/>
                </a:solidFill>
                <a:latin typeface="Times New Roman"/>
                <a:ea typeface="+mn-lt"/>
                <a:cs typeface="+mn-lt"/>
              </a:rPr>
              <a:t>Risk Analysis:</a:t>
            </a:r>
            <a:r>
              <a:rPr lang="en-US">
                <a:latin typeface="Times New Roman"/>
                <a:ea typeface="+mn-lt"/>
                <a:cs typeface="+mn-lt"/>
              </a:rPr>
              <a:t> Identify and assess risks. </a:t>
            </a:r>
            <a:endParaRPr lang="en-US">
              <a:latin typeface="Times New Roman"/>
              <a:cs typeface="Calibri" panose="020F0502020204030204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>
                <a:solidFill>
                  <a:schemeClr val="accent4"/>
                </a:solidFill>
                <a:latin typeface="Times New Roman"/>
                <a:ea typeface="+mn-lt"/>
                <a:cs typeface="+mn-lt"/>
              </a:rPr>
              <a:t>Engineering:</a:t>
            </a:r>
            <a:r>
              <a:rPr lang="en-US">
                <a:latin typeface="Times New Roman"/>
                <a:ea typeface="+mn-lt"/>
                <a:cs typeface="+mn-lt"/>
              </a:rPr>
              <a:t> Incremental development and refinement. </a:t>
            </a:r>
            <a:endParaRPr lang="en-US">
              <a:latin typeface="Times New Roman"/>
              <a:cs typeface="Calibri"/>
            </a:endParaRPr>
          </a:p>
          <a:p>
            <a:pPr marL="0" indent="0" algn="just">
              <a:lnSpc>
                <a:spcPct val="90000"/>
              </a:lnSpc>
              <a:buClr>
                <a:srgbClr val="FFFFFF"/>
              </a:buClr>
              <a:buNone/>
            </a:pPr>
            <a:r>
              <a:rPr lang="en-US">
                <a:solidFill>
                  <a:schemeClr val="accent4"/>
                </a:solidFill>
                <a:latin typeface="Times New Roman"/>
                <a:ea typeface="+mn-lt"/>
                <a:cs typeface="+mn-lt"/>
              </a:rPr>
              <a:t>Evaluation:</a:t>
            </a:r>
            <a:r>
              <a:rPr lang="en-US">
                <a:latin typeface="Times New Roman"/>
                <a:ea typeface="+mn-lt"/>
                <a:cs typeface="+mn-lt"/>
              </a:rPr>
              <a:t> Review progress and gather feedback. </a:t>
            </a:r>
            <a:endParaRPr lang="en-US">
              <a:latin typeface="Times New Roman"/>
              <a:cs typeface="Calibri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</a:pPr>
            <a:r>
              <a:rPr lang="en-US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Risk Management:</a:t>
            </a:r>
            <a:r>
              <a:rPr lang="en-US">
                <a:latin typeface="Times New Roman"/>
                <a:ea typeface="+mn-lt"/>
                <a:cs typeface="+mn-lt"/>
              </a:rPr>
              <a:t> Focuses on early risk identification and mitigation. </a:t>
            </a:r>
            <a:endParaRPr lang="en-US">
              <a:latin typeface="Times New Roman"/>
              <a:cs typeface="Calibri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</a:pPr>
            <a:r>
              <a:rPr lang="en-US">
                <a:solidFill>
                  <a:srgbClr val="FF0000"/>
                </a:solidFill>
                <a:latin typeface="Times New Roman"/>
                <a:ea typeface="+mn-lt"/>
                <a:cs typeface="+mn-lt"/>
              </a:rPr>
              <a:t>Iterative Improvement:</a:t>
            </a:r>
            <a:r>
              <a:rPr lang="en-US">
                <a:latin typeface="Times New Roman"/>
                <a:ea typeface="+mn-lt"/>
                <a:cs typeface="+mn-lt"/>
              </a:rPr>
              <a:t> Each cycle produces a prototype for refinement.</a:t>
            </a:r>
            <a:endParaRPr lang="en-US">
              <a:latin typeface="Times New Roman"/>
              <a:cs typeface="Calibri"/>
            </a:endParaRPr>
          </a:p>
          <a:p>
            <a:pPr algn="just">
              <a:lnSpc>
                <a:spcPct val="90000"/>
              </a:lnSpc>
              <a:buClr>
                <a:srgbClr val="FFFFFF"/>
              </a:buClr>
            </a:pPr>
            <a:endParaRPr lang="en-US" b="1">
              <a:latin typeface="Times New Roman"/>
              <a:cs typeface="Calibri"/>
            </a:endParaRPr>
          </a:p>
          <a:p>
            <a:pPr>
              <a:lnSpc>
                <a:spcPct val="90000"/>
              </a:lnSpc>
              <a:buClr>
                <a:srgbClr val="FFFFFF"/>
              </a:buClr>
            </a:pPr>
            <a:endParaRPr lang="en-US">
              <a:latin typeface="Times New Roman"/>
              <a:cs typeface="Calibri"/>
            </a:endParaRPr>
          </a:p>
        </p:txBody>
      </p:sp>
      <p:pic>
        <p:nvPicPr>
          <p:cNvPr id="5" name="Content Placeholder 4" descr="what is spiral model for software development">
            <a:extLst>
              <a:ext uri="{FF2B5EF4-FFF2-40B4-BE49-F238E27FC236}">
                <a16:creationId xmlns:a16="http://schemas.microsoft.com/office/drawing/2014/main" id="{118017A9-7978-12E4-D618-333E9AC64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474" y="1543710"/>
            <a:ext cx="5816552" cy="375650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8A53D8D-8FD0-DA64-E76E-B64ABE5E57DE}"/>
              </a:ext>
            </a:extLst>
          </p:cNvPr>
          <p:cNvSpPr txBox="1"/>
          <p:nvPr/>
        </p:nvSpPr>
        <p:spPr>
          <a:xfrm>
            <a:off x="7962900" y="5546558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FF00"/>
                </a:solidFill>
              </a:rPr>
              <a:t>Fig 3.1</a:t>
            </a:r>
            <a:r>
              <a:rPr lang="en-US">
                <a:ea typeface="Calibri"/>
                <a:cs typeface="Calibri"/>
              </a:rPr>
              <a:t>​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2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87DCD-EEF6-90E0-BE83-FEB8199F7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112" y="349758"/>
            <a:ext cx="11998860" cy="661127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just"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When to Use</a:t>
            </a:r>
            <a:endParaRPr lang="en-US" sz="2000" b="1">
              <a:solidFill>
                <a:schemeClr val="accent5"/>
              </a:solidFill>
              <a:latin typeface="Times New Roman"/>
              <a:cs typeface="Calibri" panose="020F0502020204030204"/>
            </a:endParaRPr>
          </a:p>
          <a:p>
            <a:pPr algn="just"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Large, Complex Projects with evolving requirements.</a:t>
            </a:r>
          </a:p>
          <a:p>
            <a:pPr algn="just"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High-Risk Projects requiring ongoing risk management.</a:t>
            </a:r>
          </a:p>
          <a:p>
            <a:pPr algn="just"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Projects with Flexible Requirements needing frequent adjustments.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Benefits</a:t>
            </a:r>
          </a:p>
          <a:p>
            <a:pPr algn="just"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Early Risk Mitigation through continuous assessment.</a:t>
            </a:r>
          </a:p>
          <a:p>
            <a:pPr algn="just"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Frequent Prototyping allows for regular feedback and refinement.</a:t>
            </a:r>
          </a:p>
          <a:p>
            <a:pPr algn="just"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Stakeholder Involvement ensures engagement throughout development.</a:t>
            </a:r>
          </a:p>
          <a:p>
            <a:pPr algn="just"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Adaptability to handle evolving requirements.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Real-World Examples</a:t>
            </a:r>
          </a:p>
          <a:p>
            <a:pPr algn="just"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Software Development: Large systems like e-commerce platforms with evolving needs.</a:t>
            </a:r>
          </a:p>
          <a:p>
            <a:pPr algn="just"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Embedded Systems: Hardware-dependent systems like vehicle systems requiring constant testing and adaptation.</a:t>
            </a:r>
          </a:p>
          <a:p>
            <a:pPr marL="0" indent="0" algn="just">
              <a:buClr>
                <a:srgbClr val="FFFFFF"/>
              </a:buClr>
              <a:buNone/>
            </a:pPr>
            <a:r>
              <a:rPr lang="en-GB" sz="2000" b="1">
                <a:solidFill>
                  <a:schemeClr val="accent5"/>
                </a:solidFill>
                <a:latin typeface="Times New Roman"/>
                <a:ea typeface="+mn-lt"/>
                <a:cs typeface="+mn-lt"/>
              </a:rPr>
              <a:t>Conclusion</a:t>
            </a:r>
          </a:p>
          <a:p>
            <a:pPr algn="just">
              <a:buClr>
                <a:srgbClr val="FFFFFF"/>
              </a:buClr>
            </a:pPr>
            <a:r>
              <a:rPr lang="en-GB" sz="2000">
                <a:latin typeface="Times New Roman"/>
                <a:ea typeface="+mn-lt"/>
                <a:cs typeface="+mn-lt"/>
              </a:rPr>
              <a:t>The Spiral Model is ideal for complex, high-risk projects requiring frequent risk analysis, iterative development, and stakeholder feedback. It is well-suited for environments with evolving requirements and the need for constant refinement.</a:t>
            </a:r>
          </a:p>
          <a:p>
            <a:pPr>
              <a:buClr>
                <a:srgbClr val="FFFFFF"/>
              </a:buClr>
            </a:pPr>
            <a:endParaRPr lang="en-GB" sz="240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046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4F501-0962-E79E-654D-83A9B9714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 b="1">
                <a:solidFill>
                  <a:schemeClr val="accent5"/>
                </a:solidFill>
                <a:latin typeface="Calibri"/>
                <a:ea typeface="Calibri"/>
                <a:cs typeface="Calibri"/>
              </a:rPr>
              <a:t>4. v-model</a:t>
            </a:r>
            <a:br>
              <a:rPr lang="en-US" sz="2400" b="1">
                <a:latin typeface="Calibri"/>
                <a:ea typeface="Calibri"/>
                <a:cs typeface="Calibri"/>
              </a:rPr>
            </a:br>
            <a:r>
              <a:rPr lang="en-US" sz="2400" b="1">
                <a:solidFill>
                  <a:schemeClr val="accent4"/>
                </a:solidFill>
                <a:latin typeface="Calibri"/>
                <a:ea typeface="Calibri"/>
                <a:cs typeface="Calibri"/>
              </a:rPr>
              <a:t>    (sMALL, medium, large 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06D18E-7521-0D09-1D74-44319B71B038}"/>
              </a:ext>
            </a:extLst>
          </p:cNvPr>
          <p:cNvSpPr txBox="1"/>
          <p:nvPr/>
        </p:nvSpPr>
        <p:spPr>
          <a:xfrm>
            <a:off x="812910" y="1971646"/>
            <a:ext cx="3981472" cy="446432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>
                <a:latin typeface="Times New Roman"/>
                <a:cs typeface="Times New Roman"/>
              </a:rPr>
              <a:t>The V-Model is a software development approach that extends the Waterfall model by integrating verification and validation activities with each phase of development. It follows a sequential structure where each development phase (such as requirements analysis, design, and coding) has a corresponding testing phase (unit testing, integration testing, system testing).</a:t>
            </a:r>
          </a:p>
          <a:p>
            <a:pPr>
              <a:spcAft>
                <a:spcPts val="1000"/>
              </a:spcAft>
              <a:buClr>
                <a:schemeClr val="tx1"/>
              </a:buClr>
              <a:buSzPct val="100000"/>
            </a:pPr>
            <a:endParaRPr lang="en-US" sz="2000">
              <a:solidFill>
                <a:srgbClr val="FFFFFF"/>
              </a:solidFill>
              <a:latin typeface="Times New Roman"/>
              <a:ea typeface="Calibri"/>
              <a:cs typeface="Calibri" panose="020F0502020204030204"/>
            </a:endParaRPr>
          </a:p>
        </p:txBody>
      </p:sp>
      <p:pic>
        <p:nvPicPr>
          <p:cNvPr id="4" name="Content Placeholder 3" descr="V Model VS Agile: Which is Right for Your Project">
            <a:extLst>
              <a:ext uri="{FF2B5EF4-FFF2-40B4-BE49-F238E27FC236}">
                <a16:creationId xmlns:a16="http://schemas.microsoft.com/office/drawing/2014/main" id="{661EC3CA-762C-0BDB-8F28-8EA4E3594F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89752" y="1633499"/>
            <a:ext cx="6095593" cy="342877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BD778B-EB1A-3D6A-E9AD-FD618D1EF814}"/>
              </a:ext>
            </a:extLst>
          </p:cNvPr>
          <p:cNvSpPr txBox="1"/>
          <p:nvPr/>
        </p:nvSpPr>
        <p:spPr>
          <a:xfrm>
            <a:off x="6355619" y="5524819"/>
            <a:ext cx="37986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>
                <a:solidFill>
                  <a:srgbClr val="FFFF00"/>
                </a:solidFill>
                <a:cs typeface="Calibri"/>
              </a:rPr>
              <a:t>Fig 4.1</a:t>
            </a:r>
          </a:p>
        </p:txBody>
      </p:sp>
    </p:spTree>
    <p:extLst>
      <p:ext uri="{BB962C8B-B14F-4D97-AF65-F5344CB8AC3E}">
        <p14:creationId xmlns:p14="http://schemas.microsoft.com/office/powerpoint/2010/main" val="1779814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Application>Microsoft Office PowerPoint</Application>
  <PresentationFormat>Widescreen</PresentationFormat>
  <Slides>18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Celestial</vt:lpstr>
      <vt:lpstr>PowerPoint Presentation</vt:lpstr>
      <vt:lpstr>PowerPoint Presentation</vt:lpstr>
      <vt:lpstr>PowerPoint Presentation</vt:lpstr>
      <vt:lpstr>PowerPoint Presentation</vt:lpstr>
      <vt:lpstr>2. iterative-model  (small, medium, large ) </vt:lpstr>
      <vt:lpstr>PowerPoint Presentation</vt:lpstr>
      <vt:lpstr>3. spiral model  (large )</vt:lpstr>
      <vt:lpstr>PowerPoint Presentation</vt:lpstr>
      <vt:lpstr>4. v-model     (sMALL, medium, large )</vt:lpstr>
      <vt:lpstr>PowerPoint Presentation</vt:lpstr>
      <vt:lpstr>5. DevOps-model  (small, medium, large )  </vt:lpstr>
      <vt:lpstr>PowerPoint Presentation</vt:lpstr>
      <vt:lpstr>6. Agile model (Medium to large)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 </dc:creator>
  <cp:revision>3</cp:revision>
  <dcterms:created xsi:type="dcterms:W3CDTF">2014-09-12T02:08:24Z</dcterms:created>
  <dcterms:modified xsi:type="dcterms:W3CDTF">2024-11-14T09:57:00Z</dcterms:modified>
</cp:coreProperties>
</file>