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CHANDRU P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:3122144369/FC1FBA9474A3EF7900B4F479C8D26252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2024-08-31T11:16:41Z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