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u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  3</a:t>
            </a:r>
            <a:r>
              <a:rPr baseline="30000" dirty="0" sz="2400" lang="en-US"/>
              <a:t>RD</a:t>
            </a:r>
            <a:r>
              <a:rPr dirty="0" sz="2400" lang="en-US"/>
              <a:t> YEAR B.COM GENERAL</a:t>
            </a:r>
          </a:p>
          <a:p>
            <a:r>
              <a:rPr dirty="0" sz="2400" lang="en-US"/>
              <a:t>COLLEGE.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/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9" name="TextBox 2"/>
          <p:cNvSpPr txBox="1"/>
          <p:nvPr/>
        </p:nvSpPr>
        <p:spPr>
          <a:xfrm>
            <a:off x="8987480" y="10150343"/>
            <a:ext cx="2518338" cy="920698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dirty="0" lang="en-US"/>
              <a:t>Enter business until in rows, performance level in columns, put gender in
 Filters and remove the blank in the filter.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Slicer option is used to know what type of employee are working in the Organizations When click on  any type it generated in the pivot table too.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graph using the pivot table in that you have trend line show which </a:t>
            </a:r>
          </a:p>
          <a:p>
            <a:r>
              <a:rPr dirty="0" lang="en-US"/>
              <a:t>Higher whether Very high, High,Med,Low.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analysis to find performance of employees 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755332" y="1297289"/>
            <a:ext cx="8598218" cy="4522486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2"/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 In this analysis know how we have develop our  employee.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How the performance rating plays an important role in a </a:t>
            </a:r>
            <a:r>
              <a:rPr dirty="0" lang="en-US" err="1"/>
              <a:t>organisation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3749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2834640"/>
          </a:xfrm>
          <a:prstGeom prst="rect"/>
          <a:solidFill>
            <a:schemeClr val="tx2"/>
          </a:solidFill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918148369919</cp:lastModifiedBy>
  <dcterms:created xsi:type="dcterms:W3CDTF">2024-03-29T04:07:22Z</dcterms:created>
  <dcterms:modified xsi:type="dcterms:W3CDTF">2024-09-10T08:47:40Z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29d87bba46f34313aa47e1c8840417c8</vt:lpwstr>
  </property>
</Properties>
</file>