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56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9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4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Warehouse Data Capture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HHT App</a:t>
            </a:r>
          </a:p>
          <a:p>
            <a:r>
              <a:rPr lang="en-US" dirty="0" smtClean="0"/>
              <a:t>Version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screen11\IMG_81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619625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1524000"/>
            <a:ext cx="33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item detail page, user can </a:t>
            </a:r>
          </a:p>
          <a:p>
            <a:r>
              <a:rPr lang="en-US" dirty="0" smtClean="0"/>
              <a:t>Enter following item information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Quantity</a:t>
            </a:r>
          </a:p>
          <a:p>
            <a:pPr marL="342900" indent="-342900">
              <a:buAutoNum type="arabicParenR"/>
            </a:pPr>
            <a:r>
              <a:rPr lang="en-US" dirty="0" smtClean="0"/>
              <a:t>Scan the bar code</a:t>
            </a:r>
          </a:p>
          <a:p>
            <a:pPr marL="342900" indent="-342900">
              <a:buAutoNum type="arabicParenR"/>
            </a:pPr>
            <a:r>
              <a:rPr lang="en-US" dirty="0" smtClean="0"/>
              <a:t>Batch number</a:t>
            </a:r>
          </a:p>
          <a:p>
            <a:pPr marL="342900" indent="-342900">
              <a:buAutoNum type="arabicParenR"/>
            </a:pPr>
            <a:r>
              <a:rPr lang="en-US" dirty="0" smtClean="0"/>
              <a:t>Serial number</a:t>
            </a:r>
          </a:p>
          <a:p>
            <a:endParaRPr lang="en-US" dirty="0"/>
          </a:p>
          <a:p>
            <a:r>
              <a:rPr lang="en-US" dirty="0" smtClean="0"/>
              <a:t>After the user enters the Quantity/Batch/Serial number/barcode and saves it then next time it shows the last saved values in the provided text boxes which user can change again if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screen11\IMG_81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459105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65775" y="1524000"/>
            <a:ext cx="37593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shows all the Stock count sheets</a:t>
            </a:r>
          </a:p>
          <a:p>
            <a:r>
              <a:rPr lang="en-US" dirty="0" smtClean="0"/>
              <a:t> assigned to this user. </a:t>
            </a:r>
          </a:p>
          <a:p>
            <a:endParaRPr lang="en-US" dirty="0"/>
          </a:p>
          <a:p>
            <a:r>
              <a:rPr lang="en-US" dirty="0" smtClean="0"/>
              <a:t>Each SC sheet shows name,</a:t>
            </a:r>
          </a:p>
          <a:p>
            <a:r>
              <a:rPr lang="en-US" dirty="0" smtClean="0"/>
              <a:t>And number of Items.</a:t>
            </a:r>
          </a:p>
          <a:p>
            <a:endParaRPr lang="en-US" dirty="0"/>
          </a:p>
          <a:p>
            <a:r>
              <a:rPr lang="en-US" dirty="0"/>
              <a:t>Double tapping on the </a:t>
            </a:r>
          </a:p>
          <a:p>
            <a:r>
              <a:rPr lang="en-US" dirty="0"/>
              <a:t>grey column ( where arrow is shown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Takes the user to the SC detail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7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screen11\IMG_81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84"/>
            <a:ext cx="4581525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1447800"/>
            <a:ext cx="365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SC Item details are shown in this </a:t>
            </a:r>
          </a:p>
          <a:p>
            <a:r>
              <a:rPr lang="en-US" dirty="0" smtClean="0"/>
              <a:t>Page.</a:t>
            </a:r>
          </a:p>
          <a:p>
            <a:endParaRPr lang="en-US" dirty="0"/>
          </a:p>
          <a:p>
            <a:r>
              <a:rPr lang="en-US" dirty="0" smtClean="0"/>
              <a:t>Double </a:t>
            </a:r>
            <a:r>
              <a:rPr lang="en-US" dirty="0"/>
              <a:t>tapping on the </a:t>
            </a:r>
          </a:p>
          <a:p>
            <a:r>
              <a:rPr lang="en-US" dirty="0"/>
              <a:t>grey column ( where arrow is shown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Shows the Item detail page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SC’s </a:t>
            </a:r>
            <a:r>
              <a:rPr lang="en-US" dirty="0"/>
              <a:t>status can be marked as </a:t>
            </a:r>
            <a:r>
              <a:rPr lang="en-US" dirty="0" smtClean="0"/>
              <a:t>‘Done’ </a:t>
            </a:r>
            <a:r>
              <a:rPr lang="en-US" dirty="0"/>
              <a:t>by the user. By default </a:t>
            </a:r>
            <a:r>
              <a:rPr lang="en-US" dirty="0" smtClean="0"/>
              <a:t>SC’s </a:t>
            </a:r>
            <a:r>
              <a:rPr lang="en-US" dirty="0"/>
              <a:t>status is ‘Open’. All the </a:t>
            </a:r>
            <a:r>
              <a:rPr lang="en-US" dirty="0" smtClean="0"/>
              <a:t>SC’s </a:t>
            </a:r>
            <a:r>
              <a:rPr lang="en-US" dirty="0"/>
              <a:t>marked </a:t>
            </a:r>
            <a:r>
              <a:rPr lang="en-US" dirty="0" smtClean="0"/>
              <a:t>Done </a:t>
            </a:r>
            <a:r>
              <a:rPr lang="en-US" dirty="0"/>
              <a:t>are sent to server on ‘Sync’ and deleted from HHT database locally.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7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screen11\IMG_81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56984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1524000"/>
            <a:ext cx="33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item detail page, user can </a:t>
            </a:r>
          </a:p>
          <a:p>
            <a:r>
              <a:rPr lang="en-US" dirty="0" smtClean="0"/>
              <a:t>Enter following item information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Quantity</a:t>
            </a:r>
          </a:p>
          <a:p>
            <a:pPr marL="342900" indent="-342900">
              <a:buAutoNum type="arabicParenR"/>
            </a:pPr>
            <a:r>
              <a:rPr lang="en-US" dirty="0" smtClean="0"/>
              <a:t>Scan the bar code</a:t>
            </a:r>
          </a:p>
          <a:p>
            <a:pPr marL="342900" indent="-342900">
              <a:buAutoNum type="arabicParenR"/>
            </a:pPr>
            <a:r>
              <a:rPr lang="en-US" dirty="0" smtClean="0"/>
              <a:t>Batch number</a:t>
            </a:r>
          </a:p>
          <a:p>
            <a:pPr marL="342900" indent="-342900">
              <a:buAutoNum type="arabicParenR"/>
            </a:pPr>
            <a:r>
              <a:rPr lang="en-US" dirty="0" smtClean="0"/>
              <a:t>Serial number</a:t>
            </a:r>
          </a:p>
          <a:p>
            <a:endParaRPr lang="en-US" dirty="0"/>
          </a:p>
          <a:p>
            <a:r>
              <a:rPr lang="en-US" dirty="0" smtClean="0"/>
              <a:t>After the user enters the Quantity/Batch/Serial number/barcode and saves it then next time it shows the last saved values in the provided text boxes which user can change again if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7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screen11\IMG_81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667250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6400" y="1371600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WDC Settings</a:t>
            </a:r>
          </a:p>
          <a:p>
            <a:endParaRPr lang="en-US" dirty="0"/>
          </a:p>
          <a:p>
            <a:r>
              <a:rPr lang="en-US" dirty="0" smtClean="0"/>
              <a:t>-  User can change his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7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screen11\IMG_81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6538"/>
            <a:ext cx="4543425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15240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‘Sync’ button does following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Sends all the PO/SO/SC to server whose status is changed by user to Pass/Fail/Done.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Retrieves any new PO/SO/SC assigned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2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screen11\IMG_81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4591050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14478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App is launched on HHT,</a:t>
            </a:r>
          </a:p>
          <a:p>
            <a:r>
              <a:rPr lang="en-US" dirty="0" smtClean="0"/>
              <a:t>It prompts the user to enter the 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url</a:t>
            </a:r>
            <a:r>
              <a:rPr lang="en-US" dirty="0" smtClean="0"/>
              <a:t>. It is the URL where the WDC </a:t>
            </a:r>
            <a:r>
              <a:rPr lang="en-US" dirty="0" err="1" smtClean="0"/>
              <a:t>Bakend</a:t>
            </a:r>
            <a:r>
              <a:rPr lang="en-US" dirty="0" smtClean="0"/>
              <a:t> is hosted and accessed from.</a:t>
            </a:r>
          </a:p>
          <a:p>
            <a:endParaRPr lang="en-US" dirty="0" smtClean="0"/>
          </a:p>
          <a:p>
            <a:r>
              <a:rPr lang="en-US" dirty="0" smtClean="0"/>
              <a:t>This is only asked once on the first </a:t>
            </a:r>
          </a:p>
          <a:p>
            <a:r>
              <a:rPr lang="en-US" dirty="0" smtClean="0"/>
              <a:t>launch.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2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screen11\IMG_8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44958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1371600"/>
            <a:ext cx="3131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can login using the </a:t>
            </a:r>
          </a:p>
          <a:p>
            <a:r>
              <a:rPr lang="en-US" dirty="0" smtClean="0"/>
              <a:t>given username and password </a:t>
            </a:r>
          </a:p>
          <a:p>
            <a:r>
              <a:rPr lang="en-US" dirty="0" smtClean="0"/>
              <a:t>created from the WDC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4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screen11\IMG_81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4505325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05400" y="1676400"/>
            <a:ext cx="3876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WDC Home page. It provides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Reciepts</a:t>
            </a:r>
            <a:r>
              <a:rPr lang="en-US" dirty="0" smtClean="0"/>
              <a:t> against PO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Delivery against SO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Stock Take as per count sheets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Settings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Sync with WDC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0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screen11\IMG_8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460057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1447800"/>
            <a:ext cx="37012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shows all the PO assigned to </a:t>
            </a:r>
          </a:p>
          <a:p>
            <a:r>
              <a:rPr lang="en-US" dirty="0" smtClean="0"/>
              <a:t>this user. </a:t>
            </a:r>
          </a:p>
          <a:p>
            <a:endParaRPr lang="en-US" dirty="0"/>
          </a:p>
          <a:p>
            <a:r>
              <a:rPr lang="en-US" dirty="0" smtClean="0"/>
              <a:t>Each PO’s vendor name(PO number),</a:t>
            </a:r>
          </a:p>
          <a:p>
            <a:r>
              <a:rPr lang="en-US" dirty="0" smtClean="0"/>
              <a:t>Order Items and rcvd status is shown.</a:t>
            </a:r>
          </a:p>
          <a:p>
            <a:endParaRPr lang="en-US" dirty="0"/>
          </a:p>
          <a:p>
            <a:r>
              <a:rPr lang="en-US" dirty="0"/>
              <a:t>Double tapping on the </a:t>
            </a:r>
          </a:p>
          <a:p>
            <a:r>
              <a:rPr lang="en-US" dirty="0"/>
              <a:t>grey column ( where arrow is shown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Takes the user to the PO detail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screen11\IMG_81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4638675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1447800"/>
            <a:ext cx="365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PO Item details are shown in this </a:t>
            </a:r>
          </a:p>
          <a:p>
            <a:r>
              <a:rPr lang="en-US" dirty="0" smtClean="0"/>
              <a:t>Page.</a:t>
            </a:r>
          </a:p>
          <a:p>
            <a:endParaRPr lang="en-US" dirty="0"/>
          </a:p>
          <a:p>
            <a:r>
              <a:rPr lang="en-US" dirty="0" smtClean="0"/>
              <a:t>Double </a:t>
            </a:r>
            <a:r>
              <a:rPr lang="en-US" dirty="0"/>
              <a:t>tapping on the </a:t>
            </a:r>
          </a:p>
          <a:p>
            <a:r>
              <a:rPr lang="en-US" dirty="0"/>
              <a:t>grey column ( where arrow is shown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Shows the Item detail page.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PO’s status </a:t>
            </a:r>
            <a:r>
              <a:rPr lang="en-US" dirty="0"/>
              <a:t>can be marked as ‘Pass’ or ‘Fail’ by the user. </a:t>
            </a:r>
            <a:r>
              <a:rPr lang="en-US" dirty="0" smtClean="0"/>
              <a:t>By default PO’s status is ‘Open’. All the Pass/Fail marked PO’s are sent to server on ‘Sync’ and deleted from HHT database locally.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screen11\IMG_81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46386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6400" y="1447800"/>
            <a:ext cx="335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item detail page, user can </a:t>
            </a:r>
          </a:p>
          <a:p>
            <a:r>
              <a:rPr lang="en-US" dirty="0" smtClean="0"/>
              <a:t>Enter following item information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Quantity</a:t>
            </a:r>
          </a:p>
          <a:p>
            <a:pPr marL="342900" indent="-342900">
              <a:buAutoNum type="arabicParenR"/>
            </a:pPr>
            <a:r>
              <a:rPr lang="en-US" dirty="0" smtClean="0"/>
              <a:t>Scan the bar code</a:t>
            </a:r>
          </a:p>
          <a:p>
            <a:pPr marL="342900" indent="-342900">
              <a:buAutoNum type="arabicParenR"/>
            </a:pPr>
            <a:r>
              <a:rPr lang="en-US" dirty="0" smtClean="0"/>
              <a:t>Batch number</a:t>
            </a:r>
          </a:p>
          <a:p>
            <a:pPr marL="342900" indent="-342900">
              <a:buAutoNum type="arabicParenR"/>
            </a:pPr>
            <a:r>
              <a:rPr lang="en-US" dirty="0" smtClean="0"/>
              <a:t>Serial number</a:t>
            </a:r>
          </a:p>
          <a:p>
            <a:endParaRPr lang="en-US" dirty="0"/>
          </a:p>
          <a:p>
            <a:r>
              <a:rPr lang="en-US" dirty="0" smtClean="0"/>
              <a:t>After the user enters the Quantity and saves it then next time it shows the last saved quantity against </a:t>
            </a:r>
            <a:r>
              <a:rPr lang="en-US" dirty="0"/>
              <a:t>R</a:t>
            </a:r>
            <a:r>
              <a:rPr lang="en-US" dirty="0" smtClean="0"/>
              <a:t>eceived Quantity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screen11\IMG_81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46291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1447800"/>
            <a:ext cx="38581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shows all the SO assigned to </a:t>
            </a:r>
          </a:p>
          <a:p>
            <a:r>
              <a:rPr lang="en-US" dirty="0" smtClean="0"/>
              <a:t>this user. </a:t>
            </a:r>
          </a:p>
          <a:p>
            <a:endParaRPr lang="en-US" dirty="0"/>
          </a:p>
          <a:p>
            <a:r>
              <a:rPr lang="en-US" dirty="0" smtClean="0"/>
              <a:t>Each SO’s customer name(SO number),</a:t>
            </a:r>
          </a:p>
          <a:p>
            <a:r>
              <a:rPr lang="en-US" dirty="0" smtClean="0"/>
              <a:t>Order Items and rcvd status is shown.</a:t>
            </a:r>
          </a:p>
          <a:p>
            <a:endParaRPr lang="en-US" dirty="0"/>
          </a:p>
          <a:p>
            <a:r>
              <a:rPr lang="en-US" dirty="0"/>
              <a:t>Double tapping on the </a:t>
            </a:r>
          </a:p>
          <a:p>
            <a:r>
              <a:rPr lang="en-US" dirty="0"/>
              <a:t>grey column ( where arrow is shown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Takes the user to the SO detail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screen11\IMG_81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461962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1447800"/>
            <a:ext cx="365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SO Item details are shown in this </a:t>
            </a:r>
          </a:p>
          <a:p>
            <a:r>
              <a:rPr lang="en-US" dirty="0" smtClean="0"/>
              <a:t>Page.</a:t>
            </a:r>
          </a:p>
          <a:p>
            <a:endParaRPr lang="en-US" dirty="0"/>
          </a:p>
          <a:p>
            <a:r>
              <a:rPr lang="en-US" dirty="0" smtClean="0"/>
              <a:t>Double </a:t>
            </a:r>
            <a:r>
              <a:rPr lang="en-US" dirty="0"/>
              <a:t>tapping on the </a:t>
            </a:r>
          </a:p>
          <a:p>
            <a:r>
              <a:rPr lang="en-US" dirty="0"/>
              <a:t>grey column ( where arrow is shown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Shows the Item detail page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SO’s </a:t>
            </a:r>
            <a:r>
              <a:rPr lang="en-US" dirty="0"/>
              <a:t>status can be marked as ‘Pass’ or ‘Fail’ by the user. By default </a:t>
            </a:r>
            <a:r>
              <a:rPr lang="en-US" dirty="0" smtClean="0"/>
              <a:t>SO’s </a:t>
            </a:r>
            <a:r>
              <a:rPr lang="en-US" dirty="0"/>
              <a:t>status is ‘Open’. All the Pass/Fail marked </a:t>
            </a:r>
            <a:r>
              <a:rPr lang="en-US" dirty="0" smtClean="0"/>
              <a:t>SO’s </a:t>
            </a:r>
            <a:r>
              <a:rPr lang="en-US" dirty="0"/>
              <a:t>are sent to server on ‘Sync’ and deleted from HHT database locally.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9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626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Warehouse Data Capture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</dc:creator>
  <cp:lastModifiedBy>sharad gupta</cp:lastModifiedBy>
  <cp:revision>14</cp:revision>
  <dcterms:created xsi:type="dcterms:W3CDTF">2006-08-16T00:00:00Z</dcterms:created>
  <dcterms:modified xsi:type="dcterms:W3CDTF">2017-09-29T18:24:07Z</dcterms:modified>
</cp:coreProperties>
</file>