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Roboto-bold.fntdata"/><Relationship Id="rId10" Type="http://schemas.openxmlformats.org/officeDocument/2006/relationships/slide" Target="slides/slide4.xml"/><Relationship Id="rId21" Type="http://schemas.openxmlformats.org/officeDocument/2006/relationships/font" Target="fonts/Roboto-regular.fntdata"/><Relationship Id="rId13" Type="http://schemas.openxmlformats.org/officeDocument/2006/relationships/slide" Target="slides/slide7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830c6410d_2_44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8830c6410d_2_44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8830c6410d_2_44:notes"/>
          <p:cNvSpPr txBox="1"/>
          <p:nvPr>
            <p:ph idx="12" type="sldNum"/>
          </p:nvPr>
        </p:nvSpPr>
        <p:spPr>
          <a:xfrm>
            <a:off x="3884414" y="8684684"/>
            <a:ext cx="2971800" cy="4593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830c6410d_2_159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8830c6410d_2_159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830c6410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830c6410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830c641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830c641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830c641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830c641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830c6410d_2_170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8830c6410d_2_170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830c6410d_2_5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830c6410d_2_5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830c6410d_2_81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8830c6410d_2_81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830c6410d_2_106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8830c6410d_2_106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830c6410d_2_11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8830c6410d_2_11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830c6410d_2_128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8830c6410d_2_128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830c6410d_2_13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8830c6410d_2_13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830c6410d_2_147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8830c6410d_2_147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830c6410d_2_155:notes"/>
          <p:cNvSpPr txBox="1"/>
          <p:nvPr>
            <p:ph idx="1" type="body"/>
          </p:nvPr>
        </p:nvSpPr>
        <p:spPr>
          <a:xfrm>
            <a:off x="685800" y="4400551"/>
            <a:ext cx="5486400" cy="3600449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8830c6410d_2_155:notes"/>
          <p:cNvSpPr/>
          <p:nvPr>
            <p:ph idx="2" type="sldImg"/>
          </p:nvPr>
        </p:nvSpPr>
        <p:spPr>
          <a:xfrm>
            <a:off x="2271713" y="1143000"/>
            <a:ext cx="23145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ctrTitle"/>
          </p:nvPr>
        </p:nvSpPr>
        <p:spPr>
          <a:xfrm>
            <a:off x="2396681" y="1550479"/>
            <a:ext cx="4350638" cy="388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buNone/>
              <a:defRPr b="0" i="0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033069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3"/>
          <p:cNvSpPr/>
          <p:nvPr/>
        </p:nvSpPr>
        <p:spPr>
          <a:xfrm>
            <a:off x="7202158" y="0"/>
            <a:ext cx="1942148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8202185" y="0"/>
            <a:ext cx="942023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buNone/>
              <a:defRPr b="0" i="0" sz="8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9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100" name="Google Shape;100;p19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9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>
            <p:ph type="ctrTitle"/>
          </p:nvPr>
        </p:nvSpPr>
        <p:spPr>
          <a:xfrm>
            <a:off x="1142999" y="14749"/>
            <a:ext cx="5722144" cy="751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1915907" y="2485613"/>
            <a:ext cx="64581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CHANDRU.M.P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98BC7BD2397C4BC8D9945B4F39D565B8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AIML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UNIVERSITY:Akshaya college of arts and science/bharathiar university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28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43594" y="2481605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8"/>
          <p:cNvSpPr txBox="1"/>
          <p:nvPr>
            <p:ph type="title"/>
          </p:nvPr>
        </p:nvSpPr>
        <p:spPr>
          <a:xfrm>
            <a:off x="554831" y="491204"/>
            <a:ext cx="6360319" cy="503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RESULTS AND SCREENSHOTS</a:t>
            </a:r>
            <a:endParaRPr sz="3200"/>
          </a:p>
        </p:txBody>
      </p:sp>
      <p:sp>
        <p:nvSpPr>
          <p:cNvPr id="234" name="Google Shape;234;p28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057400" y="1766027"/>
            <a:ext cx="6400513" cy="715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75" y="994225"/>
            <a:ext cx="8927723" cy="41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75" y="798175"/>
            <a:ext cx="9022502" cy="44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0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PROJECT:</a:t>
            </a:r>
            <a:endParaRPr/>
          </a:p>
        </p:txBody>
      </p:sp>
      <p:pic>
        <p:nvPicPr>
          <p:cNvPr id="248" name="Google Shape;24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43175"/>
            <a:ext cx="9144001" cy="434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/>
          <p:nvPr>
            <p:ph type="title"/>
          </p:nvPr>
        </p:nvSpPr>
        <p:spPr>
          <a:xfrm>
            <a:off x="566499" y="289083"/>
            <a:ext cx="80109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CONTACT:</a:t>
            </a:r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54675"/>
            <a:ext cx="9144001" cy="43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2"/>
          <p:cNvSpPr txBox="1"/>
          <p:nvPr>
            <p:ph type="title"/>
          </p:nvPr>
        </p:nvSpPr>
        <p:spPr>
          <a:xfrm>
            <a:off x="566499" y="289083"/>
            <a:ext cx="3434001" cy="5640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1774675" y="1341875"/>
            <a:ext cx="6263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This project helped me practice </a:t>
            </a:r>
            <a:r>
              <a:rPr b="1" lang="en" sz="2000">
                <a:solidFill>
                  <a:schemeClr val="dk1"/>
                </a:solidFill>
              </a:rPr>
              <a:t>HTML, CSS, and JavaScript</a:t>
            </a:r>
            <a:r>
              <a:rPr lang="en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It gave me experience in creating a real website with a responsive layout.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More than just an assignment, it’s my </a:t>
            </a:r>
            <a:r>
              <a:rPr b="1" lang="en" sz="2000">
                <a:solidFill>
                  <a:schemeClr val="dk1"/>
                </a:solidFill>
              </a:rPr>
              <a:t>personal portfolio</a:t>
            </a:r>
            <a:r>
              <a:rPr lang="en" sz="2000">
                <a:solidFill>
                  <a:schemeClr val="dk1"/>
                </a:solidFill>
              </a:rPr>
              <a:t> that I can keep updating with new skills and projects.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14" name="Google Shape;114;p20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0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0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0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0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0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0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20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554831" y="622220"/>
            <a:ext cx="2932271" cy="5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 TITLE</a:t>
            </a:r>
            <a:endParaRPr sz="3200"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350044" y="4807744"/>
            <a:ext cx="2778919" cy="221456"/>
            <a:chOff x="466725" y="6410325"/>
            <a:chExt cx="3705225" cy="295275"/>
          </a:xfrm>
        </p:grpSpPr>
        <p:pic>
          <p:nvPicPr>
            <p:cNvPr id="129" name="Google Shape;129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2251675" y="1744225"/>
            <a:ext cx="626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Calibri"/>
                <a:ea typeface="Calibri"/>
                <a:cs typeface="Calibri"/>
                <a:sym typeface="Calibri"/>
              </a:rPr>
              <a:t>INTERACTIVE WEB PORTFOLIO</a:t>
            </a:r>
            <a:endParaRPr b="1"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>
            <a:off x="-57150" y="21434"/>
            <a:ext cx="9361285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139" name="Google Shape;139;p2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564356" y="4864528"/>
            <a:ext cx="1330166" cy="124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" sz="8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21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54" name="Google Shape;154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1"/>
          <p:cNvSpPr txBox="1"/>
          <p:nvPr>
            <p:ph type="title"/>
          </p:nvPr>
        </p:nvSpPr>
        <p:spPr>
          <a:xfrm>
            <a:off x="554831" y="334041"/>
            <a:ext cx="1767840" cy="5686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57" name="Google Shape;157;p21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882355" y="781150"/>
            <a:ext cx="3771900" cy="362406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100"/>
          </a:p>
          <a:p>
            <a:pPr indent="-13335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lang="en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2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64" name="Google Shape;164;p2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" name="Google Shape;167;p2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625554" y="431291"/>
            <a:ext cx="4227671" cy="5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	STATEMENT</a:t>
            </a:r>
            <a:endParaRPr sz="3200"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176300" y="1461500"/>
            <a:ext cx="5817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Resumes are useful but they don’t fully show a person’s skills. They are static and limited. In today’s world, we need something more dynamic.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A </a:t>
            </a:r>
            <a:r>
              <a:rPr b="1" lang="en" sz="1600">
                <a:solidFill>
                  <a:schemeClr val="dk1"/>
                </a:solidFill>
              </a:rPr>
              <a:t>digital portfolio website</a:t>
            </a:r>
            <a:r>
              <a:rPr lang="en" sz="1600">
                <a:solidFill>
                  <a:schemeClr val="dk1"/>
                </a:solidFill>
              </a:rPr>
              <a:t> gives me space to display my projects, skills, and contact information in an interactive way.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3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77" name="Google Shape;177;p2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9" name="Google Shape;179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3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554831" y="622220"/>
            <a:ext cx="3947636" cy="5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PROJECT	OVERVIEW</a:t>
            </a:r>
            <a:endParaRPr sz="3200"/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687250" y="1733350"/>
            <a:ext cx="6263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This project is a single-page portfolio website built with HTML, CSS, and JavaScript.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It works on desktop and mobile, and is designed to look clean and user-friendly.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The portfolio highlights my background, skills, and projects so that recruiters or collaborators can easily know my abilities.</a:t>
            </a:r>
            <a:endParaRPr b="1"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 txBox="1"/>
          <p:nvPr>
            <p:ph type="title"/>
          </p:nvPr>
        </p:nvSpPr>
        <p:spPr>
          <a:xfrm>
            <a:off x="524589" y="668845"/>
            <a:ext cx="3760946" cy="388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WHO ARE THE END USERS?</a:t>
            </a:r>
            <a:endParaRPr sz="2400"/>
          </a:p>
        </p:txBody>
      </p:sp>
      <p:pic>
        <p:nvPicPr>
          <p:cNvPr id="193" name="Google Shape;19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4"/>
          <p:cNvSpPr txBox="1"/>
          <p:nvPr/>
        </p:nvSpPr>
        <p:spPr>
          <a:xfrm>
            <a:off x="589375" y="1711600"/>
            <a:ext cx="6263400" cy="29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Recruiters/Companies:</a:t>
            </a:r>
            <a:r>
              <a:rPr lang="en" sz="1500">
                <a:solidFill>
                  <a:schemeClr val="dk1"/>
                </a:solidFill>
              </a:rPr>
              <a:t> To quickly see my skills and projects.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Professors &amp; Classmates:</a:t>
            </a:r>
            <a:r>
              <a:rPr lang="en" sz="1500">
                <a:solidFill>
                  <a:schemeClr val="dk1"/>
                </a:solidFill>
              </a:rPr>
              <a:t> To check my academic work.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Hackathon/Project Teams:</a:t>
            </a:r>
            <a:r>
              <a:rPr lang="en" sz="1500">
                <a:solidFill>
                  <a:schemeClr val="dk1"/>
                </a:solidFill>
              </a:rPr>
              <a:t> To understand my strengths for collaboration.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Myself:</a:t>
            </a:r>
            <a:r>
              <a:rPr lang="en" sz="1500">
                <a:solidFill>
                  <a:schemeClr val="dk1"/>
                </a:solidFill>
              </a:rPr>
              <a:t> To track my learning and update my progress.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1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>
            <p:ph type="title"/>
          </p:nvPr>
        </p:nvSpPr>
        <p:spPr>
          <a:xfrm>
            <a:off x="418624" y="643414"/>
            <a:ext cx="7322344" cy="431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TOOLS AND TECHNIQUES</a:t>
            </a:r>
            <a:endParaRPr sz="2700"/>
          </a:p>
        </p:txBody>
      </p:sp>
      <p:pic>
        <p:nvPicPr>
          <p:cNvPr id="205" name="Google Shape;2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2" type="sldNum"/>
          </p:nvPr>
        </p:nvSpPr>
        <p:spPr>
          <a:xfrm>
            <a:off x="8515064" y="4855003"/>
            <a:ext cx="113347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5"/>
          <p:cNvSpPr txBox="1"/>
          <p:nvPr/>
        </p:nvSpPr>
        <p:spPr>
          <a:xfrm>
            <a:off x="2579350" y="1537625"/>
            <a:ext cx="6263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Frontend:</a:t>
            </a:r>
            <a:r>
              <a:rPr lang="en" sz="1900">
                <a:solidFill>
                  <a:schemeClr val="dk1"/>
                </a:solidFill>
              </a:rPr>
              <a:t> HTML5, CSS3, JavaScript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Styling:</a:t>
            </a:r>
            <a:r>
              <a:rPr lang="en" sz="1900">
                <a:solidFill>
                  <a:schemeClr val="dk1"/>
                </a:solidFill>
              </a:rPr>
              <a:t> CSS Flexbox &amp; Grid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Icons/UI:</a:t>
            </a:r>
            <a:r>
              <a:rPr lang="en" sz="1900">
                <a:solidFill>
                  <a:schemeClr val="dk1"/>
                </a:solidFill>
              </a:rPr>
              <a:t> Font Awesome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Code Editor:</a:t>
            </a:r>
            <a:r>
              <a:rPr lang="en" sz="1900">
                <a:solidFill>
                  <a:schemeClr val="dk1"/>
                </a:solidFill>
              </a:rPr>
              <a:t> VS Code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Version Control:</a:t>
            </a:r>
            <a:r>
              <a:rPr lang="en" sz="1900">
                <a:solidFill>
                  <a:schemeClr val="dk1"/>
                </a:solidFill>
              </a:rPr>
              <a:t> Git &amp; GitHub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8457914" y="4855003"/>
            <a:ext cx="171450" cy="143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54831" y="218360"/>
            <a:ext cx="6596063" cy="4717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3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817750" y="1211375"/>
            <a:ext cx="6263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Header &amp; Navbar:</a:t>
            </a:r>
            <a:r>
              <a:rPr lang="en" sz="1700">
                <a:solidFill>
                  <a:schemeClr val="dk1"/>
                </a:solidFill>
              </a:rPr>
              <a:t> Fixed at top with navigation buttons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Home Section:</a:t>
            </a:r>
            <a:r>
              <a:rPr lang="en" sz="1700">
                <a:solidFill>
                  <a:schemeClr val="dk1"/>
                </a:solidFill>
              </a:rPr>
              <a:t> Short introduction about me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About Section:</a:t>
            </a:r>
            <a:r>
              <a:rPr lang="en" sz="1700">
                <a:solidFill>
                  <a:schemeClr val="dk1"/>
                </a:solidFill>
              </a:rPr>
              <a:t> My background and skills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Projects Section:</a:t>
            </a:r>
            <a:r>
              <a:rPr lang="en" sz="1700">
                <a:solidFill>
                  <a:schemeClr val="dk1"/>
                </a:solidFill>
              </a:rPr>
              <a:t> Showcasing 3 main projects (Portfolio, To-Do App, Calculator)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Contact Section:</a:t>
            </a:r>
            <a:r>
              <a:rPr lang="en" sz="1700">
                <a:solidFill>
                  <a:schemeClr val="dk1"/>
                </a:solidFill>
              </a:rPr>
              <a:t> My email and phone for direct reach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Footer:</a:t>
            </a:r>
            <a:r>
              <a:rPr lang="en" sz="1700">
                <a:solidFill>
                  <a:schemeClr val="dk1"/>
                </a:solidFill>
              </a:rPr>
              <a:t> Simple copyright and links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566499" y="289083"/>
            <a:ext cx="8011001" cy="568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FUNCTIONALITY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600250" y="1080900"/>
            <a:ext cx="62634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Mobile responsive design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Smooth navigation buttons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Hover effects on projects and buttons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Clean and simple interface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Easy to update content later</a:t>
            </a:r>
            <a:br>
              <a:rPr lang="en" sz="2000">
                <a:latin typeface="Calibri"/>
                <a:ea typeface="Calibri"/>
                <a:cs typeface="Calibri"/>
                <a:sym typeface="Calibri"/>
              </a:rPr>
            </a:b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