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9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34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53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814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5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7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2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69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39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94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78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6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AD6E2-49C0-49BA-9778-EA723E2FB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0B3EE-7AFB-45EE-B120-7E32F4DBAF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17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ist.gov/itl/products-and-services/emnist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8E00-E6EB-777D-163A-C9AE3D475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1456" y="3613902"/>
            <a:ext cx="8679915" cy="174872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Handwritten Text Generation </a:t>
            </a:r>
            <a:br>
              <a:rPr lang="en-IN" b="1" dirty="0"/>
            </a:br>
            <a:r>
              <a:rPr lang="en-IN" b="1" dirty="0"/>
              <a:t>using RNN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32B21-DAAF-C88D-2ACE-ED6E351CB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932" y="5753631"/>
            <a:ext cx="8098896" cy="1104369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Presented By :  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A.Chandrumugil</a:t>
            </a:r>
            <a:endParaRPr lang="en-IN" i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Department  :  B. Tech (Artificial Intelligence &amp; Data Science)</a:t>
            </a:r>
          </a:p>
          <a:p>
            <a:pPr algn="just"/>
            <a:r>
              <a:rPr lang="en-IN" i="1" dirty="0">
                <a:solidFill>
                  <a:schemeClr val="accent1">
                    <a:lumMod val="75000"/>
                  </a:schemeClr>
                </a:solidFill>
              </a:rPr>
              <a:t>College         :  G.K.M  College Of Engineering and Technology </a:t>
            </a: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98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ECD8-2776-7F45-5F51-757CCF52B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A4C28-1532-33F3-AB80-4633B488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sequences of characters that appear handwritten by learning from existing handwritten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25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6EC4-1667-2E85-8D7C-9475C60C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Dataset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0D20-CE96-E791-D962-AB621E60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Dataset Used:</a:t>
            </a:r>
            <a:r>
              <a:rPr lang="en-IN" dirty="0"/>
              <a:t> EMNIST </a:t>
            </a:r>
            <a:r>
              <a:rPr lang="en-IN" dirty="0" err="1"/>
              <a:t>ByClass</a:t>
            </a:r>
            <a:r>
              <a:rPr lang="en-IN" dirty="0"/>
              <a:t> or IAM Handwriting Dataset</a:t>
            </a:r>
          </a:p>
          <a:p>
            <a:r>
              <a:rPr lang="en-IN" b="1" dirty="0"/>
              <a:t>Fields:</a:t>
            </a:r>
            <a:endParaRPr lang="en-IN" dirty="0"/>
          </a:p>
          <a:p>
            <a:pPr lvl="1"/>
            <a:r>
              <a:rPr lang="en-IN" dirty="0"/>
              <a:t>Images: Handwritten characters (28x28 grayscale)</a:t>
            </a:r>
          </a:p>
          <a:p>
            <a:pPr lvl="1"/>
            <a:r>
              <a:rPr lang="en-IN" dirty="0"/>
              <a:t>Labels: A-Z, a-z, 0-9</a:t>
            </a:r>
          </a:p>
          <a:p>
            <a:r>
              <a:rPr lang="en-IN" b="1" dirty="0"/>
              <a:t>Size:</a:t>
            </a:r>
            <a:r>
              <a:rPr lang="en-IN" dirty="0"/>
              <a:t> ~145,000 samples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40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0F44B-EC3E-FE60-0EBC-F87762F2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1A5D-B831-0597-3558-1CE70794B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3</a:t>
            </a:r>
          </a:p>
          <a:p>
            <a:r>
              <a:rPr lang="en-IN" dirty="0"/>
              <a:t>TensorFlow / </a:t>
            </a:r>
            <a:r>
              <a:rPr lang="en-IN" dirty="0" err="1"/>
              <a:t>Keras</a:t>
            </a:r>
            <a:endParaRPr lang="en-IN" dirty="0"/>
          </a:p>
          <a:p>
            <a:r>
              <a:rPr lang="en-IN" dirty="0"/>
              <a:t>NumPy, Matplotlib</a:t>
            </a:r>
          </a:p>
          <a:p>
            <a:r>
              <a:rPr lang="en-IN" dirty="0"/>
              <a:t>RNN using LSTM/GRU units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C36AF-DB62-D7BB-B3B3-7CCB001B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BBCB-F1F9-F2FE-73E5-0ABC45DC7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Input:</a:t>
            </a:r>
            <a:r>
              <a:rPr lang="en-US" dirty="0"/>
              <a:t> Character embeddings</a:t>
            </a:r>
          </a:p>
          <a:p>
            <a:r>
              <a:rPr lang="en-US" b="1" dirty="0"/>
              <a:t>Layers:</a:t>
            </a:r>
            <a:endParaRPr lang="en-US" dirty="0"/>
          </a:p>
          <a:p>
            <a:pPr lvl="1"/>
            <a:r>
              <a:rPr lang="en-US" dirty="0"/>
              <a:t>LSTM / GRU layers</a:t>
            </a:r>
          </a:p>
          <a:p>
            <a:pPr lvl="1"/>
            <a:r>
              <a:rPr lang="en-US" dirty="0"/>
              <a:t>Dense layer with </a:t>
            </a:r>
            <a:r>
              <a:rPr lang="en-US" dirty="0" err="1"/>
              <a:t>Softmax</a:t>
            </a:r>
            <a:r>
              <a:rPr lang="en-US" dirty="0"/>
              <a:t> activation</a:t>
            </a:r>
          </a:p>
          <a:p>
            <a:r>
              <a:rPr lang="en-US" b="1" dirty="0"/>
              <a:t>Output:</a:t>
            </a:r>
            <a:r>
              <a:rPr lang="en-US" dirty="0"/>
              <a:t> Probability distribution over possible next characters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93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5F41-FC7D-BFAE-F8DB-3971EAF6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CF0D2-01C3-0AA0-4CE7-13688336A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 and normalize data</a:t>
            </a:r>
          </a:p>
          <a:p>
            <a:r>
              <a:rPr lang="en-US" dirty="0"/>
              <a:t>Convert characters to sequences</a:t>
            </a:r>
          </a:p>
          <a:p>
            <a:r>
              <a:rPr lang="en-US" dirty="0"/>
              <a:t>Train the RNN model with next-character prediction</a:t>
            </a:r>
          </a:p>
          <a:p>
            <a:r>
              <a:rPr lang="en-US" dirty="0"/>
              <a:t>Generate text using seed strings and temperature sampling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14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DF51-AC01-D495-3AB4-19C778BC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2E9C9-6F41-153A-292C-71117427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/>
              <a:t>Model generates character sequences resembling handwritten text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/>
              <a:t>Quality improves with larger datasets and training time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/>
              <a:t>Generation can be influenced with "temperature" parameter for randomness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55A80A1-3B25-D4D5-9700-887C6900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385C7E7-61D5-4885-DBF6-46C2E1061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73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00354-03B7-909D-24E7-C2067177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Future Enhancements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DCC0-026A-F9CB-9127-9574D2A73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Image-based handwriting generation using GANs</a:t>
            </a:r>
          </a:p>
          <a:p>
            <a:r>
              <a:rPr lang="en-US" dirty="0"/>
              <a:t>Style-based personalization</a:t>
            </a:r>
          </a:p>
          <a:p>
            <a:r>
              <a:rPr lang="en-US" dirty="0"/>
              <a:t>Integration with drawing/rendering engines for full handwritten 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6883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B789-C795-A142-4EAB-CDD563DA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D4EA-95DC-25DD-C0EC-A5DC4AB95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EMNIST Dataset</a:t>
            </a:r>
            <a:endParaRPr lang="en-IN" dirty="0"/>
          </a:p>
          <a:p>
            <a:r>
              <a:rPr lang="en-IN" dirty="0"/>
              <a:t>IAM Dataset</a:t>
            </a:r>
          </a:p>
          <a:p>
            <a:r>
              <a:rPr lang="en-IN" dirty="0"/>
              <a:t>TensorFlow and </a:t>
            </a:r>
            <a:r>
              <a:rPr lang="en-IN" dirty="0" err="1"/>
              <a:t>Keras</a:t>
            </a:r>
            <a:r>
              <a:rPr lang="en-IN" dirty="0"/>
              <a:t>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52751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193</TotalTime>
  <Words>213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 Light</vt:lpstr>
      <vt:lpstr>Rockwell</vt:lpstr>
      <vt:lpstr>Wingdings</vt:lpstr>
      <vt:lpstr>Atlas</vt:lpstr>
      <vt:lpstr>Handwritten Text Generation  using RNN </vt:lpstr>
      <vt:lpstr>Project Objective </vt:lpstr>
      <vt:lpstr>Dataset </vt:lpstr>
      <vt:lpstr>Technologies Used </vt:lpstr>
      <vt:lpstr>Model Architecture </vt:lpstr>
      <vt:lpstr>Workflow </vt:lpstr>
      <vt:lpstr>Results </vt:lpstr>
      <vt:lpstr>Future Enhancements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Rakshan Raghunath</dc:creator>
  <cp:lastModifiedBy>Rakshan Raghunath</cp:lastModifiedBy>
  <cp:revision>2</cp:revision>
  <dcterms:created xsi:type="dcterms:W3CDTF">2025-07-29T08:09:52Z</dcterms:created>
  <dcterms:modified xsi:type="dcterms:W3CDTF">2025-07-30T06:33:04Z</dcterms:modified>
</cp:coreProperties>
</file>