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9" d="100"/>
          <a:sy n="109" d="100"/>
        </p:scale>
        <p:origin x="-59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104867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pPr/>
              <a:t>4/2/2024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0"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1048642"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lstStyle/>
          <a:p>
            <a:fld id="{ED291B17-9318-49DB-B28B-6E5994AE9581}" type="datetime1">
              <a:rPr lang="en-US" smtClean="0"/>
              <a:pPr/>
              <a:t>4/2/2024</a:t>
            </a:fld>
            <a:endParaRPr lang="en-US"/>
          </a:p>
        </p:txBody>
      </p:sp>
      <p:sp>
        <p:nvSpPr>
          <p:cNvPr id="1048631"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2"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pPr/>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lstStyle/>
          <a:p>
            <a:fld id="{B2497495-0637-405E-AE64-5CC7506D51F5}" type="datetime1">
              <a:rPr lang="en-US" smtClean="0"/>
              <a:pPr/>
              <a:t>4/2/2024</a:t>
            </a:fld>
            <a:endParaRPr lang="en-US"/>
          </a:p>
        </p:txBody>
      </p:sp>
      <p:sp>
        <p:nvSpPr>
          <p:cNvPr id="1048648"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lstStyle/>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1048654"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lstStyle/>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1048662"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1048621"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2"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4"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1048665"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6"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48672"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3"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4"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1048637"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8"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72440"/>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Chandru</a:t>
            </a:r>
            <a:r>
              <a:rPr lang="en-US" sz="2000" b="1" dirty="0" smtClean="0">
                <a:solidFill>
                  <a:schemeClr val="accent1">
                    <a:lumMod val="75000"/>
                  </a:schemeClr>
                </a:solidFill>
                <a:latin typeface="Arial"/>
                <a:cs typeface="Arial"/>
              </a:rPr>
              <a:t> P</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GTEC </a:t>
            </a:r>
            <a:r>
              <a:rPr lang="en-US" sz="2000" b="1" dirty="0" smtClean="0">
                <a:solidFill>
                  <a:schemeClr val="accent1">
                    <a:lumMod val="75000"/>
                  </a:schemeClr>
                </a:solidFill>
                <a:latin typeface="Arial"/>
                <a:cs typeface="Arial"/>
              </a:rPr>
              <a:t>– IT</a:t>
            </a:r>
          </a:p>
          <a:p>
            <a:r>
              <a:rPr lang="en-US" sz="2000" b="1" dirty="0" err="1" smtClean="0">
                <a:solidFill>
                  <a:schemeClr val="accent1">
                    <a:lumMod val="75000"/>
                  </a:schemeClr>
                </a:solidFill>
                <a:latin typeface="Arial"/>
                <a:cs typeface="Arial"/>
              </a:rPr>
              <a:t>Reg</a:t>
            </a:r>
            <a:r>
              <a:rPr lang="en-US" sz="2000" b="1" smtClean="0">
                <a:solidFill>
                  <a:schemeClr val="accent1">
                    <a:lumMod val="75000"/>
                  </a:schemeClr>
                </a:solidFill>
                <a:latin typeface="Arial"/>
                <a:cs typeface="Arial"/>
              </a:rPr>
              <a:t> No:510821205002</a:t>
            </a: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1048616"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3" name="Content Placeholder 1"/>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1048605" name="Content Placeholder 1"/>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2097153" name="Picture 3"/>
          <p:cNvPicPr>
            <a:picLocks noChangeAspect="1"/>
          </p:cNvPicPr>
          <p:nvPr/>
        </p:nvPicPr>
        <p:blipFill rotWithShape="1">
          <a:blip r:embed="rId2"/>
          <a:srcRect l="3348" t="1128" r="3052" b="4289"/>
          <a:stretch>
            <a:fillRect/>
          </a:stretch>
        </p:blipFill>
        <p:spPr>
          <a:xfrm>
            <a:off x="1142651" y="2321117"/>
            <a:ext cx="2701216" cy="2684173"/>
          </a:xfrm>
          <a:prstGeom prst="rect">
            <a:avLst/>
          </a:prstGeom>
        </p:spPr>
      </p:pic>
      <p:pic>
        <p:nvPicPr>
          <p:cNvPr id="2097154" name="Picture 6"/>
          <p:cNvPicPr>
            <a:picLocks noChangeAspect="1"/>
          </p:cNvPicPr>
          <p:nvPr/>
        </p:nvPicPr>
        <p:blipFill rotWithShape="1">
          <a:blip r:embed="rId3"/>
          <a:srcRect l="3514" t="3462" r="2518" b="2190"/>
          <a:stretch>
            <a:fillRect/>
          </a:stretch>
        </p:blipFill>
        <p:spPr>
          <a:xfrm>
            <a:off x="4342632" y="2381636"/>
            <a:ext cx="2600035" cy="2592665"/>
          </a:xfrm>
          <a:prstGeom prst="rect">
            <a:avLst/>
          </a:prstGeom>
        </p:spPr>
      </p:pic>
      <p:pic>
        <p:nvPicPr>
          <p:cNvPr id="2097155" name="Picture 8"/>
          <p:cNvPicPr>
            <a:picLocks noChangeAspect="1"/>
          </p:cNvPicPr>
          <p:nvPr/>
        </p:nvPicPr>
        <p:blipFill>
          <a:blip r:embed="rId4"/>
          <a:stretch>
            <a:fillRect/>
          </a:stretch>
        </p:blipFill>
        <p:spPr>
          <a:xfrm>
            <a:off x="7626040" y="2305187"/>
            <a:ext cx="2909456" cy="2667001"/>
          </a:xfrm>
          <a:prstGeom prst="rect">
            <a:avLst/>
          </a:prstGeom>
        </p:spPr>
      </p:pic>
      <p:sp>
        <p:nvSpPr>
          <p:cNvPr id="1048610" name="TextBox 9"/>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048611" name="TextBox 12"/>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048612" name="TextBox 13"/>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579688-2163-45A5-ABE9-9C16EA8CE7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1312</Words>
  <Application>Microsoft Office PowerPoint</Application>
  <PresentationFormat>Custom</PresentationFormat>
  <Paragraphs>141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Slide 5</vt:lpstr>
      <vt:lpstr>System  Approach</vt:lpstr>
      <vt:lpstr>Algorithm</vt:lpstr>
      <vt:lpstr>DEPLOYMENT</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1</cp:revision>
  <dcterms:created xsi:type="dcterms:W3CDTF">2021-05-26T05:50:10Z</dcterms:created>
  <dcterms:modified xsi:type="dcterms:W3CDTF">2024-04-02T04:13:55Z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6c18a9c5c47c42c9888132a5dc3afab2</vt:lpwstr>
  </property>
</Properties>
</file>