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2" r:id="rId9"/>
    <p:sldId id="263" r:id="rId10"/>
    <p:sldId id="264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EA5E7-79DC-4298-86A1-4EFC5D94F77D}" v="18" dt="2025-10-17T07:24:55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ushothaman, Chandru (Engineer 3, Software Development &amp; Engineering)" userId="42bb2617-4971-484f-ad8d-d0f33c5fcbfb" providerId="ADAL" clId="{478EA5E7-79DC-4298-86A1-4EFC5D94F77D}"/>
    <pc:docChg chg="undo redo custSel addSld modSld sldOrd">
      <pc:chgData name="Purushothaman, Chandru (Engineer 3, Software Development &amp; Engineering)" userId="42bb2617-4971-484f-ad8d-d0f33c5fcbfb" providerId="ADAL" clId="{478EA5E7-79DC-4298-86A1-4EFC5D94F77D}" dt="2025-10-17T07:24:55.718" v="174" actId="313"/>
      <pc:docMkLst>
        <pc:docMk/>
      </pc:docMkLst>
      <pc:sldChg chg="addSp delSp modSp mod delDesignElem">
        <pc:chgData name="Purushothaman, Chandru (Engineer 3, Software Development &amp; Engineering)" userId="42bb2617-4971-484f-ad8d-d0f33c5fcbfb" providerId="ADAL" clId="{478EA5E7-79DC-4298-86A1-4EFC5D94F77D}" dt="2025-10-17T07:00:35.604" v="158" actId="20577"/>
        <pc:sldMkLst>
          <pc:docMk/>
          <pc:sldMk cId="584651229" sldId="256"/>
        </pc:sldMkLst>
        <pc:spChg chg="mod">
          <ac:chgData name="Purushothaman, Chandru (Engineer 3, Software Development &amp; Engineering)" userId="42bb2617-4971-484f-ad8d-d0f33c5fcbfb" providerId="ADAL" clId="{478EA5E7-79DC-4298-86A1-4EFC5D94F77D}" dt="2025-10-17T06:58:32.583" v="127" actId="255"/>
          <ac:spMkLst>
            <pc:docMk/>
            <pc:sldMk cId="584651229" sldId="256"/>
            <ac:spMk id="2" creationId="{188B8DAE-48F9-79B4-5AC8-66CDE6762269}"/>
          </ac:spMkLst>
        </pc:spChg>
        <pc:spChg chg="mod">
          <ac:chgData name="Purushothaman, Chandru (Engineer 3, Software Development &amp; Engineering)" userId="42bb2617-4971-484f-ad8d-d0f33c5fcbfb" providerId="ADAL" clId="{478EA5E7-79DC-4298-86A1-4EFC5D94F77D}" dt="2025-10-17T07:00:35.604" v="158" actId="20577"/>
          <ac:spMkLst>
            <pc:docMk/>
            <pc:sldMk cId="584651229" sldId="256"/>
            <ac:spMk id="3" creationId="{DEFE0D92-A57B-6A06-384B-071058A0CD97}"/>
          </ac:spMkLst>
        </pc:spChg>
        <pc:spChg chg="del mod">
          <ac:chgData name="Purushothaman, Chandru (Engineer 3, Software Development &amp; Engineering)" userId="42bb2617-4971-484f-ad8d-d0f33c5fcbfb" providerId="ADAL" clId="{478EA5E7-79DC-4298-86A1-4EFC5D94F77D}" dt="2025-10-17T07:00:33.487" v="157" actId="478"/>
          <ac:spMkLst>
            <pc:docMk/>
            <pc:sldMk cId="584651229" sldId="256"/>
            <ac:spMk id="4" creationId="{00F45F4D-51CB-4494-2D48-AECC0C2BC39A}"/>
          </ac:spMkLst>
        </pc:spChg>
        <pc:spChg chg="del">
          <ac:chgData name="Purushothaman, Chandru (Engineer 3, Software Development &amp; Engineering)" userId="42bb2617-4971-484f-ad8d-d0f33c5fcbfb" providerId="ADAL" clId="{478EA5E7-79DC-4298-86A1-4EFC5D94F77D}" dt="2025-10-17T06:57:38.851" v="121" actId="26606"/>
          <ac:spMkLst>
            <pc:docMk/>
            <pc:sldMk cId="584651229" sldId="256"/>
            <ac:spMk id="20" creationId="{A65AC7D1-EAA9-48F5-B509-60A7F50BF703}"/>
          </ac:spMkLst>
        </pc:spChg>
        <pc:spChg chg="del">
          <ac:chgData name="Purushothaman, Chandru (Engineer 3, Software Development &amp; Engineering)" userId="42bb2617-4971-484f-ad8d-d0f33c5fcbfb" providerId="ADAL" clId="{478EA5E7-79DC-4298-86A1-4EFC5D94F77D}" dt="2025-10-17T06:57:38.851" v="121" actId="26606"/>
          <ac:spMkLst>
            <pc:docMk/>
            <pc:sldMk cId="584651229" sldId="256"/>
            <ac:spMk id="22" creationId="{D6320AF9-619A-4175-865B-5663E1AEF4C5}"/>
          </ac:spMkLst>
        </pc:spChg>
        <pc:spChg chg="del">
          <ac:chgData name="Purushothaman, Chandru (Engineer 3, Software Development &amp; Engineering)" userId="42bb2617-4971-484f-ad8d-d0f33c5fcbfb" providerId="ADAL" clId="{478EA5E7-79DC-4298-86A1-4EFC5D94F77D}" dt="2025-10-17T06:57:38.851" v="121" actId="26606"/>
          <ac:spMkLst>
            <pc:docMk/>
            <pc:sldMk cId="584651229" sldId="256"/>
            <ac:spMk id="28" creationId="{7E018740-5C2B-4A41-AC1A-7E68D1EC1954}"/>
          </ac:spMkLst>
        </pc:spChg>
        <pc:spChg chg="del">
          <ac:chgData name="Purushothaman, Chandru (Engineer 3, Software Development &amp; Engineering)" userId="42bb2617-4971-484f-ad8d-d0f33c5fcbfb" providerId="ADAL" clId="{478EA5E7-79DC-4298-86A1-4EFC5D94F77D}" dt="2025-10-17T06:57:38.851" v="121" actId="26606"/>
          <ac:spMkLst>
            <pc:docMk/>
            <pc:sldMk cId="584651229" sldId="256"/>
            <ac:spMk id="30" creationId="{166F75A4-C475-4941-8EE2-B80A06A2C1BB}"/>
          </ac:spMkLst>
        </pc:spChg>
        <pc:spChg chg="del">
          <ac:chgData name="Purushothaman, Chandru (Engineer 3, Software Development &amp; Engineering)" userId="42bb2617-4971-484f-ad8d-d0f33c5fcbfb" providerId="ADAL" clId="{478EA5E7-79DC-4298-86A1-4EFC5D94F77D}" dt="2025-10-17T06:57:38.851" v="121" actId="26606"/>
          <ac:spMkLst>
            <pc:docMk/>
            <pc:sldMk cId="584651229" sldId="256"/>
            <ac:spMk id="32" creationId="{A032553A-72E8-4B0D-8405-FF9771C9AF05}"/>
          </ac:spMkLst>
        </pc:spChg>
        <pc:spChg chg="del">
          <ac:chgData name="Purushothaman, Chandru (Engineer 3, Software Development &amp; Engineering)" userId="42bb2617-4971-484f-ad8d-d0f33c5fcbfb" providerId="ADAL" clId="{478EA5E7-79DC-4298-86A1-4EFC5D94F77D}" dt="2025-10-17T06:57:38.851" v="121" actId="26606"/>
          <ac:spMkLst>
            <pc:docMk/>
            <pc:sldMk cId="584651229" sldId="256"/>
            <ac:spMk id="34" creationId="{765800AC-C3B9-498E-87BC-29FAE4C76B21}"/>
          </ac:spMkLst>
        </pc:spChg>
        <pc:spChg chg="del">
          <ac:chgData name="Purushothaman, Chandru (Engineer 3, Software Development &amp; Engineering)" userId="42bb2617-4971-484f-ad8d-d0f33c5fcbfb" providerId="ADAL" clId="{478EA5E7-79DC-4298-86A1-4EFC5D94F77D}" dt="2025-10-17T06:57:38.851" v="121" actId="26606"/>
          <ac:spMkLst>
            <pc:docMk/>
            <pc:sldMk cId="584651229" sldId="256"/>
            <ac:spMk id="36" creationId="{1F9D6ACB-2FF4-49F9-978A-E0D5327FC635}"/>
          </ac:spMkLst>
        </pc:spChg>
        <pc:spChg chg="add">
          <ac:chgData name="Purushothaman, Chandru (Engineer 3, Software Development &amp; Engineering)" userId="42bb2617-4971-484f-ad8d-d0f33c5fcbfb" providerId="ADAL" clId="{478EA5E7-79DC-4298-86A1-4EFC5D94F77D}" dt="2025-10-17T06:57:38.851" v="121" actId="26606"/>
          <ac:spMkLst>
            <pc:docMk/>
            <pc:sldMk cId="584651229" sldId="256"/>
            <ac:spMk id="51" creationId="{C310626D-5743-49D4-8F7D-88C4F8F05774}"/>
          </ac:spMkLst>
        </pc:spChg>
        <pc:spChg chg="add">
          <ac:chgData name="Purushothaman, Chandru (Engineer 3, Software Development &amp; Engineering)" userId="42bb2617-4971-484f-ad8d-d0f33c5fcbfb" providerId="ADAL" clId="{478EA5E7-79DC-4298-86A1-4EFC5D94F77D}" dt="2025-10-17T06:57:38.851" v="121" actId="26606"/>
          <ac:spMkLst>
            <pc:docMk/>
            <pc:sldMk cId="584651229" sldId="256"/>
            <ac:spMk id="53" creationId="{3C195FC1-B568-4C72-9902-34CB35DDD7A1}"/>
          </ac:spMkLst>
        </pc:spChg>
        <pc:spChg chg="add">
          <ac:chgData name="Purushothaman, Chandru (Engineer 3, Software Development &amp; Engineering)" userId="42bb2617-4971-484f-ad8d-d0f33c5fcbfb" providerId="ADAL" clId="{478EA5E7-79DC-4298-86A1-4EFC5D94F77D}" dt="2025-10-17T06:57:38.851" v="121" actId="26606"/>
          <ac:spMkLst>
            <pc:docMk/>
            <pc:sldMk cId="584651229" sldId="256"/>
            <ac:spMk id="59" creationId="{2A6FCDE6-CDE2-4C51-B18E-A95CFB679714}"/>
          </ac:spMkLst>
        </pc:spChg>
      </pc:sldChg>
      <pc:sldChg chg="modSp mod delDesignElem">
        <pc:chgData name="Purushothaman, Chandru (Engineer 3, Software Development &amp; Engineering)" userId="42bb2617-4971-484f-ad8d-d0f33c5fcbfb" providerId="ADAL" clId="{478EA5E7-79DC-4298-86A1-4EFC5D94F77D}" dt="2025-10-17T06:54:28.362" v="104"/>
        <pc:sldMkLst>
          <pc:docMk/>
          <pc:sldMk cId="3186491272" sldId="257"/>
        </pc:sldMkLst>
        <pc:graphicFrameChg chg="mod">
          <ac:chgData name="Purushothaman, Chandru (Engineer 3, Software Development &amp; Engineering)" userId="42bb2617-4971-484f-ad8d-d0f33c5fcbfb" providerId="ADAL" clId="{478EA5E7-79DC-4298-86A1-4EFC5D94F77D}" dt="2025-10-17T06:53:19.968" v="102" actId="1076"/>
          <ac:graphicFrameMkLst>
            <pc:docMk/>
            <pc:sldMk cId="3186491272" sldId="257"/>
            <ac:graphicFrameMk id="28" creationId="{55FC81A8-6DEA-D08B-59E4-BEC167BAAD97}"/>
          </ac:graphicFrameMkLst>
        </pc:graphicFrameChg>
      </pc:sldChg>
      <pc:sldChg chg="delDesignElem">
        <pc:chgData name="Purushothaman, Chandru (Engineer 3, Software Development &amp; Engineering)" userId="42bb2617-4971-484f-ad8d-d0f33c5fcbfb" providerId="ADAL" clId="{478EA5E7-79DC-4298-86A1-4EFC5D94F77D}" dt="2025-10-17T06:54:28.364" v="105"/>
        <pc:sldMkLst>
          <pc:docMk/>
          <pc:sldMk cId="306629062" sldId="258"/>
        </pc:sldMkLst>
      </pc:sldChg>
      <pc:sldChg chg="delDesignElem">
        <pc:chgData name="Purushothaman, Chandru (Engineer 3, Software Development &amp; Engineering)" userId="42bb2617-4971-484f-ad8d-d0f33c5fcbfb" providerId="ADAL" clId="{478EA5E7-79DC-4298-86A1-4EFC5D94F77D}" dt="2025-10-17T06:54:28.433" v="107"/>
        <pc:sldMkLst>
          <pc:docMk/>
          <pc:sldMk cId="3918034094" sldId="261"/>
        </pc:sldMkLst>
      </pc:sldChg>
      <pc:sldChg chg="ord">
        <pc:chgData name="Purushothaman, Chandru (Engineer 3, Software Development &amp; Engineering)" userId="42bb2617-4971-484f-ad8d-d0f33c5fcbfb" providerId="ADAL" clId="{478EA5E7-79DC-4298-86A1-4EFC5D94F77D}" dt="2025-10-17T06:43:30.460" v="0" actId="20578"/>
        <pc:sldMkLst>
          <pc:docMk/>
          <pc:sldMk cId="4213450938" sldId="262"/>
        </pc:sldMkLst>
      </pc:sldChg>
      <pc:sldChg chg="addSp delSp modSp mod ord setBg">
        <pc:chgData name="Purushothaman, Chandru (Engineer 3, Software Development &amp; Engineering)" userId="42bb2617-4971-484f-ad8d-d0f33c5fcbfb" providerId="ADAL" clId="{478EA5E7-79DC-4298-86A1-4EFC5D94F77D}" dt="2025-10-17T06:55:12.390" v="112" actId="26606"/>
        <pc:sldMkLst>
          <pc:docMk/>
          <pc:sldMk cId="149253346" sldId="263"/>
        </pc:sldMkLst>
        <pc:spChg chg="mod">
          <ac:chgData name="Purushothaman, Chandru (Engineer 3, Software Development &amp; Engineering)" userId="42bb2617-4971-484f-ad8d-d0f33c5fcbfb" providerId="ADAL" clId="{478EA5E7-79DC-4298-86A1-4EFC5D94F77D}" dt="2025-10-17T06:55:12.390" v="112" actId="26606"/>
          <ac:spMkLst>
            <pc:docMk/>
            <pc:sldMk cId="149253346" sldId="263"/>
            <ac:spMk id="2" creationId="{656796D6-F101-9DCF-0C77-57533EB27649}"/>
          </ac:spMkLst>
        </pc:spChg>
        <pc:spChg chg="del mod">
          <ac:chgData name="Purushothaman, Chandru (Engineer 3, Software Development &amp; Engineering)" userId="42bb2617-4971-484f-ad8d-d0f33c5fcbfb" providerId="ADAL" clId="{478EA5E7-79DC-4298-86A1-4EFC5D94F77D}" dt="2025-10-17T06:55:12.390" v="112" actId="26606"/>
          <ac:spMkLst>
            <pc:docMk/>
            <pc:sldMk cId="149253346" sldId="263"/>
            <ac:spMk id="3" creationId="{A2DDDEDA-625F-C59E-0A1A-DF1F60163FAD}"/>
          </ac:spMkLst>
        </pc:spChg>
        <pc:spChg chg="add">
          <ac:chgData name="Purushothaman, Chandru (Engineer 3, Software Development &amp; Engineering)" userId="42bb2617-4971-484f-ad8d-d0f33c5fcbfb" providerId="ADAL" clId="{478EA5E7-79DC-4298-86A1-4EFC5D94F77D}" dt="2025-10-17T06:55:12.390" v="112" actId="26606"/>
          <ac:spMkLst>
            <pc:docMk/>
            <pc:sldMk cId="149253346" sldId="263"/>
            <ac:spMk id="9" creationId="{9F4444CE-BC8D-4D61-B303-4C05614E62AB}"/>
          </ac:spMkLst>
        </pc:spChg>
        <pc:spChg chg="add">
          <ac:chgData name="Purushothaman, Chandru (Engineer 3, Software Development &amp; Engineering)" userId="42bb2617-4971-484f-ad8d-d0f33c5fcbfb" providerId="ADAL" clId="{478EA5E7-79DC-4298-86A1-4EFC5D94F77D}" dt="2025-10-17T06:55:12.390" v="112" actId="26606"/>
          <ac:spMkLst>
            <pc:docMk/>
            <pc:sldMk cId="149253346" sldId="263"/>
            <ac:spMk id="11" creationId="{73772B81-181F-48B7-8826-4D9686D15DF5}"/>
          </ac:spMkLst>
        </pc:spChg>
        <pc:spChg chg="add">
          <ac:chgData name="Purushothaman, Chandru (Engineer 3, Software Development &amp; Engineering)" userId="42bb2617-4971-484f-ad8d-d0f33c5fcbfb" providerId="ADAL" clId="{478EA5E7-79DC-4298-86A1-4EFC5D94F77D}" dt="2025-10-17T06:55:12.390" v="112" actId="26606"/>
          <ac:spMkLst>
            <pc:docMk/>
            <pc:sldMk cId="149253346" sldId="263"/>
            <ac:spMk id="13" creationId="{B2205F6E-03C6-4E92-877C-E2482F6599AA}"/>
          </ac:spMkLst>
        </pc:spChg>
        <pc:graphicFrameChg chg="add">
          <ac:chgData name="Purushothaman, Chandru (Engineer 3, Software Development &amp; Engineering)" userId="42bb2617-4971-484f-ad8d-d0f33c5fcbfb" providerId="ADAL" clId="{478EA5E7-79DC-4298-86A1-4EFC5D94F77D}" dt="2025-10-17T06:55:12.390" v="112" actId="26606"/>
          <ac:graphicFrameMkLst>
            <pc:docMk/>
            <pc:sldMk cId="149253346" sldId="263"/>
            <ac:graphicFrameMk id="5" creationId="{3B3B6202-CEC8-03CC-2343-1F961F6961D1}"/>
          </ac:graphicFrameMkLst>
        </pc:graphicFrameChg>
      </pc:sldChg>
      <pc:sldChg chg="ord delDesignElem">
        <pc:chgData name="Purushothaman, Chandru (Engineer 3, Software Development &amp; Engineering)" userId="42bb2617-4971-484f-ad8d-d0f33c5fcbfb" providerId="ADAL" clId="{478EA5E7-79DC-4298-86A1-4EFC5D94F77D}" dt="2025-10-17T06:54:28.430" v="106"/>
        <pc:sldMkLst>
          <pc:docMk/>
          <pc:sldMk cId="2328818262" sldId="264"/>
        </pc:sldMkLst>
      </pc:sldChg>
      <pc:sldChg chg="delDesignElem">
        <pc:chgData name="Purushothaman, Chandru (Engineer 3, Software Development &amp; Engineering)" userId="42bb2617-4971-484f-ad8d-d0f33c5fcbfb" providerId="ADAL" clId="{478EA5E7-79DC-4298-86A1-4EFC5D94F77D}" dt="2025-10-17T06:54:28.436" v="108"/>
        <pc:sldMkLst>
          <pc:docMk/>
          <pc:sldMk cId="373189602" sldId="265"/>
        </pc:sldMkLst>
      </pc:sldChg>
      <pc:sldChg chg="modSp new mod">
        <pc:chgData name="Purushothaman, Chandru (Engineer 3, Software Development &amp; Engineering)" userId="42bb2617-4971-484f-ad8d-d0f33c5fcbfb" providerId="ADAL" clId="{478EA5E7-79DC-4298-86A1-4EFC5D94F77D}" dt="2025-10-17T07:24:31.174" v="160" actId="5793"/>
        <pc:sldMkLst>
          <pc:docMk/>
          <pc:sldMk cId="3293979785" sldId="266"/>
        </pc:sldMkLst>
        <pc:spChg chg="mod">
          <ac:chgData name="Purushothaman, Chandru (Engineer 3, Software Development &amp; Engineering)" userId="42bb2617-4971-484f-ad8d-d0f33c5fcbfb" providerId="ADAL" clId="{478EA5E7-79DC-4298-86A1-4EFC5D94F77D}" dt="2025-10-17T07:24:31.174" v="160" actId="5793"/>
          <ac:spMkLst>
            <pc:docMk/>
            <pc:sldMk cId="3293979785" sldId="266"/>
            <ac:spMk id="3" creationId="{D11DFEC7-C724-5041-D89A-AD1F3510CC23}"/>
          </ac:spMkLst>
        </pc:spChg>
      </pc:sldChg>
      <pc:sldChg chg="addSp delSp modSp new mod setBg">
        <pc:chgData name="Purushothaman, Chandru (Engineer 3, Software Development &amp; Engineering)" userId="42bb2617-4971-484f-ad8d-d0f33c5fcbfb" providerId="ADAL" clId="{478EA5E7-79DC-4298-86A1-4EFC5D94F77D}" dt="2025-10-17T07:24:55.718" v="174" actId="313"/>
        <pc:sldMkLst>
          <pc:docMk/>
          <pc:sldMk cId="3445361194" sldId="267"/>
        </pc:sldMkLst>
        <pc:spChg chg="mod">
          <ac:chgData name="Purushothaman, Chandru (Engineer 3, Software Development &amp; Engineering)" userId="42bb2617-4971-484f-ad8d-d0f33c5fcbfb" providerId="ADAL" clId="{478EA5E7-79DC-4298-86A1-4EFC5D94F77D}" dt="2025-10-17T06:56:19.304" v="116" actId="26606"/>
          <ac:spMkLst>
            <pc:docMk/>
            <pc:sldMk cId="3445361194" sldId="267"/>
            <ac:spMk id="2" creationId="{27CCF866-3086-1088-BB7E-046A2BA4ABD2}"/>
          </ac:spMkLst>
        </pc:spChg>
        <pc:spChg chg="del mod">
          <ac:chgData name="Purushothaman, Chandru (Engineer 3, Software Development &amp; Engineering)" userId="42bb2617-4971-484f-ad8d-d0f33c5fcbfb" providerId="ADAL" clId="{478EA5E7-79DC-4298-86A1-4EFC5D94F77D}" dt="2025-10-17T06:56:19.304" v="116" actId="26606"/>
          <ac:spMkLst>
            <pc:docMk/>
            <pc:sldMk cId="3445361194" sldId="267"/>
            <ac:spMk id="3" creationId="{BE848744-2681-675E-7592-29FB5CCA2D4A}"/>
          </ac:spMkLst>
        </pc:spChg>
        <pc:spChg chg="add">
          <ac:chgData name="Purushothaman, Chandru (Engineer 3, Software Development &amp; Engineering)" userId="42bb2617-4971-484f-ad8d-d0f33c5fcbfb" providerId="ADAL" clId="{478EA5E7-79DC-4298-86A1-4EFC5D94F77D}" dt="2025-10-17T06:56:19.304" v="116" actId="26606"/>
          <ac:spMkLst>
            <pc:docMk/>
            <pc:sldMk cId="3445361194" sldId="267"/>
            <ac:spMk id="9" creationId="{9F4444CE-BC8D-4D61-B303-4C05614E62AB}"/>
          </ac:spMkLst>
        </pc:spChg>
        <pc:spChg chg="add">
          <ac:chgData name="Purushothaman, Chandru (Engineer 3, Software Development &amp; Engineering)" userId="42bb2617-4971-484f-ad8d-d0f33c5fcbfb" providerId="ADAL" clId="{478EA5E7-79DC-4298-86A1-4EFC5D94F77D}" dt="2025-10-17T06:56:19.304" v="116" actId="26606"/>
          <ac:spMkLst>
            <pc:docMk/>
            <pc:sldMk cId="3445361194" sldId="267"/>
            <ac:spMk id="11" creationId="{73772B81-181F-48B7-8826-4D9686D15DF5}"/>
          </ac:spMkLst>
        </pc:spChg>
        <pc:spChg chg="add">
          <ac:chgData name="Purushothaman, Chandru (Engineer 3, Software Development &amp; Engineering)" userId="42bb2617-4971-484f-ad8d-d0f33c5fcbfb" providerId="ADAL" clId="{478EA5E7-79DC-4298-86A1-4EFC5D94F77D}" dt="2025-10-17T06:56:19.304" v="116" actId="26606"/>
          <ac:spMkLst>
            <pc:docMk/>
            <pc:sldMk cId="3445361194" sldId="267"/>
            <ac:spMk id="13" creationId="{B2205F6E-03C6-4E92-877C-E2482F6599AA}"/>
          </ac:spMkLst>
        </pc:spChg>
        <pc:graphicFrameChg chg="add mod">
          <ac:chgData name="Purushothaman, Chandru (Engineer 3, Software Development &amp; Engineering)" userId="42bb2617-4971-484f-ad8d-d0f33c5fcbfb" providerId="ADAL" clId="{478EA5E7-79DC-4298-86A1-4EFC5D94F77D}" dt="2025-10-17T07:24:55.718" v="174" actId="313"/>
          <ac:graphicFrameMkLst>
            <pc:docMk/>
            <pc:sldMk cId="3445361194" sldId="267"/>
            <ac:graphicFrameMk id="5" creationId="{F300805E-56D8-71B6-F700-B34DD69609CF}"/>
          </ac:graphicFrameMkLst>
        </pc:graphicFrameChg>
      </pc:sldChg>
      <pc:sldChg chg="addSp delSp modSp new mod setBg">
        <pc:chgData name="Purushothaman, Chandru (Engineer 3, Software Development &amp; Engineering)" userId="42bb2617-4971-484f-ad8d-d0f33c5fcbfb" providerId="ADAL" clId="{478EA5E7-79DC-4298-86A1-4EFC5D94F77D}" dt="2025-10-17T06:57:04.457" v="120" actId="26606"/>
        <pc:sldMkLst>
          <pc:docMk/>
          <pc:sldMk cId="3682832464" sldId="268"/>
        </pc:sldMkLst>
        <pc:spChg chg="mod">
          <ac:chgData name="Purushothaman, Chandru (Engineer 3, Software Development &amp; Engineering)" userId="42bb2617-4971-484f-ad8d-d0f33c5fcbfb" providerId="ADAL" clId="{478EA5E7-79DC-4298-86A1-4EFC5D94F77D}" dt="2025-10-17T06:57:04.457" v="120" actId="26606"/>
          <ac:spMkLst>
            <pc:docMk/>
            <pc:sldMk cId="3682832464" sldId="268"/>
            <ac:spMk id="2" creationId="{E8E4A96F-9CC6-E4E6-DEED-167B29BF95B1}"/>
          </ac:spMkLst>
        </pc:spChg>
        <pc:spChg chg="add del mod">
          <ac:chgData name="Purushothaman, Chandru (Engineer 3, Software Development &amp; Engineering)" userId="42bb2617-4971-484f-ad8d-d0f33c5fcbfb" providerId="ADAL" clId="{478EA5E7-79DC-4298-86A1-4EFC5D94F77D}" dt="2025-10-17T06:56:39.977" v="119" actId="26606"/>
          <ac:spMkLst>
            <pc:docMk/>
            <pc:sldMk cId="3682832464" sldId="268"/>
            <ac:spMk id="3" creationId="{FB30A940-14AD-FDB5-A21F-B499DBAF43CF}"/>
          </ac:spMkLst>
        </pc:spChg>
        <pc:spChg chg="add del">
          <ac:chgData name="Purushothaman, Chandru (Engineer 3, Software Development &amp; Engineering)" userId="42bb2617-4971-484f-ad8d-d0f33c5fcbfb" providerId="ADAL" clId="{478EA5E7-79DC-4298-86A1-4EFC5D94F77D}" dt="2025-10-17T06:56:07.343" v="114" actId="26606"/>
          <ac:spMkLst>
            <pc:docMk/>
            <pc:sldMk cId="3682832464" sldId="268"/>
            <ac:spMk id="8" creationId="{603AE127-802C-459A-A612-DB85B67F0DC0}"/>
          </ac:spMkLst>
        </pc:spChg>
        <pc:spChg chg="add del">
          <ac:chgData name="Purushothaman, Chandru (Engineer 3, Software Development &amp; Engineering)" userId="42bb2617-4971-484f-ad8d-d0f33c5fcbfb" providerId="ADAL" clId="{478EA5E7-79DC-4298-86A1-4EFC5D94F77D}" dt="2025-10-17T06:56:07.343" v="114" actId="26606"/>
          <ac:spMkLst>
            <pc:docMk/>
            <pc:sldMk cId="3682832464" sldId="268"/>
            <ac:spMk id="10" creationId="{9323D83D-50D6-4040-A58B-FCEA340F886A}"/>
          </ac:spMkLst>
        </pc:spChg>
        <pc:spChg chg="add del">
          <ac:chgData name="Purushothaman, Chandru (Engineer 3, Software Development &amp; Engineering)" userId="42bb2617-4971-484f-ad8d-d0f33c5fcbfb" providerId="ADAL" clId="{478EA5E7-79DC-4298-86A1-4EFC5D94F77D}" dt="2025-10-17T06:56:07.343" v="114" actId="26606"/>
          <ac:spMkLst>
            <pc:docMk/>
            <pc:sldMk cId="3682832464" sldId="268"/>
            <ac:spMk id="14" creationId="{F10FD715-4DCE-4779-B634-EC78315EA213}"/>
          </ac:spMkLst>
        </pc:spChg>
        <pc:spChg chg="add del">
          <ac:chgData name="Purushothaman, Chandru (Engineer 3, Software Development &amp; Engineering)" userId="42bb2617-4971-484f-ad8d-d0f33c5fcbfb" providerId="ADAL" clId="{478EA5E7-79DC-4298-86A1-4EFC5D94F77D}" dt="2025-10-17T06:56:39.977" v="119" actId="26606"/>
          <ac:spMkLst>
            <pc:docMk/>
            <pc:sldMk cId="3682832464" sldId="268"/>
            <ac:spMk id="17" creationId="{8DF4D7F6-81B5-452A-9CE6-76D81F91D41B}"/>
          </ac:spMkLst>
        </pc:spChg>
        <pc:spChg chg="add del">
          <ac:chgData name="Purushothaman, Chandru (Engineer 3, Software Development &amp; Engineering)" userId="42bb2617-4971-484f-ad8d-d0f33c5fcbfb" providerId="ADAL" clId="{478EA5E7-79DC-4298-86A1-4EFC5D94F77D}" dt="2025-10-17T06:56:39.977" v="119" actId="26606"/>
          <ac:spMkLst>
            <pc:docMk/>
            <pc:sldMk cId="3682832464" sldId="268"/>
            <ac:spMk id="18" creationId="{27B538D5-95DB-47ED-9CB4-34AE5BF78E6B}"/>
          </ac:spMkLst>
        </pc:spChg>
        <pc:spChg chg="add del">
          <ac:chgData name="Purushothaman, Chandru (Engineer 3, Software Development &amp; Engineering)" userId="42bb2617-4971-484f-ad8d-d0f33c5fcbfb" providerId="ADAL" clId="{478EA5E7-79DC-4298-86A1-4EFC5D94F77D}" dt="2025-10-17T06:56:39.977" v="119" actId="26606"/>
          <ac:spMkLst>
            <pc:docMk/>
            <pc:sldMk cId="3682832464" sldId="268"/>
            <ac:spMk id="19" creationId="{4600514D-20FB-4559-97DC-D1DC39E6C3DE}"/>
          </ac:spMkLst>
        </pc:spChg>
        <pc:spChg chg="add del">
          <ac:chgData name="Purushothaman, Chandru (Engineer 3, Software Development &amp; Engineering)" userId="42bb2617-4971-484f-ad8d-d0f33c5fcbfb" providerId="ADAL" clId="{478EA5E7-79DC-4298-86A1-4EFC5D94F77D}" dt="2025-10-17T06:56:39.977" v="119" actId="26606"/>
          <ac:spMkLst>
            <pc:docMk/>
            <pc:sldMk cId="3682832464" sldId="268"/>
            <ac:spMk id="20" creationId="{266F638A-E405-4AC0-B984-72E5813B0DD1}"/>
          </ac:spMkLst>
        </pc:spChg>
        <pc:spChg chg="add del">
          <ac:chgData name="Purushothaman, Chandru (Engineer 3, Software Development &amp; Engineering)" userId="42bb2617-4971-484f-ad8d-d0f33c5fcbfb" providerId="ADAL" clId="{478EA5E7-79DC-4298-86A1-4EFC5D94F77D}" dt="2025-10-17T06:57:04.457" v="120" actId="26606"/>
          <ac:spMkLst>
            <pc:docMk/>
            <pc:sldMk cId="3682832464" sldId="268"/>
            <ac:spMk id="27" creationId="{655AE6B0-AC9E-4167-806F-E9DB135FC46B}"/>
          </ac:spMkLst>
        </pc:spChg>
        <pc:spChg chg="add del">
          <ac:chgData name="Purushothaman, Chandru (Engineer 3, Software Development &amp; Engineering)" userId="42bb2617-4971-484f-ad8d-d0f33c5fcbfb" providerId="ADAL" clId="{478EA5E7-79DC-4298-86A1-4EFC5D94F77D}" dt="2025-10-17T06:57:04.457" v="120" actId="26606"/>
          <ac:spMkLst>
            <pc:docMk/>
            <pc:sldMk cId="3682832464" sldId="268"/>
            <ac:spMk id="40" creationId="{87BD1F4E-A66D-4C06-86DA-8D56CA7A3B41}"/>
          </ac:spMkLst>
        </pc:spChg>
        <pc:grpChg chg="add del">
          <ac:chgData name="Purushothaman, Chandru (Engineer 3, Software Development &amp; Engineering)" userId="42bb2617-4971-484f-ad8d-d0f33c5fcbfb" providerId="ADAL" clId="{478EA5E7-79DC-4298-86A1-4EFC5D94F77D}" dt="2025-10-17T06:57:04.457" v="120" actId="26606"/>
          <ac:grpSpMkLst>
            <pc:docMk/>
            <pc:sldMk cId="3682832464" sldId="268"/>
            <ac:grpSpMk id="29" creationId="{3523416A-383B-4FDC-B4C9-D8EDDFE9C043}"/>
          </ac:grpSpMkLst>
        </pc:grpChg>
        <pc:graphicFrameChg chg="add del">
          <ac:chgData name="Purushothaman, Chandru (Engineer 3, Software Development &amp; Engineering)" userId="42bb2617-4971-484f-ad8d-d0f33c5fcbfb" providerId="ADAL" clId="{478EA5E7-79DC-4298-86A1-4EFC5D94F77D}" dt="2025-10-17T06:56:39.959" v="118" actId="26606"/>
          <ac:graphicFrameMkLst>
            <pc:docMk/>
            <pc:sldMk cId="3682832464" sldId="268"/>
            <ac:graphicFrameMk id="23" creationId="{24D08E88-0EC4-1F64-3E7F-97E4AD6E843C}"/>
          </ac:graphicFrameMkLst>
        </pc:graphicFrameChg>
        <pc:graphicFrameChg chg="add mod modGraphic">
          <ac:chgData name="Purushothaman, Chandru (Engineer 3, Software Development &amp; Engineering)" userId="42bb2617-4971-484f-ad8d-d0f33c5fcbfb" providerId="ADAL" clId="{478EA5E7-79DC-4298-86A1-4EFC5D94F77D}" dt="2025-10-17T06:57:04.457" v="120" actId="26606"/>
          <ac:graphicFrameMkLst>
            <pc:docMk/>
            <pc:sldMk cId="3682832464" sldId="268"/>
            <ac:graphicFrameMk id="25" creationId="{82D92F02-F742-B747-B847-6AB947AC8347}"/>
          </ac:graphicFrameMkLst>
        </pc:graphicFrameChg>
        <pc:cxnChg chg="add del">
          <ac:chgData name="Purushothaman, Chandru (Engineer 3, Software Development &amp; Engineering)" userId="42bb2617-4971-484f-ad8d-d0f33c5fcbfb" providerId="ADAL" clId="{478EA5E7-79DC-4298-86A1-4EFC5D94F77D}" dt="2025-10-17T06:56:07.343" v="114" actId="26606"/>
          <ac:cxnSpMkLst>
            <pc:docMk/>
            <pc:sldMk cId="3682832464" sldId="268"/>
            <ac:cxnSpMk id="12" creationId="{1A1FE6BB-DFB2-4080-9B5E-076EF5DDE67B}"/>
          </ac:cxnSpMkLst>
        </pc:cxnChg>
        <pc:cxnChg chg="add del">
          <ac:chgData name="Purushothaman, Chandru (Engineer 3, Software Development &amp; Engineering)" userId="42bb2617-4971-484f-ad8d-d0f33c5fcbfb" providerId="ADAL" clId="{478EA5E7-79DC-4298-86A1-4EFC5D94F77D}" dt="2025-10-17T06:56:39.959" v="118" actId="26606"/>
          <ac:cxnSpMkLst>
            <pc:docMk/>
            <pc:sldMk cId="3682832464" sldId="268"/>
            <ac:cxnSpMk id="16" creationId="{AE6277B4-6A43-48AB-89B2-3442221619CC}"/>
          </ac:cxnSpMkLst>
        </pc:cxnChg>
        <pc:cxnChg chg="add del">
          <ac:chgData name="Purushothaman, Chandru (Engineer 3, Software Development &amp; Engineering)" userId="42bb2617-4971-484f-ad8d-d0f33c5fcbfb" providerId="ADAL" clId="{478EA5E7-79DC-4298-86A1-4EFC5D94F77D}" dt="2025-10-17T06:56:39.959" v="118" actId="26606"/>
          <ac:cxnSpMkLst>
            <pc:docMk/>
            <pc:sldMk cId="3682832464" sldId="268"/>
            <ac:cxnSpMk id="21" creationId="{7D1CBE93-B17D-4509-843C-82287C38032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B5685-5846-48B4-9483-2E0F4D902E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7289C4-2C1D-4EF5-8387-91FC2412D8A6}">
      <dgm:prSet/>
      <dgm:spPr/>
      <dgm:t>
        <a:bodyPr/>
        <a:lstStyle/>
        <a:p>
          <a:r>
            <a:rPr lang="en-US"/>
            <a:t>Great ideas for features often get lost in busy Slack channels or DMs.</a:t>
          </a:r>
        </a:p>
      </dgm:t>
    </dgm:pt>
    <dgm:pt modelId="{787C02B6-0E6C-4BE8-B042-F95A5737238C}" type="parTrans" cxnId="{49141207-604F-4BB0-966E-2715B61BE465}">
      <dgm:prSet/>
      <dgm:spPr/>
      <dgm:t>
        <a:bodyPr/>
        <a:lstStyle/>
        <a:p>
          <a:endParaRPr lang="en-US"/>
        </a:p>
      </dgm:t>
    </dgm:pt>
    <dgm:pt modelId="{50636A6F-A897-4ABC-916F-C3A5EE42570A}" type="sibTrans" cxnId="{49141207-604F-4BB0-966E-2715B61BE465}">
      <dgm:prSet/>
      <dgm:spPr/>
      <dgm:t>
        <a:bodyPr/>
        <a:lstStyle/>
        <a:p>
          <a:endParaRPr lang="en-US"/>
        </a:p>
      </dgm:t>
    </dgm:pt>
    <dgm:pt modelId="{B05A3DC6-DC2B-409E-B378-4C96ABE4A4FD}">
      <dgm:prSet/>
      <dgm:spPr/>
      <dgm:t>
        <a:bodyPr/>
        <a:lstStyle/>
        <a:p>
          <a:r>
            <a:rPr lang="en-US"/>
            <a:t>When ideas are submitted, they are often vague and lack critical details.</a:t>
          </a:r>
        </a:p>
      </dgm:t>
    </dgm:pt>
    <dgm:pt modelId="{2FE1C034-5051-4734-8FC5-741DBF1AAB4E}" type="parTrans" cxnId="{B5C3DF08-F949-4B69-B79A-88D0859EEEA6}">
      <dgm:prSet/>
      <dgm:spPr/>
      <dgm:t>
        <a:bodyPr/>
        <a:lstStyle/>
        <a:p>
          <a:endParaRPr lang="en-US"/>
        </a:p>
      </dgm:t>
    </dgm:pt>
    <dgm:pt modelId="{A05EAB3D-8C1A-4038-8C33-24EE3EAACF30}" type="sibTrans" cxnId="{B5C3DF08-F949-4B69-B79A-88D0859EEEA6}">
      <dgm:prSet/>
      <dgm:spPr/>
      <dgm:t>
        <a:bodyPr/>
        <a:lstStyle/>
        <a:p>
          <a:endParaRPr lang="en-US"/>
        </a:p>
      </dgm:t>
    </dgm:pt>
    <dgm:pt modelId="{6AA551AA-C9C8-421F-AB2D-50A8B10FE892}">
      <dgm:prSet/>
      <dgm:spPr/>
      <dgm:t>
        <a:bodyPr/>
        <a:lstStyle/>
        <a:p>
          <a:r>
            <a:rPr lang="en-US"/>
            <a:t>This leads to wasted time for Product Managers and Developers who have to chase down information.</a:t>
          </a:r>
        </a:p>
      </dgm:t>
    </dgm:pt>
    <dgm:pt modelId="{A078BD06-FA01-4B17-8D34-519035E8CE2B}" type="parTrans" cxnId="{7FC269BC-77A4-4F24-837E-C871ED4BCDF1}">
      <dgm:prSet/>
      <dgm:spPr/>
      <dgm:t>
        <a:bodyPr/>
        <a:lstStyle/>
        <a:p>
          <a:endParaRPr lang="en-US"/>
        </a:p>
      </dgm:t>
    </dgm:pt>
    <dgm:pt modelId="{4DE568D3-7835-47E5-83DA-951C82B33337}" type="sibTrans" cxnId="{7FC269BC-77A4-4F24-837E-C871ED4BCDF1}">
      <dgm:prSet/>
      <dgm:spPr/>
      <dgm:t>
        <a:bodyPr/>
        <a:lstStyle/>
        <a:p>
          <a:endParaRPr lang="en-US"/>
        </a:p>
      </dgm:t>
    </dgm:pt>
    <dgm:pt modelId="{A1351B97-9A35-46F1-9721-C8537B19EFCB}" type="pres">
      <dgm:prSet presAssocID="{245B5685-5846-48B4-9483-2E0F4D902E7C}" presName="root" presStyleCnt="0">
        <dgm:presLayoutVars>
          <dgm:dir/>
          <dgm:resizeHandles val="exact"/>
        </dgm:presLayoutVars>
      </dgm:prSet>
      <dgm:spPr/>
    </dgm:pt>
    <dgm:pt modelId="{F3804C7C-AF3F-43DD-A044-71DD44E4C325}" type="pres">
      <dgm:prSet presAssocID="{277289C4-2C1D-4EF5-8387-91FC2412D8A6}" presName="compNode" presStyleCnt="0"/>
      <dgm:spPr/>
    </dgm:pt>
    <dgm:pt modelId="{FF1BE568-2483-4E87-ABAF-83127D1727A2}" type="pres">
      <dgm:prSet presAssocID="{277289C4-2C1D-4EF5-8387-91FC2412D8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0D235CDA-38E4-4050-88B1-A35785DF156D}" type="pres">
      <dgm:prSet presAssocID="{277289C4-2C1D-4EF5-8387-91FC2412D8A6}" presName="spaceRect" presStyleCnt="0"/>
      <dgm:spPr/>
    </dgm:pt>
    <dgm:pt modelId="{F088681C-3E49-4735-B80B-D8DB86285749}" type="pres">
      <dgm:prSet presAssocID="{277289C4-2C1D-4EF5-8387-91FC2412D8A6}" presName="textRect" presStyleLbl="revTx" presStyleIdx="0" presStyleCnt="3">
        <dgm:presLayoutVars>
          <dgm:chMax val="1"/>
          <dgm:chPref val="1"/>
        </dgm:presLayoutVars>
      </dgm:prSet>
      <dgm:spPr/>
    </dgm:pt>
    <dgm:pt modelId="{ABAF92EE-A47B-4615-8AA7-FCC8969ACD6A}" type="pres">
      <dgm:prSet presAssocID="{50636A6F-A897-4ABC-916F-C3A5EE42570A}" presName="sibTrans" presStyleCnt="0"/>
      <dgm:spPr/>
    </dgm:pt>
    <dgm:pt modelId="{34E6B819-250A-4B6C-92FE-77A54F4A943B}" type="pres">
      <dgm:prSet presAssocID="{B05A3DC6-DC2B-409E-B378-4C96ABE4A4FD}" presName="compNode" presStyleCnt="0"/>
      <dgm:spPr/>
    </dgm:pt>
    <dgm:pt modelId="{0A5777B3-165F-4932-B408-953DAF293805}" type="pres">
      <dgm:prSet presAssocID="{B05A3DC6-DC2B-409E-B378-4C96ABE4A4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C9778AE-7441-4C45-8101-ED8791B97113}" type="pres">
      <dgm:prSet presAssocID="{B05A3DC6-DC2B-409E-B378-4C96ABE4A4FD}" presName="spaceRect" presStyleCnt="0"/>
      <dgm:spPr/>
    </dgm:pt>
    <dgm:pt modelId="{43CCF08B-7D94-412E-A38F-461537AE100A}" type="pres">
      <dgm:prSet presAssocID="{B05A3DC6-DC2B-409E-B378-4C96ABE4A4FD}" presName="textRect" presStyleLbl="revTx" presStyleIdx="1" presStyleCnt="3">
        <dgm:presLayoutVars>
          <dgm:chMax val="1"/>
          <dgm:chPref val="1"/>
        </dgm:presLayoutVars>
      </dgm:prSet>
      <dgm:spPr/>
    </dgm:pt>
    <dgm:pt modelId="{070F58F7-0848-4B73-A6B8-85EC4911F1FC}" type="pres">
      <dgm:prSet presAssocID="{A05EAB3D-8C1A-4038-8C33-24EE3EAACF30}" presName="sibTrans" presStyleCnt="0"/>
      <dgm:spPr/>
    </dgm:pt>
    <dgm:pt modelId="{77A6444C-65CF-4193-8834-A990E7FBBFC9}" type="pres">
      <dgm:prSet presAssocID="{6AA551AA-C9C8-421F-AB2D-50A8B10FE892}" presName="compNode" presStyleCnt="0"/>
      <dgm:spPr/>
    </dgm:pt>
    <dgm:pt modelId="{DAC29EAA-5444-40AD-B3F6-873ABC9058F4}" type="pres">
      <dgm:prSet presAssocID="{6AA551AA-C9C8-421F-AB2D-50A8B10FE8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C037B77-1CB3-4F54-B587-347F317288EE}" type="pres">
      <dgm:prSet presAssocID="{6AA551AA-C9C8-421F-AB2D-50A8B10FE892}" presName="spaceRect" presStyleCnt="0"/>
      <dgm:spPr/>
    </dgm:pt>
    <dgm:pt modelId="{12E401F2-B4A2-45DF-B176-DE472B98C81B}" type="pres">
      <dgm:prSet presAssocID="{6AA551AA-C9C8-421F-AB2D-50A8B10FE8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141207-604F-4BB0-966E-2715B61BE465}" srcId="{245B5685-5846-48B4-9483-2E0F4D902E7C}" destId="{277289C4-2C1D-4EF5-8387-91FC2412D8A6}" srcOrd="0" destOrd="0" parTransId="{787C02B6-0E6C-4BE8-B042-F95A5737238C}" sibTransId="{50636A6F-A897-4ABC-916F-C3A5EE42570A}"/>
    <dgm:cxn modelId="{D5D64B07-DEB2-418D-BA5C-4FD301736C70}" type="presOf" srcId="{277289C4-2C1D-4EF5-8387-91FC2412D8A6}" destId="{F088681C-3E49-4735-B80B-D8DB86285749}" srcOrd="0" destOrd="0" presId="urn:microsoft.com/office/officeart/2018/2/layout/IconLabelList"/>
    <dgm:cxn modelId="{B5C3DF08-F949-4B69-B79A-88D0859EEEA6}" srcId="{245B5685-5846-48B4-9483-2E0F4D902E7C}" destId="{B05A3DC6-DC2B-409E-B378-4C96ABE4A4FD}" srcOrd="1" destOrd="0" parTransId="{2FE1C034-5051-4734-8FC5-741DBF1AAB4E}" sibTransId="{A05EAB3D-8C1A-4038-8C33-24EE3EAACF30}"/>
    <dgm:cxn modelId="{B8739E2B-14D7-4B05-A98D-F00A2FE558B2}" type="presOf" srcId="{6AA551AA-C9C8-421F-AB2D-50A8B10FE892}" destId="{12E401F2-B4A2-45DF-B176-DE472B98C81B}" srcOrd="0" destOrd="0" presId="urn:microsoft.com/office/officeart/2018/2/layout/IconLabelList"/>
    <dgm:cxn modelId="{4651EE87-6586-4B51-99D2-F48394492E61}" type="presOf" srcId="{B05A3DC6-DC2B-409E-B378-4C96ABE4A4FD}" destId="{43CCF08B-7D94-412E-A38F-461537AE100A}" srcOrd="0" destOrd="0" presId="urn:microsoft.com/office/officeart/2018/2/layout/IconLabelList"/>
    <dgm:cxn modelId="{7FC269BC-77A4-4F24-837E-C871ED4BCDF1}" srcId="{245B5685-5846-48B4-9483-2E0F4D902E7C}" destId="{6AA551AA-C9C8-421F-AB2D-50A8B10FE892}" srcOrd="2" destOrd="0" parTransId="{A078BD06-FA01-4B17-8D34-519035E8CE2B}" sibTransId="{4DE568D3-7835-47E5-83DA-951C82B33337}"/>
    <dgm:cxn modelId="{374AB6CE-27EA-48AE-8B23-BB1A75F9F92A}" type="presOf" srcId="{245B5685-5846-48B4-9483-2E0F4D902E7C}" destId="{A1351B97-9A35-46F1-9721-C8537B19EFCB}" srcOrd="0" destOrd="0" presId="urn:microsoft.com/office/officeart/2018/2/layout/IconLabelList"/>
    <dgm:cxn modelId="{C9BF3FB1-2798-4EB7-8E1E-6536967574D9}" type="presParOf" srcId="{A1351B97-9A35-46F1-9721-C8537B19EFCB}" destId="{F3804C7C-AF3F-43DD-A044-71DD44E4C325}" srcOrd="0" destOrd="0" presId="urn:microsoft.com/office/officeart/2018/2/layout/IconLabelList"/>
    <dgm:cxn modelId="{DA5429D3-BE08-4E50-9CA7-82E0FF5DE530}" type="presParOf" srcId="{F3804C7C-AF3F-43DD-A044-71DD44E4C325}" destId="{FF1BE568-2483-4E87-ABAF-83127D1727A2}" srcOrd="0" destOrd="0" presId="urn:microsoft.com/office/officeart/2018/2/layout/IconLabelList"/>
    <dgm:cxn modelId="{4C836A1B-4B50-4751-920D-DAA450D18A3D}" type="presParOf" srcId="{F3804C7C-AF3F-43DD-A044-71DD44E4C325}" destId="{0D235CDA-38E4-4050-88B1-A35785DF156D}" srcOrd="1" destOrd="0" presId="urn:microsoft.com/office/officeart/2018/2/layout/IconLabelList"/>
    <dgm:cxn modelId="{0D478385-F745-40CB-8E7D-EFA0953934EE}" type="presParOf" srcId="{F3804C7C-AF3F-43DD-A044-71DD44E4C325}" destId="{F088681C-3E49-4735-B80B-D8DB86285749}" srcOrd="2" destOrd="0" presId="urn:microsoft.com/office/officeart/2018/2/layout/IconLabelList"/>
    <dgm:cxn modelId="{CDF1642E-8DED-4568-A54F-24990E5CB4B8}" type="presParOf" srcId="{A1351B97-9A35-46F1-9721-C8537B19EFCB}" destId="{ABAF92EE-A47B-4615-8AA7-FCC8969ACD6A}" srcOrd="1" destOrd="0" presId="urn:microsoft.com/office/officeart/2018/2/layout/IconLabelList"/>
    <dgm:cxn modelId="{FB1C00BA-3606-401A-B25D-54D2028FC22C}" type="presParOf" srcId="{A1351B97-9A35-46F1-9721-C8537B19EFCB}" destId="{34E6B819-250A-4B6C-92FE-77A54F4A943B}" srcOrd="2" destOrd="0" presId="urn:microsoft.com/office/officeart/2018/2/layout/IconLabelList"/>
    <dgm:cxn modelId="{1DFBC68A-7B83-421F-A2E6-AEC8AAD1A55D}" type="presParOf" srcId="{34E6B819-250A-4B6C-92FE-77A54F4A943B}" destId="{0A5777B3-165F-4932-B408-953DAF293805}" srcOrd="0" destOrd="0" presId="urn:microsoft.com/office/officeart/2018/2/layout/IconLabelList"/>
    <dgm:cxn modelId="{6037D33D-458C-4C2A-9D00-CE9F2CD5E382}" type="presParOf" srcId="{34E6B819-250A-4B6C-92FE-77A54F4A943B}" destId="{3C9778AE-7441-4C45-8101-ED8791B97113}" srcOrd="1" destOrd="0" presId="urn:microsoft.com/office/officeart/2018/2/layout/IconLabelList"/>
    <dgm:cxn modelId="{7C59C198-C32E-466D-9CBE-52D23F2C4BB8}" type="presParOf" srcId="{34E6B819-250A-4B6C-92FE-77A54F4A943B}" destId="{43CCF08B-7D94-412E-A38F-461537AE100A}" srcOrd="2" destOrd="0" presId="urn:microsoft.com/office/officeart/2018/2/layout/IconLabelList"/>
    <dgm:cxn modelId="{3008875D-8875-4B7C-B0E3-C5F993D901CD}" type="presParOf" srcId="{A1351B97-9A35-46F1-9721-C8537B19EFCB}" destId="{070F58F7-0848-4B73-A6B8-85EC4911F1FC}" srcOrd="3" destOrd="0" presId="urn:microsoft.com/office/officeart/2018/2/layout/IconLabelList"/>
    <dgm:cxn modelId="{A1641135-7303-41BE-8CA4-8E1E30D923A5}" type="presParOf" srcId="{A1351B97-9A35-46F1-9721-C8537B19EFCB}" destId="{77A6444C-65CF-4193-8834-A990E7FBBFC9}" srcOrd="4" destOrd="0" presId="urn:microsoft.com/office/officeart/2018/2/layout/IconLabelList"/>
    <dgm:cxn modelId="{D8665410-CD0C-465E-A9D6-410F9D92E971}" type="presParOf" srcId="{77A6444C-65CF-4193-8834-A990E7FBBFC9}" destId="{DAC29EAA-5444-40AD-B3F6-873ABC9058F4}" srcOrd="0" destOrd="0" presId="urn:microsoft.com/office/officeart/2018/2/layout/IconLabelList"/>
    <dgm:cxn modelId="{9B5453F4-5F77-4DC4-9F89-ABDC93F79569}" type="presParOf" srcId="{77A6444C-65CF-4193-8834-A990E7FBBFC9}" destId="{CC037B77-1CB3-4F54-B587-347F317288EE}" srcOrd="1" destOrd="0" presId="urn:microsoft.com/office/officeart/2018/2/layout/IconLabelList"/>
    <dgm:cxn modelId="{E80B413E-9636-4DFD-B4E8-CF488C5CBAF5}" type="presParOf" srcId="{77A6444C-65CF-4193-8834-A990E7FBBFC9}" destId="{12E401F2-B4A2-45DF-B176-DE472B98C8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3212AA-FEB0-4C9B-87AE-0082BC820B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83C33FB-7CA9-43F4-AA54-8726DB336AD1}">
      <dgm:prSet/>
      <dgm:spPr/>
      <dgm:t>
        <a:bodyPr/>
        <a:lstStyle/>
        <a:p>
          <a:r>
            <a:rPr lang="en-US" b="1" dirty="0"/>
            <a:t>Initiate:</a:t>
          </a:r>
          <a:r>
            <a:rPr lang="en-US" dirty="0"/>
            <a:t> User expresses an idea (Keywords: 'feature', 'idea', 'requirement', 'enhancement', 'we should', 'implement’)</a:t>
          </a:r>
        </a:p>
      </dgm:t>
    </dgm:pt>
    <dgm:pt modelId="{A239D2B5-B6AD-4014-A697-068A69C70618}" type="parTrans" cxnId="{EC04BE09-8A9B-4468-AA5C-1EBBFFEA33FF}">
      <dgm:prSet/>
      <dgm:spPr/>
      <dgm:t>
        <a:bodyPr/>
        <a:lstStyle/>
        <a:p>
          <a:endParaRPr lang="en-US"/>
        </a:p>
      </dgm:t>
    </dgm:pt>
    <dgm:pt modelId="{62B7ED2C-2B8B-43F5-B909-708823C726F9}" type="sibTrans" cxnId="{EC04BE09-8A9B-4468-AA5C-1EBBFFEA33FF}">
      <dgm:prSet/>
      <dgm:spPr/>
      <dgm:t>
        <a:bodyPr/>
        <a:lstStyle/>
        <a:p>
          <a:endParaRPr lang="en-US"/>
        </a:p>
      </dgm:t>
    </dgm:pt>
    <dgm:pt modelId="{78951A73-F419-41B1-9BA8-18EF7BDB09D5}">
      <dgm:prSet/>
      <dgm:spPr/>
      <dgm:t>
        <a:bodyPr/>
        <a:lstStyle/>
        <a:p>
          <a:r>
            <a:rPr lang="en-US" b="1"/>
            <a:t>Formulate:</a:t>
          </a:r>
          <a:r>
            <a:rPr lang="en-US"/>
            <a:t> The bot asks a series of structured questions (Title, User Story, Criteria, Stakeholders, etc.).</a:t>
          </a:r>
        </a:p>
      </dgm:t>
    </dgm:pt>
    <dgm:pt modelId="{9017DC47-C358-4E8B-A3DC-39DB4B6CB6A2}" type="parTrans" cxnId="{7799DF88-70C4-4DBA-89C6-D54AF86ABEF6}">
      <dgm:prSet/>
      <dgm:spPr/>
      <dgm:t>
        <a:bodyPr/>
        <a:lstStyle/>
        <a:p>
          <a:endParaRPr lang="en-US"/>
        </a:p>
      </dgm:t>
    </dgm:pt>
    <dgm:pt modelId="{B5313D46-5C90-44A1-B906-FB1D6DAC7223}" type="sibTrans" cxnId="{7799DF88-70C4-4DBA-89C6-D54AF86ABEF6}">
      <dgm:prSet/>
      <dgm:spPr/>
      <dgm:t>
        <a:bodyPr/>
        <a:lstStyle/>
        <a:p>
          <a:endParaRPr lang="en-US"/>
        </a:p>
      </dgm:t>
    </dgm:pt>
    <dgm:pt modelId="{0660CE70-7EF2-452B-A4B6-98F769F6D502}">
      <dgm:prSet/>
      <dgm:spPr/>
      <dgm:t>
        <a:bodyPr/>
        <a:lstStyle/>
        <a:p>
          <a:r>
            <a:rPr lang="en-US" b="1"/>
            <a:t>Review:</a:t>
          </a:r>
          <a:r>
            <a:rPr lang="en-US"/>
            <a:t> The bot presents a complete summary for final user confirmation.</a:t>
          </a:r>
        </a:p>
      </dgm:t>
    </dgm:pt>
    <dgm:pt modelId="{FBDC1F3A-0488-4D4B-9AC1-89B96CB12AB5}" type="parTrans" cxnId="{EB3E58FB-11E6-4C1D-929A-99830B9B4816}">
      <dgm:prSet/>
      <dgm:spPr/>
      <dgm:t>
        <a:bodyPr/>
        <a:lstStyle/>
        <a:p>
          <a:endParaRPr lang="en-US"/>
        </a:p>
      </dgm:t>
    </dgm:pt>
    <dgm:pt modelId="{E0A7F9AB-2DC0-4184-96F4-7FB158B56E54}" type="sibTrans" cxnId="{EB3E58FB-11E6-4C1D-929A-99830B9B4816}">
      <dgm:prSet/>
      <dgm:spPr/>
      <dgm:t>
        <a:bodyPr/>
        <a:lstStyle/>
        <a:p>
          <a:endParaRPr lang="en-US"/>
        </a:p>
      </dgm:t>
    </dgm:pt>
    <dgm:pt modelId="{476BF8BF-3E2B-4FAF-B656-89B417E35143}">
      <dgm:prSet/>
      <dgm:spPr/>
      <dgm:t>
        <a:bodyPr/>
        <a:lstStyle/>
        <a:p>
          <a:r>
            <a:rPr lang="en-US" b="1"/>
            <a:t>Submit:</a:t>
          </a:r>
          <a:r>
            <a:rPr lang="en-US"/>
            <a:t> The bot posts the approved, formatted requirement to a central channel.</a:t>
          </a:r>
        </a:p>
      </dgm:t>
    </dgm:pt>
    <dgm:pt modelId="{CA882059-87D7-4942-9771-346C791C5F07}" type="parTrans" cxnId="{E3612287-ABC0-4643-B678-75881E3454D8}">
      <dgm:prSet/>
      <dgm:spPr/>
      <dgm:t>
        <a:bodyPr/>
        <a:lstStyle/>
        <a:p>
          <a:endParaRPr lang="en-US"/>
        </a:p>
      </dgm:t>
    </dgm:pt>
    <dgm:pt modelId="{A82598C5-5C06-4C9E-8FE1-322065CA9001}" type="sibTrans" cxnId="{E3612287-ABC0-4643-B678-75881E3454D8}">
      <dgm:prSet/>
      <dgm:spPr/>
      <dgm:t>
        <a:bodyPr/>
        <a:lstStyle/>
        <a:p>
          <a:endParaRPr lang="en-US"/>
        </a:p>
      </dgm:t>
    </dgm:pt>
    <dgm:pt modelId="{9F25AFB7-12F6-46FA-A87D-0AA9889F2F86}" type="pres">
      <dgm:prSet presAssocID="{6D3212AA-FEB0-4C9B-87AE-0082BC820BE9}" presName="root" presStyleCnt="0">
        <dgm:presLayoutVars>
          <dgm:dir/>
          <dgm:resizeHandles val="exact"/>
        </dgm:presLayoutVars>
      </dgm:prSet>
      <dgm:spPr/>
    </dgm:pt>
    <dgm:pt modelId="{CB8BC4A6-B955-407A-9975-EF2176EF4974}" type="pres">
      <dgm:prSet presAssocID="{883C33FB-7CA9-43F4-AA54-8726DB336AD1}" presName="compNode" presStyleCnt="0"/>
      <dgm:spPr/>
    </dgm:pt>
    <dgm:pt modelId="{1068C0F0-612B-4045-BC29-C0CF187044DE}" type="pres">
      <dgm:prSet presAssocID="{883C33FB-7CA9-43F4-AA54-8726DB336AD1}" presName="bgRect" presStyleLbl="bgShp" presStyleIdx="0" presStyleCnt="4"/>
      <dgm:spPr/>
    </dgm:pt>
    <dgm:pt modelId="{2922D556-FF3B-4A86-8B2D-5CEFDF3BFC1C}" type="pres">
      <dgm:prSet presAssocID="{883C33FB-7CA9-43F4-AA54-8726DB336AD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557B82A-2763-4EB7-9642-1C5383280259}" type="pres">
      <dgm:prSet presAssocID="{883C33FB-7CA9-43F4-AA54-8726DB336AD1}" presName="spaceRect" presStyleCnt="0"/>
      <dgm:spPr/>
    </dgm:pt>
    <dgm:pt modelId="{6D7B09DB-CF5E-416C-B509-AEF11BD37018}" type="pres">
      <dgm:prSet presAssocID="{883C33FB-7CA9-43F4-AA54-8726DB336AD1}" presName="parTx" presStyleLbl="revTx" presStyleIdx="0" presStyleCnt="4">
        <dgm:presLayoutVars>
          <dgm:chMax val="0"/>
          <dgm:chPref val="0"/>
        </dgm:presLayoutVars>
      </dgm:prSet>
      <dgm:spPr/>
    </dgm:pt>
    <dgm:pt modelId="{601ABA57-34CD-4FFE-848A-0582FCD7028C}" type="pres">
      <dgm:prSet presAssocID="{62B7ED2C-2B8B-43F5-B909-708823C726F9}" presName="sibTrans" presStyleCnt="0"/>
      <dgm:spPr/>
    </dgm:pt>
    <dgm:pt modelId="{6156A479-8E42-46AF-A4FA-C7BA856785DC}" type="pres">
      <dgm:prSet presAssocID="{78951A73-F419-41B1-9BA8-18EF7BDB09D5}" presName="compNode" presStyleCnt="0"/>
      <dgm:spPr/>
    </dgm:pt>
    <dgm:pt modelId="{A11B3253-4766-439B-8C29-0D1CC09575B9}" type="pres">
      <dgm:prSet presAssocID="{78951A73-F419-41B1-9BA8-18EF7BDB09D5}" presName="bgRect" presStyleLbl="bgShp" presStyleIdx="1" presStyleCnt="4"/>
      <dgm:spPr/>
    </dgm:pt>
    <dgm:pt modelId="{8CB10ADC-3C20-4B33-A737-9C9860CB8FEB}" type="pres">
      <dgm:prSet presAssocID="{78951A73-F419-41B1-9BA8-18EF7BDB09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B85FCB6-B44E-414A-AA36-E9128669768A}" type="pres">
      <dgm:prSet presAssocID="{78951A73-F419-41B1-9BA8-18EF7BDB09D5}" presName="spaceRect" presStyleCnt="0"/>
      <dgm:spPr/>
    </dgm:pt>
    <dgm:pt modelId="{089510E6-9EC6-4074-ABD0-9604798AD3DC}" type="pres">
      <dgm:prSet presAssocID="{78951A73-F419-41B1-9BA8-18EF7BDB09D5}" presName="parTx" presStyleLbl="revTx" presStyleIdx="1" presStyleCnt="4">
        <dgm:presLayoutVars>
          <dgm:chMax val="0"/>
          <dgm:chPref val="0"/>
        </dgm:presLayoutVars>
      </dgm:prSet>
      <dgm:spPr/>
    </dgm:pt>
    <dgm:pt modelId="{D97A6E71-8C3D-4CD2-923C-F64B4037D4B5}" type="pres">
      <dgm:prSet presAssocID="{B5313D46-5C90-44A1-B906-FB1D6DAC7223}" presName="sibTrans" presStyleCnt="0"/>
      <dgm:spPr/>
    </dgm:pt>
    <dgm:pt modelId="{70A3A102-B1A0-4B07-8AAA-483993272192}" type="pres">
      <dgm:prSet presAssocID="{0660CE70-7EF2-452B-A4B6-98F769F6D502}" presName="compNode" presStyleCnt="0"/>
      <dgm:spPr/>
    </dgm:pt>
    <dgm:pt modelId="{40DC590B-C47E-4860-9C97-0A8E6D50CDE6}" type="pres">
      <dgm:prSet presAssocID="{0660CE70-7EF2-452B-A4B6-98F769F6D502}" presName="bgRect" presStyleLbl="bgShp" presStyleIdx="2" presStyleCnt="4"/>
      <dgm:spPr/>
    </dgm:pt>
    <dgm:pt modelId="{F125AC27-BA76-4086-8788-1F19F1426C10}" type="pres">
      <dgm:prSet presAssocID="{0660CE70-7EF2-452B-A4B6-98F769F6D5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D83C189-9EE6-4F3A-8EC4-9DB1DCCFCFA7}" type="pres">
      <dgm:prSet presAssocID="{0660CE70-7EF2-452B-A4B6-98F769F6D502}" presName="spaceRect" presStyleCnt="0"/>
      <dgm:spPr/>
    </dgm:pt>
    <dgm:pt modelId="{C85DC3C0-9416-448E-8A74-7D8C7C93D3C1}" type="pres">
      <dgm:prSet presAssocID="{0660CE70-7EF2-452B-A4B6-98F769F6D502}" presName="parTx" presStyleLbl="revTx" presStyleIdx="2" presStyleCnt="4">
        <dgm:presLayoutVars>
          <dgm:chMax val="0"/>
          <dgm:chPref val="0"/>
        </dgm:presLayoutVars>
      </dgm:prSet>
      <dgm:spPr/>
    </dgm:pt>
    <dgm:pt modelId="{4D1CF540-E368-481B-B7DA-4B4B3250BB43}" type="pres">
      <dgm:prSet presAssocID="{E0A7F9AB-2DC0-4184-96F4-7FB158B56E54}" presName="sibTrans" presStyleCnt="0"/>
      <dgm:spPr/>
    </dgm:pt>
    <dgm:pt modelId="{A4E29BED-92D7-4629-905B-D60531835C49}" type="pres">
      <dgm:prSet presAssocID="{476BF8BF-3E2B-4FAF-B656-89B417E35143}" presName="compNode" presStyleCnt="0"/>
      <dgm:spPr/>
    </dgm:pt>
    <dgm:pt modelId="{88BC09E7-B8CE-4EBC-9349-DF06F151CF42}" type="pres">
      <dgm:prSet presAssocID="{476BF8BF-3E2B-4FAF-B656-89B417E35143}" presName="bgRect" presStyleLbl="bgShp" presStyleIdx="3" presStyleCnt="4"/>
      <dgm:spPr/>
    </dgm:pt>
    <dgm:pt modelId="{3D8B7D22-E6B3-4FA4-9A87-9D9F6E4AB68F}" type="pres">
      <dgm:prSet presAssocID="{476BF8BF-3E2B-4FAF-B656-89B417E351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701A1E04-A5D9-4A0A-92A3-FF4BBEE9EF16}" type="pres">
      <dgm:prSet presAssocID="{476BF8BF-3E2B-4FAF-B656-89B417E35143}" presName="spaceRect" presStyleCnt="0"/>
      <dgm:spPr/>
    </dgm:pt>
    <dgm:pt modelId="{690A10D8-692F-4543-A4A1-1EE03CBA354D}" type="pres">
      <dgm:prSet presAssocID="{476BF8BF-3E2B-4FAF-B656-89B417E3514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C04BE09-8A9B-4468-AA5C-1EBBFFEA33FF}" srcId="{6D3212AA-FEB0-4C9B-87AE-0082BC820BE9}" destId="{883C33FB-7CA9-43F4-AA54-8726DB336AD1}" srcOrd="0" destOrd="0" parTransId="{A239D2B5-B6AD-4014-A697-068A69C70618}" sibTransId="{62B7ED2C-2B8B-43F5-B909-708823C726F9}"/>
    <dgm:cxn modelId="{E2C38720-BAAE-4FCF-9258-99C0805F9CF3}" type="presOf" srcId="{78951A73-F419-41B1-9BA8-18EF7BDB09D5}" destId="{089510E6-9EC6-4074-ABD0-9604798AD3DC}" srcOrd="0" destOrd="0" presId="urn:microsoft.com/office/officeart/2018/2/layout/IconVerticalSolidList"/>
    <dgm:cxn modelId="{53A5F63B-1EA1-490F-A6F9-82408902AD07}" type="presOf" srcId="{476BF8BF-3E2B-4FAF-B656-89B417E35143}" destId="{690A10D8-692F-4543-A4A1-1EE03CBA354D}" srcOrd="0" destOrd="0" presId="urn:microsoft.com/office/officeart/2018/2/layout/IconVerticalSolidList"/>
    <dgm:cxn modelId="{0E97585D-1BE9-41E2-BAF5-D6D04FFDC7FA}" type="presOf" srcId="{0660CE70-7EF2-452B-A4B6-98F769F6D502}" destId="{C85DC3C0-9416-448E-8A74-7D8C7C93D3C1}" srcOrd="0" destOrd="0" presId="urn:microsoft.com/office/officeart/2018/2/layout/IconVerticalSolidList"/>
    <dgm:cxn modelId="{E3612287-ABC0-4643-B678-75881E3454D8}" srcId="{6D3212AA-FEB0-4C9B-87AE-0082BC820BE9}" destId="{476BF8BF-3E2B-4FAF-B656-89B417E35143}" srcOrd="3" destOrd="0" parTransId="{CA882059-87D7-4942-9771-346C791C5F07}" sibTransId="{A82598C5-5C06-4C9E-8FE1-322065CA9001}"/>
    <dgm:cxn modelId="{7799DF88-70C4-4DBA-89C6-D54AF86ABEF6}" srcId="{6D3212AA-FEB0-4C9B-87AE-0082BC820BE9}" destId="{78951A73-F419-41B1-9BA8-18EF7BDB09D5}" srcOrd="1" destOrd="0" parTransId="{9017DC47-C358-4E8B-A3DC-39DB4B6CB6A2}" sibTransId="{B5313D46-5C90-44A1-B906-FB1D6DAC7223}"/>
    <dgm:cxn modelId="{89DC53A5-4261-457E-B038-3F6D8BA47517}" type="presOf" srcId="{6D3212AA-FEB0-4C9B-87AE-0082BC820BE9}" destId="{9F25AFB7-12F6-46FA-A87D-0AA9889F2F86}" srcOrd="0" destOrd="0" presId="urn:microsoft.com/office/officeart/2018/2/layout/IconVerticalSolidList"/>
    <dgm:cxn modelId="{8EFBACBB-0CBC-4D82-AAD8-5D45DA7538C8}" type="presOf" srcId="{883C33FB-7CA9-43F4-AA54-8726DB336AD1}" destId="{6D7B09DB-CF5E-416C-B509-AEF11BD37018}" srcOrd="0" destOrd="0" presId="urn:microsoft.com/office/officeart/2018/2/layout/IconVerticalSolidList"/>
    <dgm:cxn modelId="{EB3E58FB-11E6-4C1D-929A-99830B9B4816}" srcId="{6D3212AA-FEB0-4C9B-87AE-0082BC820BE9}" destId="{0660CE70-7EF2-452B-A4B6-98F769F6D502}" srcOrd="2" destOrd="0" parTransId="{FBDC1F3A-0488-4D4B-9AC1-89B96CB12AB5}" sibTransId="{E0A7F9AB-2DC0-4184-96F4-7FB158B56E54}"/>
    <dgm:cxn modelId="{485389BF-E07E-4F91-88AD-B5A0D862291A}" type="presParOf" srcId="{9F25AFB7-12F6-46FA-A87D-0AA9889F2F86}" destId="{CB8BC4A6-B955-407A-9975-EF2176EF4974}" srcOrd="0" destOrd="0" presId="urn:microsoft.com/office/officeart/2018/2/layout/IconVerticalSolidList"/>
    <dgm:cxn modelId="{8BDD8C47-A471-4967-9118-5D22D65728CD}" type="presParOf" srcId="{CB8BC4A6-B955-407A-9975-EF2176EF4974}" destId="{1068C0F0-612B-4045-BC29-C0CF187044DE}" srcOrd="0" destOrd="0" presId="urn:microsoft.com/office/officeart/2018/2/layout/IconVerticalSolidList"/>
    <dgm:cxn modelId="{DE4ED5DE-83F4-4854-88DB-CD523D7EF40A}" type="presParOf" srcId="{CB8BC4A6-B955-407A-9975-EF2176EF4974}" destId="{2922D556-FF3B-4A86-8B2D-5CEFDF3BFC1C}" srcOrd="1" destOrd="0" presId="urn:microsoft.com/office/officeart/2018/2/layout/IconVerticalSolidList"/>
    <dgm:cxn modelId="{D235A516-5CBF-4CBA-830B-7B6408F4206A}" type="presParOf" srcId="{CB8BC4A6-B955-407A-9975-EF2176EF4974}" destId="{B557B82A-2763-4EB7-9642-1C5383280259}" srcOrd="2" destOrd="0" presId="urn:microsoft.com/office/officeart/2018/2/layout/IconVerticalSolidList"/>
    <dgm:cxn modelId="{43A2B521-D8B7-44B5-9D72-2D3AB5C32244}" type="presParOf" srcId="{CB8BC4A6-B955-407A-9975-EF2176EF4974}" destId="{6D7B09DB-CF5E-416C-B509-AEF11BD37018}" srcOrd="3" destOrd="0" presId="urn:microsoft.com/office/officeart/2018/2/layout/IconVerticalSolidList"/>
    <dgm:cxn modelId="{3D75D6B7-2DFC-469D-9FFD-A1B7FF85E2EE}" type="presParOf" srcId="{9F25AFB7-12F6-46FA-A87D-0AA9889F2F86}" destId="{601ABA57-34CD-4FFE-848A-0582FCD7028C}" srcOrd="1" destOrd="0" presId="urn:microsoft.com/office/officeart/2018/2/layout/IconVerticalSolidList"/>
    <dgm:cxn modelId="{992551FA-D72A-4D3D-A928-9FC0871DA894}" type="presParOf" srcId="{9F25AFB7-12F6-46FA-A87D-0AA9889F2F86}" destId="{6156A479-8E42-46AF-A4FA-C7BA856785DC}" srcOrd="2" destOrd="0" presId="urn:microsoft.com/office/officeart/2018/2/layout/IconVerticalSolidList"/>
    <dgm:cxn modelId="{115EB588-5395-4683-8010-7249766E9E0D}" type="presParOf" srcId="{6156A479-8E42-46AF-A4FA-C7BA856785DC}" destId="{A11B3253-4766-439B-8C29-0D1CC09575B9}" srcOrd="0" destOrd="0" presId="urn:microsoft.com/office/officeart/2018/2/layout/IconVerticalSolidList"/>
    <dgm:cxn modelId="{513C2D6A-5C35-452E-A72A-BA2C1F11D250}" type="presParOf" srcId="{6156A479-8E42-46AF-A4FA-C7BA856785DC}" destId="{8CB10ADC-3C20-4B33-A737-9C9860CB8FEB}" srcOrd="1" destOrd="0" presId="urn:microsoft.com/office/officeart/2018/2/layout/IconVerticalSolidList"/>
    <dgm:cxn modelId="{083FBD73-991B-4F6F-A188-945829F0F60D}" type="presParOf" srcId="{6156A479-8E42-46AF-A4FA-C7BA856785DC}" destId="{9B85FCB6-B44E-414A-AA36-E9128669768A}" srcOrd="2" destOrd="0" presId="urn:microsoft.com/office/officeart/2018/2/layout/IconVerticalSolidList"/>
    <dgm:cxn modelId="{1866CA06-2E24-4E71-9CA3-4F1ADAE4D68A}" type="presParOf" srcId="{6156A479-8E42-46AF-A4FA-C7BA856785DC}" destId="{089510E6-9EC6-4074-ABD0-9604798AD3DC}" srcOrd="3" destOrd="0" presId="urn:microsoft.com/office/officeart/2018/2/layout/IconVerticalSolidList"/>
    <dgm:cxn modelId="{11264FEC-6399-4B04-A8F5-C4899BB8BA37}" type="presParOf" srcId="{9F25AFB7-12F6-46FA-A87D-0AA9889F2F86}" destId="{D97A6E71-8C3D-4CD2-923C-F64B4037D4B5}" srcOrd="3" destOrd="0" presId="urn:microsoft.com/office/officeart/2018/2/layout/IconVerticalSolidList"/>
    <dgm:cxn modelId="{C6678BEA-AF10-4EED-84F2-ABA44F60066B}" type="presParOf" srcId="{9F25AFB7-12F6-46FA-A87D-0AA9889F2F86}" destId="{70A3A102-B1A0-4B07-8AAA-483993272192}" srcOrd="4" destOrd="0" presId="urn:microsoft.com/office/officeart/2018/2/layout/IconVerticalSolidList"/>
    <dgm:cxn modelId="{C7B49229-43F9-4850-9590-C31F7A05D597}" type="presParOf" srcId="{70A3A102-B1A0-4B07-8AAA-483993272192}" destId="{40DC590B-C47E-4860-9C97-0A8E6D50CDE6}" srcOrd="0" destOrd="0" presId="urn:microsoft.com/office/officeart/2018/2/layout/IconVerticalSolidList"/>
    <dgm:cxn modelId="{8D6D9552-6DE4-4F4E-9DC3-9BE62E17A2D8}" type="presParOf" srcId="{70A3A102-B1A0-4B07-8AAA-483993272192}" destId="{F125AC27-BA76-4086-8788-1F19F1426C10}" srcOrd="1" destOrd="0" presId="urn:microsoft.com/office/officeart/2018/2/layout/IconVerticalSolidList"/>
    <dgm:cxn modelId="{B27676A6-AC90-4F1A-9F39-40C247B30C18}" type="presParOf" srcId="{70A3A102-B1A0-4B07-8AAA-483993272192}" destId="{3D83C189-9EE6-4F3A-8EC4-9DB1DCCFCFA7}" srcOrd="2" destOrd="0" presId="urn:microsoft.com/office/officeart/2018/2/layout/IconVerticalSolidList"/>
    <dgm:cxn modelId="{409F2396-0C46-4A7C-A9DA-B4B84AB23740}" type="presParOf" srcId="{70A3A102-B1A0-4B07-8AAA-483993272192}" destId="{C85DC3C0-9416-448E-8A74-7D8C7C93D3C1}" srcOrd="3" destOrd="0" presId="urn:microsoft.com/office/officeart/2018/2/layout/IconVerticalSolidList"/>
    <dgm:cxn modelId="{207C8EF7-FE13-40D7-BE0C-8C20F2B4B510}" type="presParOf" srcId="{9F25AFB7-12F6-46FA-A87D-0AA9889F2F86}" destId="{4D1CF540-E368-481B-B7DA-4B4B3250BB43}" srcOrd="5" destOrd="0" presId="urn:microsoft.com/office/officeart/2018/2/layout/IconVerticalSolidList"/>
    <dgm:cxn modelId="{4952D7D2-DAC1-4679-8566-72B7CE594254}" type="presParOf" srcId="{9F25AFB7-12F6-46FA-A87D-0AA9889F2F86}" destId="{A4E29BED-92D7-4629-905B-D60531835C49}" srcOrd="6" destOrd="0" presId="urn:microsoft.com/office/officeart/2018/2/layout/IconVerticalSolidList"/>
    <dgm:cxn modelId="{0EEDEF0D-C23A-47E5-9D4E-8D0CC59C8E8D}" type="presParOf" srcId="{A4E29BED-92D7-4629-905B-D60531835C49}" destId="{88BC09E7-B8CE-4EBC-9349-DF06F151CF42}" srcOrd="0" destOrd="0" presId="urn:microsoft.com/office/officeart/2018/2/layout/IconVerticalSolidList"/>
    <dgm:cxn modelId="{9BC0B0A0-6839-4DD1-AC20-0B3539ED545E}" type="presParOf" srcId="{A4E29BED-92D7-4629-905B-D60531835C49}" destId="{3D8B7D22-E6B3-4FA4-9A87-9D9F6E4AB68F}" srcOrd="1" destOrd="0" presId="urn:microsoft.com/office/officeart/2018/2/layout/IconVerticalSolidList"/>
    <dgm:cxn modelId="{39697149-E709-47A0-9CD5-3503CFB1FDCB}" type="presParOf" srcId="{A4E29BED-92D7-4629-905B-D60531835C49}" destId="{701A1E04-A5D9-4A0A-92A3-FF4BBEE9EF16}" srcOrd="2" destOrd="0" presId="urn:microsoft.com/office/officeart/2018/2/layout/IconVerticalSolidList"/>
    <dgm:cxn modelId="{A60200AC-82B7-44C0-BDAA-5D6BE3739B87}" type="presParOf" srcId="{A4E29BED-92D7-4629-905B-D60531835C49}" destId="{690A10D8-692F-4543-A4A1-1EE03CBA35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9E0805-712D-4DC5-B312-06F8E0D5AAC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A288668-50C1-481E-BBBA-99B33EC1765D}">
      <dgm:prSet/>
      <dgm:spPr/>
      <dgm:t>
        <a:bodyPr/>
        <a:lstStyle/>
        <a:p>
          <a:r>
            <a:rPr lang="en-US" b="1"/>
            <a:t>User Cancels: </a:t>
          </a:r>
          <a:r>
            <a:rPr lang="en-US"/>
            <a:t>The user can type cancel at any point or use the 'Cancel' button to immediately and safely exit the process.</a:t>
          </a:r>
        </a:p>
      </dgm:t>
    </dgm:pt>
    <dgm:pt modelId="{CBFCC2F9-B1BB-40A0-85FA-13CFCA0F7601}" type="parTrans" cxnId="{02606232-1277-4F78-824B-40C1CB1AD2E5}">
      <dgm:prSet/>
      <dgm:spPr/>
      <dgm:t>
        <a:bodyPr/>
        <a:lstStyle/>
        <a:p>
          <a:endParaRPr lang="en-US"/>
        </a:p>
      </dgm:t>
    </dgm:pt>
    <dgm:pt modelId="{5A521654-E43E-4BE7-BFD5-5013CFFB77AB}" type="sibTrans" cxnId="{02606232-1277-4F78-824B-40C1CB1AD2E5}">
      <dgm:prSet/>
      <dgm:spPr/>
      <dgm:t>
        <a:bodyPr/>
        <a:lstStyle/>
        <a:p>
          <a:endParaRPr lang="en-US"/>
        </a:p>
      </dgm:t>
    </dgm:pt>
    <dgm:pt modelId="{0D3B6852-866D-4F4C-9F7E-8339FD3DBB82}">
      <dgm:prSet/>
      <dgm:spPr/>
      <dgm:t>
        <a:bodyPr/>
        <a:lstStyle/>
        <a:p>
          <a:r>
            <a:rPr lang="en-US" b="1"/>
            <a:t>Unrelated Input:</a:t>
          </a:r>
          <a:r>
            <a:rPr lang="en-US"/>
            <a:t> When not in a data-gathering flow, the bot uses ChatterBot to provide a general conversational response, preventing the flow from starting accidentally.</a:t>
          </a:r>
        </a:p>
      </dgm:t>
    </dgm:pt>
    <dgm:pt modelId="{73322491-6E5B-4821-AADC-9F94625200CE}" type="parTrans" cxnId="{CEACE382-BE9D-47B8-A41D-EFB0C24A201B}">
      <dgm:prSet/>
      <dgm:spPr/>
      <dgm:t>
        <a:bodyPr/>
        <a:lstStyle/>
        <a:p>
          <a:endParaRPr lang="en-US"/>
        </a:p>
      </dgm:t>
    </dgm:pt>
    <dgm:pt modelId="{FBE0C972-8B1B-47BE-978F-3DC2384B319C}" type="sibTrans" cxnId="{CEACE382-BE9D-47B8-A41D-EFB0C24A201B}">
      <dgm:prSet/>
      <dgm:spPr/>
      <dgm:t>
        <a:bodyPr/>
        <a:lstStyle/>
        <a:p>
          <a:endParaRPr lang="en-US"/>
        </a:p>
      </dgm:t>
    </dgm:pt>
    <dgm:pt modelId="{D06C0072-31E8-45FF-925C-33D8847A31AF}" type="pres">
      <dgm:prSet presAssocID="{B89E0805-712D-4DC5-B312-06F8E0D5AAC3}" presName="linear" presStyleCnt="0">
        <dgm:presLayoutVars>
          <dgm:animLvl val="lvl"/>
          <dgm:resizeHandles val="exact"/>
        </dgm:presLayoutVars>
      </dgm:prSet>
      <dgm:spPr/>
    </dgm:pt>
    <dgm:pt modelId="{17F6598F-163E-4B43-8468-A9872ED2E080}" type="pres">
      <dgm:prSet presAssocID="{EA288668-50C1-481E-BBBA-99B33EC176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49C4CF-996B-4753-AF98-968A173E249A}" type="pres">
      <dgm:prSet presAssocID="{5A521654-E43E-4BE7-BFD5-5013CFFB77AB}" presName="spacer" presStyleCnt="0"/>
      <dgm:spPr/>
    </dgm:pt>
    <dgm:pt modelId="{4374678B-8A70-48C1-93F5-0A6633DAD645}" type="pres">
      <dgm:prSet presAssocID="{0D3B6852-866D-4F4C-9F7E-8339FD3DBB8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2606232-1277-4F78-824B-40C1CB1AD2E5}" srcId="{B89E0805-712D-4DC5-B312-06F8E0D5AAC3}" destId="{EA288668-50C1-481E-BBBA-99B33EC1765D}" srcOrd="0" destOrd="0" parTransId="{CBFCC2F9-B1BB-40A0-85FA-13CFCA0F7601}" sibTransId="{5A521654-E43E-4BE7-BFD5-5013CFFB77AB}"/>
    <dgm:cxn modelId="{4FE2CD42-2E6F-4B43-B194-7D2BEB14226F}" type="presOf" srcId="{0D3B6852-866D-4F4C-9F7E-8339FD3DBB82}" destId="{4374678B-8A70-48C1-93F5-0A6633DAD645}" srcOrd="0" destOrd="0" presId="urn:microsoft.com/office/officeart/2005/8/layout/vList2"/>
    <dgm:cxn modelId="{CEACE382-BE9D-47B8-A41D-EFB0C24A201B}" srcId="{B89E0805-712D-4DC5-B312-06F8E0D5AAC3}" destId="{0D3B6852-866D-4F4C-9F7E-8339FD3DBB82}" srcOrd="1" destOrd="0" parTransId="{73322491-6E5B-4821-AADC-9F94625200CE}" sibTransId="{FBE0C972-8B1B-47BE-978F-3DC2384B319C}"/>
    <dgm:cxn modelId="{01D96CCD-EB34-41C6-A330-0C71CDBD7728}" type="presOf" srcId="{B89E0805-712D-4DC5-B312-06F8E0D5AAC3}" destId="{D06C0072-31E8-45FF-925C-33D8847A31AF}" srcOrd="0" destOrd="0" presId="urn:microsoft.com/office/officeart/2005/8/layout/vList2"/>
    <dgm:cxn modelId="{056215CE-059C-49BF-B0E4-764758EC55D7}" type="presOf" srcId="{EA288668-50C1-481E-BBBA-99B33EC1765D}" destId="{17F6598F-163E-4B43-8468-A9872ED2E080}" srcOrd="0" destOrd="0" presId="urn:microsoft.com/office/officeart/2005/8/layout/vList2"/>
    <dgm:cxn modelId="{09016B1D-15B7-4AB2-A5BE-88EB92060D77}" type="presParOf" srcId="{D06C0072-31E8-45FF-925C-33D8847A31AF}" destId="{17F6598F-163E-4B43-8468-A9872ED2E080}" srcOrd="0" destOrd="0" presId="urn:microsoft.com/office/officeart/2005/8/layout/vList2"/>
    <dgm:cxn modelId="{9931ABC2-4A6B-49AA-B524-F43C836AD435}" type="presParOf" srcId="{D06C0072-31E8-45FF-925C-33D8847A31AF}" destId="{F349C4CF-996B-4753-AF98-968A173E249A}" srcOrd="1" destOrd="0" presId="urn:microsoft.com/office/officeart/2005/8/layout/vList2"/>
    <dgm:cxn modelId="{5810C199-DB26-44E6-9FAD-F1628A790C16}" type="presParOf" srcId="{D06C0072-31E8-45FF-925C-33D8847A31AF}" destId="{4374678B-8A70-48C1-93F5-0A6633DAD64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30115B-E010-49DA-933D-C57A387CCEE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62EE16-1AFA-47CD-A0E8-04AF87C5518C}">
      <dgm:prSet/>
      <dgm:spPr/>
      <dgm:t>
        <a:bodyPr/>
        <a:lstStyle/>
        <a:p>
          <a:r>
            <a:rPr lang="en-US" dirty="0"/>
            <a:t>Guided Conversational Flow: Turns a simple idea into a formal requirement.</a:t>
          </a:r>
        </a:p>
      </dgm:t>
    </dgm:pt>
    <dgm:pt modelId="{AD4F8EC2-A9AA-4526-AD59-EEEEEAE8C055}" type="parTrans" cxnId="{E564A304-9682-44C9-9EFC-5A795059A507}">
      <dgm:prSet/>
      <dgm:spPr/>
      <dgm:t>
        <a:bodyPr/>
        <a:lstStyle/>
        <a:p>
          <a:endParaRPr lang="en-US"/>
        </a:p>
      </dgm:t>
    </dgm:pt>
    <dgm:pt modelId="{68DD0093-D91C-4BF1-BA13-9CB6B2544EFA}" type="sibTrans" cxnId="{E564A304-9682-44C9-9EFC-5A795059A507}">
      <dgm:prSet/>
      <dgm:spPr/>
      <dgm:t>
        <a:bodyPr/>
        <a:lstStyle/>
        <a:p>
          <a:endParaRPr lang="en-US"/>
        </a:p>
      </dgm:t>
    </dgm:pt>
    <dgm:pt modelId="{BB7094ED-87F3-40EE-A93B-ABB4C11859FE}">
      <dgm:prSet/>
      <dgm:spPr/>
      <dgm:t>
        <a:bodyPr/>
        <a:lstStyle/>
        <a:p>
          <a:r>
            <a:rPr lang="en-US" dirty="0"/>
            <a:t>Structured Data Capture: Collects everything from User Stories to Deadlines.</a:t>
          </a:r>
        </a:p>
      </dgm:t>
    </dgm:pt>
    <dgm:pt modelId="{8661892E-E8F5-484C-AA16-2B2FDFB141D0}" type="parTrans" cxnId="{9D86DD4F-91CA-4A69-84E5-CD1E4447C651}">
      <dgm:prSet/>
      <dgm:spPr/>
      <dgm:t>
        <a:bodyPr/>
        <a:lstStyle/>
        <a:p>
          <a:endParaRPr lang="en-US"/>
        </a:p>
      </dgm:t>
    </dgm:pt>
    <dgm:pt modelId="{94E013BF-8323-44E8-9C18-89136E4E88E8}" type="sibTrans" cxnId="{9D86DD4F-91CA-4A69-84E5-CD1E4447C651}">
      <dgm:prSet/>
      <dgm:spPr/>
      <dgm:t>
        <a:bodyPr/>
        <a:lstStyle/>
        <a:p>
          <a:endParaRPr lang="en-US"/>
        </a:p>
      </dgm:t>
    </dgm:pt>
    <dgm:pt modelId="{37C13870-7666-4B6D-9590-8835070D8641}">
      <dgm:prSet/>
      <dgm:spPr/>
      <dgm:t>
        <a:bodyPr/>
        <a:lstStyle/>
        <a:p>
          <a:r>
            <a:rPr lang="en-US" dirty="0"/>
            <a:t>*Interactive UI: Uses Slack's buttons for a smooth user experience.</a:t>
          </a:r>
        </a:p>
      </dgm:t>
    </dgm:pt>
    <dgm:pt modelId="{7DF31950-E78E-4E27-AFC5-2AC4A224D7F7}" type="parTrans" cxnId="{5A5E0966-A808-4504-A2CD-3E1F24E36FFC}">
      <dgm:prSet/>
      <dgm:spPr/>
      <dgm:t>
        <a:bodyPr/>
        <a:lstStyle/>
        <a:p>
          <a:endParaRPr lang="en-US"/>
        </a:p>
      </dgm:t>
    </dgm:pt>
    <dgm:pt modelId="{4813B0BE-98B4-4B56-8CF7-3BF0BC5ABD5E}" type="sibTrans" cxnId="{5A5E0966-A808-4504-A2CD-3E1F24E36FFC}">
      <dgm:prSet/>
      <dgm:spPr/>
      <dgm:t>
        <a:bodyPr/>
        <a:lstStyle/>
        <a:p>
          <a:endParaRPr lang="en-US"/>
        </a:p>
      </dgm:t>
    </dgm:pt>
    <dgm:pt modelId="{AD31F73B-1FFD-4C8B-9E29-1611B1B10A43}">
      <dgm:prSet/>
      <dgm:spPr/>
      <dgm:t>
        <a:bodyPr/>
        <a:lstStyle/>
        <a:p>
          <a:r>
            <a:rPr lang="en-US" dirty="0"/>
            <a:t>Confirmation Step: Ensures accuracy by allowing users to review before posting.</a:t>
          </a:r>
        </a:p>
      </dgm:t>
    </dgm:pt>
    <dgm:pt modelId="{D2FA3426-DE7E-41D9-9098-000FC2F00E83}" type="parTrans" cxnId="{88083FFF-AD67-4C11-818C-5733EEEBF3A6}">
      <dgm:prSet/>
      <dgm:spPr/>
      <dgm:t>
        <a:bodyPr/>
        <a:lstStyle/>
        <a:p>
          <a:endParaRPr lang="en-US"/>
        </a:p>
      </dgm:t>
    </dgm:pt>
    <dgm:pt modelId="{A078A2FB-4D04-4A5C-A6F3-8C48AB87B8E1}" type="sibTrans" cxnId="{88083FFF-AD67-4C11-818C-5733EEEBF3A6}">
      <dgm:prSet/>
      <dgm:spPr/>
      <dgm:t>
        <a:bodyPr/>
        <a:lstStyle/>
        <a:p>
          <a:endParaRPr lang="en-US"/>
        </a:p>
      </dgm:t>
    </dgm:pt>
    <dgm:pt modelId="{1560123C-7F07-4D6A-BC46-7EF5F0932270}">
      <dgm:prSet/>
      <dgm:spPr/>
      <dgm:t>
        <a:bodyPr/>
        <a:lstStyle/>
        <a:p>
          <a:r>
            <a:rPr lang="en-US" dirty="0"/>
            <a:t>Automated Posting: Centralizes all submitted ideas into a designated channel.</a:t>
          </a:r>
        </a:p>
      </dgm:t>
    </dgm:pt>
    <dgm:pt modelId="{7C0DA95E-78CE-43F0-9EE2-D667D83C5B25}" type="parTrans" cxnId="{529D55FA-5BD8-4354-B657-5A7062DDDAD6}">
      <dgm:prSet/>
      <dgm:spPr/>
      <dgm:t>
        <a:bodyPr/>
        <a:lstStyle/>
        <a:p>
          <a:endParaRPr lang="en-US"/>
        </a:p>
      </dgm:t>
    </dgm:pt>
    <dgm:pt modelId="{52587342-BC3A-4D68-908C-B6B328D97F9A}" type="sibTrans" cxnId="{529D55FA-5BD8-4354-B657-5A7062DDDAD6}">
      <dgm:prSet/>
      <dgm:spPr/>
      <dgm:t>
        <a:bodyPr/>
        <a:lstStyle/>
        <a:p>
          <a:endParaRPr lang="en-US"/>
        </a:p>
      </dgm:t>
    </dgm:pt>
    <dgm:pt modelId="{45CD2DE4-CC89-4A05-AD10-B754742C4B49}" type="pres">
      <dgm:prSet presAssocID="{1D30115B-E010-49DA-933D-C57A387CCEE8}" presName="root" presStyleCnt="0">
        <dgm:presLayoutVars>
          <dgm:dir/>
          <dgm:resizeHandles val="exact"/>
        </dgm:presLayoutVars>
      </dgm:prSet>
      <dgm:spPr/>
    </dgm:pt>
    <dgm:pt modelId="{842C9811-C013-4E33-98B2-8B930629F509}" type="pres">
      <dgm:prSet presAssocID="{1D30115B-E010-49DA-933D-C57A387CCEE8}" presName="container" presStyleCnt="0">
        <dgm:presLayoutVars>
          <dgm:dir/>
          <dgm:resizeHandles val="exact"/>
        </dgm:presLayoutVars>
      </dgm:prSet>
      <dgm:spPr/>
    </dgm:pt>
    <dgm:pt modelId="{02F24C31-D729-47C8-A530-38B7E3DFDF4E}" type="pres">
      <dgm:prSet presAssocID="{C062EE16-1AFA-47CD-A0E8-04AF87C5518C}" presName="compNode" presStyleCnt="0"/>
      <dgm:spPr/>
    </dgm:pt>
    <dgm:pt modelId="{BF4142F8-0137-4EA8-969D-351CD752C0C9}" type="pres">
      <dgm:prSet presAssocID="{C062EE16-1AFA-47CD-A0E8-04AF87C5518C}" presName="iconBgRect" presStyleLbl="bgShp" presStyleIdx="0" presStyleCnt="5"/>
      <dgm:spPr/>
    </dgm:pt>
    <dgm:pt modelId="{A2D75041-A5C2-4E87-8569-0E50F7E24235}" type="pres">
      <dgm:prSet presAssocID="{C062EE16-1AFA-47CD-A0E8-04AF87C551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646842A0-01EF-4D95-BBEA-17FF7DA680B1}" type="pres">
      <dgm:prSet presAssocID="{C062EE16-1AFA-47CD-A0E8-04AF87C5518C}" presName="spaceRect" presStyleCnt="0"/>
      <dgm:spPr/>
    </dgm:pt>
    <dgm:pt modelId="{01582B92-DDBD-45E8-8FBD-EF735C2E9288}" type="pres">
      <dgm:prSet presAssocID="{C062EE16-1AFA-47CD-A0E8-04AF87C5518C}" presName="textRect" presStyleLbl="revTx" presStyleIdx="0" presStyleCnt="5">
        <dgm:presLayoutVars>
          <dgm:chMax val="1"/>
          <dgm:chPref val="1"/>
        </dgm:presLayoutVars>
      </dgm:prSet>
      <dgm:spPr/>
    </dgm:pt>
    <dgm:pt modelId="{A01D6CE2-6B7B-4E40-8C03-9F415506001E}" type="pres">
      <dgm:prSet presAssocID="{68DD0093-D91C-4BF1-BA13-9CB6B2544EFA}" presName="sibTrans" presStyleLbl="sibTrans2D1" presStyleIdx="0" presStyleCnt="0"/>
      <dgm:spPr/>
    </dgm:pt>
    <dgm:pt modelId="{4D955D10-CA89-4111-A8A9-B07FEE3A30B2}" type="pres">
      <dgm:prSet presAssocID="{BB7094ED-87F3-40EE-A93B-ABB4C11859FE}" presName="compNode" presStyleCnt="0"/>
      <dgm:spPr/>
    </dgm:pt>
    <dgm:pt modelId="{3285E7F1-2B53-418B-9E6A-1299D0A84890}" type="pres">
      <dgm:prSet presAssocID="{BB7094ED-87F3-40EE-A93B-ABB4C11859FE}" presName="iconBgRect" presStyleLbl="bgShp" presStyleIdx="1" presStyleCnt="5"/>
      <dgm:spPr/>
    </dgm:pt>
    <dgm:pt modelId="{253E6C93-927F-43DF-85B5-2398F5C5D3A9}" type="pres">
      <dgm:prSet presAssocID="{BB7094ED-87F3-40EE-A93B-ABB4C11859F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1C28D35-19DD-4769-8419-C46154C8389B}" type="pres">
      <dgm:prSet presAssocID="{BB7094ED-87F3-40EE-A93B-ABB4C11859FE}" presName="spaceRect" presStyleCnt="0"/>
      <dgm:spPr/>
    </dgm:pt>
    <dgm:pt modelId="{7EE69FB1-73CF-4846-AA14-22DB61998643}" type="pres">
      <dgm:prSet presAssocID="{BB7094ED-87F3-40EE-A93B-ABB4C11859FE}" presName="textRect" presStyleLbl="revTx" presStyleIdx="1" presStyleCnt="5">
        <dgm:presLayoutVars>
          <dgm:chMax val="1"/>
          <dgm:chPref val="1"/>
        </dgm:presLayoutVars>
      </dgm:prSet>
      <dgm:spPr/>
    </dgm:pt>
    <dgm:pt modelId="{32C2B400-5DBE-4DC0-A534-885F804BEA57}" type="pres">
      <dgm:prSet presAssocID="{94E013BF-8323-44E8-9C18-89136E4E88E8}" presName="sibTrans" presStyleLbl="sibTrans2D1" presStyleIdx="0" presStyleCnt="0"/>
      <dgm:spPr/>
    </dgm:pt>
    <dgm:pt modelId="{D55C05C6-99CD-4EBC-B888-8E2FAE4205DC}" type="pres">
      <dgm:prSet presAssocID="{37C13870-7666-4B6D-9590-8835070D8641}" presName="compNode" presStyleCnt="0"/>
      <dgm:spPr/>
    </dgm:pt>
    <dgm:pt modelId="{0AA1850C-7558-49AC-B363-9439FF5AAB49}" type="pres">
      <dgm:prSet presAssocID="{37C13870-7666-4B6D-9590-8835070D8641}" presName="iconBgRect" presStyleLbl="bgShp" presStyleIdx="2" presStyleCnt="5"/>
      <dgm:spPr/>
    </dgm:pt>
    <dgm:pt modelId="{AC492A43-CF95-4ED2-8D4F-68F9E842E669}" type="pres">
      <dgm:prSet presAssocID="{37C13870-7666-4B6D-9590-8835070D86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BA82F73-10A4-4F0F-B349-05035E40A259}" type="pres">
      <dgm:prSet presAssocID="{37C13870-7666-4B6D-9590-8835070D8641}" presName="spaceRect" presStyleCnt="0"/>
      <dgm:spPr/>
    </dgm:pt>
    <dgm:pt modelId="{89CA5547-76B1-49C5-9BE8-AF05BBC36B2F}" type="pres">
      <dgm:prSet presAssocID="{37C13870-7666-4B6D-9590-8835070D8641}" presName="textRect" presStyleLbl="revTx" presStyleIdx="2" presStyleCnt="5">
        <dgm:presLayoutVars>
          <dgm:chMax val="1"/>
          <dgm:chPref val="1"/>
        </dgm:presLayoutVars>
      </dgm:prSet>
      <dgm:spPr/>
    </dgm:pt>
    <dgm:pt modelId="{0970A9BF-A582-4887-9036-B1E12D1350A2}" type="pres">
      <dgm:prSet presAssocID="{4813B0BE-98B4-4B56-8CF7-3BF0BC5ABD5E}" presName="sibTrans" presStyleLbl="sibTrans2D1" presStyleIdx="0" presStyleCnt="0"/>
      <dgm:spPr/>
    </dgm:pt>
    <dgm:pt modelId="{34B5CEAD-3DE2-46E4-B05A-A59706FAD947}" type="pres">
      <dgm:prSet presAssocID="{AD31F73B-1FFD-4C8B-9E29-1611B1B10A43}" presName="compNode" presStyleCnt="0"/>
      <dgm:spPr/>
    </dgm:pt>
    <dgm:pt modelId="{DB13A58A-EF75-493A-986C-2252A18CF200}" type="pres">
      <dgm:prSet presAssocID="{AD31F73B-1FFD-4C8B-9E29-1611B1B10A43}" presName="iconBgRect" presStyleLbl="bgShp" presStyleIdx="3" presStyleCnt="5"/>
      <dgm:spPr/>
    </dgm:pt>
    <dgm:pt modelId="{53DCA26D-9D76-4557-9538-2F668C0C2FC5}" type="pres">
      <dgm:prSet presAssocID="{AD31F73B-1FFD-4C8B-9E29-1611B1B10A4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EB47D0BD-9EC3-4BF1-B1DA-6EA2F335A036}" type="pres">
      <dgm:prSet presAssocID="{AD31F73B-1FFD-4C8B-9E29-1611B1B10A43}" presName="spaceRect" presStyleCnt="0"/>
      <dgm:spPr/>
    </dgm:pt>
    <dgm:pt modelId="{908F8BB7-A244-4192-BD07-88E1D9290760}" type="pres">
      <dgm:prSet presAssocID="{AD31F73B-1FFD-4C8B-9E29-1611B1B10A43}" presName="textRect" presStyleLbl="revTx" presStyleIdx="3" presStyleCnt="5">
        <dgm:presLayoutVars>
          <dgm:chMax val="1"/>
          <dgm:chPref val="1"/>
        </dgm:presLayoutVars>
      </dgm:prSet>
      <dgm:spPr/>
    </dgm:pt>
    <dgm:pt modelId="{E19763C5-3C5B-4A8E-BF09-12561F623C48}" type="pres">
      <dgm:prSet presAssocID="{A078A2FB-4D04-4A5C-A6F3-8C48AB87B8E1}" presName="sibTrans" presStyleLbl="sibTrans2D1" presStyleIdx="0" presStyleCnt="0"/>
      <dgm:spPr/>
    </dgm:pt>
    <dgm:pt modelId="{2A8E6DA1-355F-456B-AC52-29241BA3B460}" type="pres">
      <dgm:prSet presAssocID="{1560123C-7F07-4D6A-BC46-7EF5F0932270}" presName="compNode" presStyleCnt="0"/>
      <dgm:spPr/>
    </dgm:pt>
    <dgm:pt modelId="{89DE2837-818B-4D48-A394-43A4A641D7A3}" type="pres">
      <dgm:prSet presAssocID="{1560123C-7F07-4D6A-BC46-7EF5F0932270}" presName="iconBgRect" presStyleLbl="bgShp" presStyleIdx="4" presStyleCnt="5"/>
      <dgm:spPr/>
    </dgm:pt>
    <dgm:pt modelId="{83389F41-FC43-4D83-AB1A-403F3CEBF2C6}" type="pres">
      <dgm:prSet presAssocID="{1560123C-7F07-4D6A-BC46-7EF5F093227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4FC1B51-7EA8-4979-A00E-A06E2C986C74}" type="pres">
      <dgm:prSet presAssocID="{1560123C-7F07-4D6A-BC46-7EF5F0932270}" presName="spaceRect" presStyleCnt="0"/>
      <dgm:spPr/>
    </dgm:pt>
    <dgm:pt modelId="{392336B7-BD73-408B-8CB9-2DCD82AAB329}" type="pres">
      <dgm:prSet presAssocID="{1560123C-7F07-4D6A-BC46-7EF5F093227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564A304-9682-44C9-9EFC-5A795059A507}" srcId="{1D30115B-E010-49DA-933D-C57A387CCEE8}" destId="{C062EE16-1AFA-47CD-A0E8-04AF87C5518C}" srcOrd="0" destOrd="0" parTransId="{AD4F8EC2-A9AA-4526-AD59-EEEEEAE8C055}" sibTransId="{68DD0093-D91C-4BF1-BA13-9CB6B2544EFA}"/>
    <dgm:cxn modelId="{6E4DE405-5534-4D7D-A3F3-C83BDEC1FA6A}" type="presOf" srcId="{1560123C-7F07-4D6A-BC46-7EF5F0932270}" destId="{392336B7-BD73-408B-8CB9-2DCD82AAB329}" srcOrd="0" destOrd="0" presId="urn:microsoft.com/office/officeart/2018/2/layout/IconCircleList"/>
    <dgm:cxn modelId="{5A5E0966-A808-4504-A2CD-3E1F24E36FFC}" srcId="{1D30115B-E010-49DA-933D-C57A387CCEE8}" destId="{37C13870-7666-4B6D-9590-8835070D8641}" srcOrd="2" destOrd="0" parTransId="{7DF31950-E78E-4E27-AFC5-2AC4A224D7F7}" sibTransId="{4813B0BE-98B4-4B56-8CF7-3BF0BC5ABD5E}"/>
    <dgm:cxn modelId="{9C5FEC6C-E138-457F-A38C-9D1CA2148788}" type="presOf" srcId="{68DD0093-D91C-4BF1-BA13-9CB6B2544EFA}" destId="{A01D6CE2-6B7B-4E40-8C03-9F415506001E}" srcOrd="0" destOrd="0" presId="urn:microsoft.com/office/officeart/2018/2/layout/IconCircleList"/>
    <dgm:cxn modelId="{FDB4734E-72F5-40EC-883A-6CC5F30C4629}" type="presOf" srcId="{1D30115B-E010-49DA-933D-C57A387CCEE8}" destId="{45CD2DE4-CC89-4A05-AD10-B754742C4B49}" srcOrd="0" destOrd="0" presId="urn:microsoft.com/office/officeart/2018/2/layout/IconCircleList"/>
    <dgm:cxn modelId="{9D86DD4F-91CA-4A69-84E5-CD1E4447C651}" srcId="{1D30115B-E010-49DA-933D-C57A387CCEE8}" destId="{BB7094ED-87F3-40EE-A93B-ABB4C11859FE}" srcOrd="1" destOrd="0" parTransId="{8661892E-E8F5-484C-AA16-2B2FDFB141D0}" sibTransId="{94E013BF-8323-44E8-9C18-89136E4E88E8}"/>
    <dgm:cxn modelId="{0B2B8C70-568D-47CC-818C-48211E18616C}" type="presOf" srcId="{BB7094ED-87F3-40EE-A93B-ABB4C11859FE}" destId="{7EE69FB1-73CF-4846-AA14-22DB61998643}" srcOrd="0" destOrd="0" presId="urn:microsoft.com/office/officeart/2018/2/layout/IconCircleList"/>
    <dgm:cxn modelId="{FAED5B79-3197-4BD5-B8E7-93D258187FF9}" type="presOf" srcId="{4813B0BE-98B4-4B56-8CF7-3BF0BC5ABD5E}" destId="{0970A9BF-A582-4887-9036-B1E12D1350A2}" srcOrd="0" destOrd="0" presId="urn:microsoft.com/office/officeart/2018/2/layout/IconCircleList"/>
    <dgm:cxn modelId="{01115181-6D57-4499-A876-1A4BEEFA30D0}" type="presOf" srcId="{A078A2FB-4D04-4A5C-A6F3-8C48AB87B8E1}" destId="{E19763C5-3C5B-4A8E-BF09-12561F623C48}" srcOrd="0" destOrd="0" presId="urn:microsoft.com/office/officeart/2018/2/layout/IconCircleList"/>
    <dgm:cxn modelId="{3B54FDB7-141E-4C46-AE57-87A4D420C915}" type="presOf" srcId="{37C13870-7666-4B6D-9590-8835070D8641}" destId="{89CA5547-76B1-49C5-9BE8-AF05BBC36B2F}" srcOrd="0" destOrd="0" presId="urn:microsoft.com/office/officeart/2018/2/layout/IconCircleList"/>
    <dgm:cxn modelId="{0318ACC2-9E59-4BCE-86F7-7559E489D3FB}" type="presOf" srcId="{94E013BF-8323-44E8-9C18-89136E4E88E8}" destId="{32C2B400-5DBE-4DC0-A534-885F804BEA57}" srcOrd="0" destOrd="0" presId="urn:microsoft.com/office/officeart/2018/2/layout/IconCircleList"/>
    <dgm:cxn modelId="{7CAB28CD-6828-497E-BEFA-0940DEC73B23}" type="presOf" srcId="{AD31F73B-1FFD-4C8B-9E29-1611B1B10A43}" destId="{908F8BB7-A244-4192-BD07-88E1D9290760}" srcOrd="0" destOrd="0" presId="urn:microsoft.com/office/officeart/2018/2/layout/IconCircleList"/>
    <dgm:cxn modelId="{6BA620F0-994C-43B7-9F78-365214A0AB90}" type="presOf" srcId="{C062EE16-1AFA-47CD-A0E8-04AF87C5518C}" destId="{01582B92-DDBD-45E8-8FBD-EF735C2E9288}" srcOrd="0" destOrd="0" presId="urn:microsoft.com/office/officeart/2018/2/layout/IconCircleList"/>
    <dgm:cxn modelId="{529D55FA-5BD8-4354-B657-5A7062DDDAD6}" srcId="{1D30115B-E010-49DA-933D-C57A387CCEE8}" destId="{1560123C-7F07-4D6A-BC46-7EF5F0932270}" srcOrd="4" destOrd="0" parTransId="{7C0DA95E-78CE-43F0-9EE2-D667D83C5B25}" sibTransId="{52587342-BC3A-4D68-908C-B6B328D97F9A}"/>
    <dgm:cxn modelId="{88083FFF-AD67-4C11-818C-5733EEEBF3A6}" srcId="{1D30115B-E010-49DA-933D-C57A387CCEE8}" destId="{AD31F73B-1FFD-4C8B-9E29-1611B1B10A43}" srcOrd="3" destOrd="0" parTransId="{D2FA3426-DE7E-41D9-9098-000FC2F00E83}" sibTransId="{A078A2FB-4D04-4A5C-A6F3-8C48AB87B8E1}"/>
    <dgm:cxn modelId="{3F168F77-42B5-4008-B7B7-0301C4D4734A}" type="presParOf" srcId="{45CD2DE4-CC89-4A05-AD10-B754742C4B49}" destId="{842C9811-C013-4E33-98B2-8B930629F509}" srcOrd="0" destOrd="0" presId="urn:microsoft.com/office/officeart/2018/2/layout/IconCircleList"/>
    <dgm:cxn modelId="{FE339BFE-A7A2-4E11-93C9-0F0B845F1AE8}" type="presParOf" srcId="{842C9811-C013-4E33-98B2-8B930629F509}" destId="{02F24C31-D729-47C8-A530-38B7E3DFDF4E}" srcOrd="0" destOrd="0" presId="urn:microsoft.com/office/officeart/2018/2/layout/IconCircleList"/>
    <dgm:cxn modelId="{66F036EF-0712-4932-A3C3-DE8E892C4DC9}" type="presParOf" srcId="{02F24C31-D729-47C8-A530-38B7E3DFDF4E}" destId="{BF4142F8-0137-4EA8-969D-351CD752C0C9}" srcOrd="0" destOrd="0" presId="urn:microsoft.com/office/officeart/2018/2/layout/IconCircleList"/>
    <dgm:cxn modelId="{CCBE1B8C-F6B2-49FD-8D06-96EEEF6A7BD3}" type="presParOf" srcId="{02F24C31-D729-47C8-A530-38B7E3DFDF4E}" destId="{A2D75041-A5C2-4E87-8569-0E50F7E24235}" srcOrd="1" destOrd="0" presId="urn:microsoft.com/office/officeart/2018/2/layout/IconCircleList"/>
    <dgm:cxn modelId="{64A455E0-2783-4E62-B5B4-AB40818CBB18}" type="presParOf" srcId="{02F24C31-D729-47C8-A530-38B7E3DFDF4E}" destId="{646842A0-01EF-4D95-BBEA-17FF7DA680B1}" srcOrd="2" destOrd="0" presId="urn:microsoft.com/office/officeart/2018/2/layout/IconCircleList"/>
    <dgm:cxn modelId="{90FE39C7-7655-4899-AA18-27318982C0A4}" type="presParOf" srcId="{02F24C31-D729-47C8-A530-38B7E3DFDF4E}" destId="{01582B92-DDBD-45E8-8FBD-EF735C2E9288}" srcOrd="3" destOrd="0" presId="urn:microsoft.com/office/officeart/2018/2/layout/IconCircleList"/>
    <dgm:cxn modelId="{4FDEDD30-9657-45FE-A272-73EB899D5632}" type="presParOf" srcId="{842C9811-C013-4E33-98B2-8B930629F509}" destId="{A01D6CE2-6B7B-4E40-8C03-9F415506001E}" srcOrd="1" destOrd="0" presId="urn:microsoft.com/office/officeart/2018/2/layout/IconCircleList"/>
    <dgm:cxn modelId="{056ED2D7-0B06-473E-A3C4-3DFB589D4FB3}" type="presParOf" srcId="{842C9811-C013-4E33-98B2-8B930629F509}" destId="{4D955D10-CA89-4111-A8A9-B07FEE3A30B2}" srcOrd="2" destOrd="0" presId="urn:microsoft.com/office/officeart/2018/2/layout/IconCircleList"/>
    <dgm:cxn modelId="{52620E48-8B51-4DA2-A450-C2683BA6905C}" type="presParOf" srcId="{4D955D10-CA89-4111-A8A9-B07FEE3A30B2}" destId="{3285E7F1-2B53-418B-9E6A-1299D0A84890}" srcOrd="0" destOrd="0" presId="urn:microsoft.com/office/officeart/2018/2/layout/IconCircleList"/>
    <dgm:cxn modelId="{B55CE09A-DE0D-4D3D-8BC2-2181702C66A1}" type="presParOf" srcId="{4D955D10-CA89-4111-A8A9-B07FEE3A30B2}" destId="{253E6C93-927F-43DF-85B5-2398F5C5D3A9}" srcOrd="1" destOrd="0" presId="urn:microsoft.com/office/officeart/2018/2/layout/IconCircleList"/>
    <dgm:cxn modelId="{94BCEE75-E248-4685-BB11-73E786131CDB}" type="presParOf" srcId="{4D955D10-CA89-4111-A8A9-B07FEE3A30B2}" destId="{C1C28D35-19DD-4769-8419-C46154C8389B}" srcOrd="2" destOrd="0" presId="urn:microsoft.com/office/officeart/2018/2/layout/IconCircleList"/>
    <dgm:cxn modelId="{9D616540-E11A-488B-B453-52B85E670864}" type="presParOf" srcId="{4D955D10-CA89-4111-A8A9-B07FEE3A30B2}" destId="{7EE69FB1-73CF-4846-AA14-22DB61998643}" srcOrd="3" destOrd="0" presId="urn:microsoft.com/office/officeart/2018/2/layout/IconCircleList"/>
    <dgm:cxn modelId="{4440718B-0E5D-41DB-9C3E-68C2E87E1298}" type="presParOf" srcId="{842C9811-C013-4E33-98B2-8B930629F509}" destId="{32C2B400-5DBE-4DC0-A534-885F804BEA57}" srcOrd="3" destOrd="0" presId="urn:microsoft.com/office/officeart/2018/2/layout/IconCircleList"/>
    <dgm:cxn modelId="{B8ADB1E7-3E46-42C4-A2CD-871AEDF25DD1}" type="presParOf" srcId="{842C9811-C013-4E33-98B2-8B930629F509}" destId="{D55C05C6-99CD-4EBC-B888-8E2FAE4205DC}" srcOrd="4" destOrd="0" presId="urn:microsoft.com/office/officeart/2018/2/layout/IconCircleList"/>
    <dgm:cxn modelId="{9839B4F4-B5FA-4560-B5EC-E502DAE36D4E}" type="presParOf" srcId="{D55C05C6-99CD-4EBC-B888-8E2FAE4205DC}" destId="{0AA1850C-7558-49AC-B363-9439FF5AAB49}" srcOrd="0" destOrd="0" presId="urn:microsoft.com/office/officeart/2018/2/layout/IconCircleList"/>
    <dgm:cxn modelId="{5E641EB3-C82B-4EF3-B29A-BC68DC9B594C}" type="presParOf" srcId="{D55C05C6-99CD-4EBC-B888-8E2FAE4205DC}" destId="{AC492A43-CF95-4ED2-8D4F-68F9E842E669}" srcOrd="1" destOrd="0" presId="urn:microsoft.com/office/officeart/2018/2/layout/IconCircleList"/>
    <dgm:cxn modelId="{FF4C05D3-DE9F-4CEB-AE8E-0EDBDACDA62C}" type="presParOf" srcId="{D55C05C6-99CD-4EBC-B888-8E2FAE4205DC}" destId="{BBA82F73-10A4-4F0F-B349-05035E40A259}" srcOrd="2" destOrd="0" presId="urn:microsoft.com/office/officeart/2018/2/layout/IconCircleList"/>
    <dgm:cxn modelId="{7FFED4FB-43A4-4D14-BBA6-0F636C8B24A1}" type="presParOf" srcId="{D55C05C6-99CD-4EBC-B888-8E2FAE4205DC}" destId="{89CA5547-76B1-49C5-9BE8-AF05BBC36B2F}" srcOrd="3" destOrd="0" presId="urn:microsoft.com/office/officeart/2018/2/layout/IconCircleList"/>
    <dgm:cxn modelId="{6FD9E195-51BE-49D3-AD8B-9E3A070799C3}" type="presParOf" srcId="{842C9811-C013-4E33-98B2-8B930629F509}" destId="{0970A9BF-A582-4887-9036-B1E12D1350A2}" srcOrd="5" destOrd="0" presId="urn:microsoft.com/office/officeart/2018/2/layout/IconCircleList"/>
    <dgm:cxn modelId="{B959F32D-A315-45A1-A4E1-DBF9CB66D8F6}" type="presParOf" srcId="{842C9811-C013-4E33-98B2-8B930629F509}" destId="{34B5CEAD-3DE2-46E4-B05A-A59706FAD947}" srcOrd="6" destOrd="0" presId="urn:microsoft.com/office/officeart/2018/2/layout/IconCircleList"/>
    <dgm:cxn modelId="{AF509487-C1DC-4974-A7B7-1A48499B1D40}" type="presParOf" srcId="{34B5CEAD-3DE2-46E4-B05A-A59706FAD947}" destId="{DB13A58A-EF75-493A-986C-2252A18CF200}" srcOrd="0" destOrd="0" presId="urn:microsoft.com/office/officeart/2018/2/layout/IconCircleList"/>
    <dgm:cxn modelId="{AC8AFB9B-80C7-48BA-8FF3-25E683DACAFD}" type="presParOf" srcId="{34B5CEAD-3DE2-46E4-B05A-A59706FAD947}" destId="{53DCA26D-9D76-4557-9538-2F668C0C2FC5}" srcOrd="1" destOrd="0" presId="urn:microsoft.com/office/officeart/2018/2/layout/IconCircleList"/>
    <dgm:cxn modelId="{2AF764F9-14A9-45C5-80E8-41C7D286A906}" type="presParOf" srcId="{34B5CEAD-3DE2-46E4-B05A-A59706FAD947}" destId="{EB47D0BD-9EC3-4BF1-B1DA-6EA2F335A036}" srcOrd="2" destOrd="0" presId="urn:microsoft.com/office/officeart/2018/2/layout/IconCircleList"/>
    <dgm:cxn modelId="{949E1BCF-8511-4715-9C5E-15393191A5E4}" type="presParOf" srcId="{34B5CEAD-3DE2-46E4-B05A-A59706FAD947}" destId="{908F8BB7-A244-4192-BD07-88E1D9290760}" srcOrd="3" destOrd="0" presId="urn:microsoft.com/office/officeart/2018/2/layout/IconCircleList"/>
    <dgm:cxn modelId="{41F4E218-2057-43A6-B3E5-35F18C6FACF2}" type="presParOf" srcId="{842C9811-C013-4E33-98B2-8B930629F509}" destId="{E19763C5-3C5B-4A8E-BF09-12561F623C48}" srcOrd="7" destOrd="0" presId="urn:microsoft.com/office/officeart/2018/2/layout/IconCircleList"/>
    <dgm:cxn modelId="{61F001EF-39D3-4391-9132-5CBC25D14606}" type="presParOf" srcId="{842C9811-C013-4E33-98B2-8B930629F509}" destId="{2A8E6DA1-355F-456B-AC52-29241BA3B460}" srcOrd="8" destOrd="0" presId="urn:microsoft.com/office/officeart/2018/2/layout/IconCircleList"/>
    <dgm:cxn modelId="{8B93279E-7362-431B-A558-1B35FC310C4E}" type="presParOf" srcId="{2A8E6DA1-355F-456B-AC52-29241BA3B460}" destId="{89DE2837-818B-4D48-A394-43A4A641D7A3}" srcOrd="0" destOrd="0" presId="urn:microsoft.com/office/officeart/2018/2/layout/IconCircleList"/>
    <dgm:cxn modelId="{7E45A5C6-4578-4123-B77B-757BFC97ED3B}" type="presParOf" srcId="{2A8E6DA1-355F-456B-AC52-29241BA3B460}" destId="{83389F41-FC43-4D83-AB1A-403F3CEBF2C6}" srcOrd="1" destOrd="0" presId="urn:microsoft.com/office/officeart/2018/2/layout/IconCircleList"/>
    <dgm:cxn modelId="{EBD923D6-C3A7-4463-9EB4-05AEE5CFE6B2}" type="presParOf" srcId="{2A8E6DA1-355F-456B-AC52-29241BA3B460}" destId="{F4FC1B51-7EA8-4979-A00E-A06E2C986C74}" srcOrd="2" destOrd="0" presId="urn:microsoft.com/office/officeart/2018/2/layout/IconCircleList"/>
    <dgm:cxn modelId="{275AA172-6DDB-4A50-902C-742D8B2E00DD}" type="presParOf" srcId="{2A8E6DA1-355F-456B-AC52-29241BA3B460}" destId="{392336B7-BD73-408B-8CB9-2DCD82AAB32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682418-DF5C-41B7-B247-580B02A544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D63BDE-653E-4DC9-B3CF-302A616599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Language: Python</a:t>
          </a:r>
        </a:p>
      </dgm:t>
    </dgm:pt>
    <dgm:pt modelId="{EB1BF1FD-6915-433C-B27D-9A6084003377}" type="parTrans" cxnId="{FD3FC36E-E77A-4B83-9E8A-8A115015E774}">
      <dgm:prSet/>
      <dgm:spPr/>
      <dgm:t>
        <a:bodyPr/>
        <a:lstStyle/>
        <a:p>
          <a:endParaRPr lang="en-US"/>
        </a:p>
      </dgm:t>
    </dgm:pt>
    <dgm:pt modelId="{CF6F3EBB-E8C3-4368-936C-2CFC7997CA68}" type="sibTrans" cxnId="{FD3FC36E-E77A-4B83-9E8A-8A115015E7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E15B4C-B7C3-49C8-A80E-8C396DCEDB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Framework: Slack Bolt (Official SDK)</a:t>
          </a:r>
        </a:p>
      </dgm:t>
    </dgm:pt>
    <dgm:pt modelId="{D1451F0A-1FF8-4680-B3DF-FE0509A88815}" type="parTrans" cxnId="{9CDC5DBB-E523-4FBC-8759-638178938CAF}">
      <dgm:prSet/>
      <dgm:spPr/>
      <dgm:t>
        <a:bodyPr/>
        <a:lstStyle/>
        <a:p>
          <a:endParaRPr lang="en-US"/>
        </a:p>
      </dgm:t>
    </dgm:pt>
    <dgm:pt modelId="{FB846373-5A46-4922-B0DD-51EA6E046EC7}" type="sibTrans" cxnId="{9CDC5DBB-E523-4FBC-8759-638178938C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8D9501-ACA7-4879-8EB9-8BABF38C9A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Connection: Secure Socket Mode (No public URL needed)</a:t>
          </a:r>
        </a:p>
      </dgm:t>
    </dgm:pt>
    <dgm:pt modelId="{B54F67D7-37AA-4BD2-A25E-293891ACF4CD}" type="parTrans" cxnId="{7D23255E-0FAF-49D8-94EC-6856990BA51D}">
      <dgm:prSet/>
      <dgm:spPr/>
      <dgm:t>
        <a:bodyPr/>
        <a:lstStyle/>
        <a:p>
          <a:endParaRPr lang="en-US"/>
        </a:p>
      </dgm:t>
    </dgm:pt>
    <dgm:pt modelId="{7AAEF602-D2C6-4503-B28B-2BCCE369CA4C}" type="sibTrans" cxnId="{7D23255E-0FAF-49D8-94EC-6856990BA5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5F9D6C-FF66-4F89-B834-E76D81705D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AI: ChatterBot for basic conversational abilities</a:t>
          </a:r>
        </a:p>
      </dgm:t>
    </dgm:pt>
    <dgm:pt modelId="{76699F4C-B9C0-4797-A75F-420DA193A1D9}" type="parTrans" cxnId="{D5967940-6AB3-4B07-A979-443502F1C548}">
      <dgm:prSet/>
      <dgm:spPr/>
      <dgm:t>
        <a:bodyPr/>
        <a:lstStyle/>
        <a:p>
          <a:endParaRPr lang="en-US"/>
        </a:p>
      </dgm:t>
    </dgm:pt>
    <dgm:pt modelId="{5473327C-D74A-41FF-872A-3D2946CC9695}" type="sibTrans" cxnId="{D5967940-6AB3-4B07-A979-443502F1C5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1148D3-3293-4F90-AC27-D7532729EA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State Management: In-memory state machine to track conversation progress</a:t>
          </a:r>
        </a:p>
      </dgm:t>
    </dgm:pt>
    <dgm:pt modelId="{56F406F5-9307-4808-B849-D5F1F7C3F1D6}" type="parTrans" cxnId="{2BDC7114-6BD4-41C1-ABDB-0FF9BB78CC89}">
      <dgm:prSet/>
      <dgm:spPr/>
      <dgm:t>
        <a:bodyPr/>
        <a:lstStyle/>
        <a:p>
          <a:endParaRPr lang="en-US"/>
        </a:p>
      </dgm:t>
    </dgm:pt>
    <dgm:pt modelId="{0C150661-8ACB-4D37-BC86-A085955CA9A5}" type="sibTrans" cxnId="{2BDC7114-6BD4-41C1-ABDB-0FF9BB78CC89}">
      <dgm:prSet/>
      <dgm:spPr/>
      <dgm:t>
        <a:bodyPr/>
        <a:lstStyle/>
        <a:p>
          <a:endParaRPr lang="en-US"/>
        </a:p>
      </dgm:t>
    </dgm:pt>
    <dgm:pt modelId="{E3D5B39C-FDD1-4B86-BB86-6BE557CEA5F1}" type="pres">
      <dgm:prSet presAssocID="{89682418-DF5C-41B7-B247-580B02A544A1}" presName="root" presStyleCnt="0">
        <dgm:presLayoutVars>
          <dgm:dir/>
          <dgm:resizeHandles val="exact"/>
        </dgm:presLayoutVars>
      </dgm:prSet>
      <dgm:spPr/>
    </dgm:pt>
    <dgm:pt modelId="{26AF6A5E-D605-42C6-8265-B7CB944A1BC3}" type="pres">
      <dgm:prSet presAssocID="{FFD63BDE-653E-4DC9-B3CF-302A616599EC}" presName="compNode" presStyleCnt="0"/>
      <dgm:spPr/>
    </dgm:pt>
    <dgm:pt modelId="{96F1672A-FBEE-435D-93F0-2F5031A47E42}" type="pres">
      <dgm:prSet presAssocID="{FFD63BDE-653E-4DC9-B3CF-302A616599EC}" presName="iconBgRect" presStyleLbl="bgShp" presStyleIdx="0" presStyleCnt="5"/>
      <dgm:spPr/>
    </dgm:pt>
    <dgm:pt modelId="{60286585-1AAA-4F6D-A942-9709E3656641}" type="pres">
      <dgm:prSet presAssocID="{FFD63BDE-653E-4DC9-B3CF-302A616599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35ABE38-10FE-4A7F-908C-89FDAA37087F}" type="pres">
      <dgm:prSet presAssocID="{FFD63BDE-653E-4DC9-B3CF-302A616599EC}" presName="spaceRect" presStyleCnt="0"/>
      <dgm:spPr/>
    </dgm:pt>
    <dgm:pt modelId="{DDF790BD-3596-4A80-A243-DC04A090BADD}" type="pres">
      <dgm:prSet presAssocID="{FFD63BDE-653E-4DC9-B3CF-302A616599EC}" presName="textRect" presStyleLbl="revTx" presStyleIdx="0" presStyleCnt="5">
        <dgm:presLayoutVars>
          <dgm:chMax val="1"/>
          <dgm:chPref val="1"/>
        </dgm:presLayoutVars>
      </dgm:prSet>
      <dgm:spPr/>
    </dgm:pt>
    <dgm:pt modelId="{386230F5-F02D-4D79-B7B7-0424DAF33EF6}" type="pres">
      <dgm:prSet presAssocID="{CF6F3EBB-E8C3-4368-936C-2CFC7997CA68}" presName="sibTrans" presStyleCnt="0"/>
      <dgm:spPr/>
    </dgm:pt>
    <dgm:pt modelId="{C954800C-1378-4B8D-BD4F-A5C622C615A2}" type="pres">
      <dgm:prSet presAssocID="{A5E15B4C-B7C3-49C8-A80E-8C396DCEDB61}" presName="compNode" presStyleCnt="0"/>
      <dgm:spPr/>
    </dgm:pt>
    <dgm:pt modelId="{95B471E7-4CC3-499E-B8B2-DD477C17F9AB}" type="pres">
      <dgm:prSet presAssocID="{A5E15B4C-B7C3-49C8-A80E-8C396DCEDB61}" presName="iconBgRect" presStyleLbl="bgShp" presStyleIdx="1" presStyleCnt="5"/>
      <dgm:spPr/>
    </dgm:pt>
    <dgm:pt modelId="{82E49F6F-920B-4353-8EA0-74E3B40908BF}" type="pres">
      <dgm:prSet presAssocID="{A5E15B4C-B7C3-49C8-A80E-8C396DCEDB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73A003C3-95F7-4548-A9B6-5A333F4F166B}" type="pres">
      <dgm:prSet presAssocID="{A5E15B4C-B7C3-49C8-A80E-8C396DCEDB61}" presName="spaceRect" presStyleCnt="0"/>
      <dgm:spPr/>
    </dgm:pt>
    <dgm:pt modelId="{1033FA8A-F654-4FFB-AB6E-AAC62767D661}" type="pres">
      <dgm:prSet presAssocID="{A5E15B4C-B7C3-49C8-A80E-8C396DCEDB61}" presName="textRect" presStyleLbl="revTx" presStyleIdx="1" presStyleCnt="5">
        <dgm:presLayoutVars>
          <dgm:chMax val="1"/>
          <dgm:chPref val="1"/>
        </dgm:presLayoutVars>
      </dgm:prSet>
      <dgm:spPr/>
    </dgm:pt>
    <dgm:pt modelId="{D34D7975-1EAA-4936-B3DE-77E2E6B557F1}" type="pres">
      <dgm:prSet presAssocID="{FB846373-5A46-4922-B0DD-51EA6E046EC7}" presName="sibTrans" presStyleCnt="0"/>
      <dgm:spPr/>
    </dgm:pt>
    <dgm:pt modelId="{F8B41BC1-4EE4-495A-8C25-E3046D760024}" type="pres">
      <dgm:prSet presAssocID="{558D9501-ACA7-4879-8EB9-8BABF38C9A00}" presName="compNode" presStyleCnt="0"/>
      <dgm:spPr/>
    </dgm:pt>
    <dgm:pt modelId="{3FB33FB6-A62E-412C-81D9-508DA15BE187}" type="pres">
      <dgm:prSet presAssocID="{558D9501-ACA7-4879-8EB9-8BABF38C9A00}" presName="iconBgRect" presStyleLbl="bgShp" presStyleIdx="2" presStyleCnt="5"/>
      <dgm:spPr/>
    </dgm:pt>
    <dgm:pt modelId="{62BFA9A3-0C2B-4D6D-A562-74689C6EB018}" type="pres">
      <dgm:prSet presAssocID="{558D9501-ACA7-4879-8EB9-8BABF38C9A0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233DC42F-0D68-402D-BE34-8054F6B6C30F}" type="pres">
      <dgm:prSet presAssocID="{558D9501-ACA7-4879-8EB9-8BABF38C9A00}" presName="spaceRect" presStyleCnt="0"/>
      <dgm:spPr/>
    </dgm:pt>
    <dgm:pt modelId="{36AE2087-38C8-497E-9B89-EF50A35F254C}" type="pres">
      <dgm:prSet presAssocID="{558D9501-ACA7-4879-8EB9-8BABF38C9A00}" presName="textRect" presStyleLbl="revTx" presStyleIdx="2" presStyleCnt="5">
        <dgm:presLayoutVars>
          <dgm:chMax val="1"/>
          <dgm:chPref val="1"/>
        </dgm:presLayoutVars>
      </dgm:prSet>
      <dgm:spPr/>
    </dgm:pt>
    <dgm:pt modelId="{CB0C93DE-3880-4131-83B2-9356451E0A28}" type="pres">
      <dgm:prSet presAssocID="{7AAEF602-D2C6-4503-B28B-2BCCE369CA4C}" presName="sibTrans" presStyleCnt="0"/>
      <dgm:spPr/>
    </dgm:pt>
    <dgm:pt modelId="{01728022-6188-4878-A0D2-6443EFAA8207}" type="pres">
      <dgm:prSet presAssocID="{545F9D6C-FF66-4F89-B834-E76D81705D3C}" presName="compNode" presStyleCnt="0"/>
      <dgm:spPr/>
    </dgm:pt>
    <dgm:pt modelId="{B198B8AF-A583-49CF-BC00-4C9B04B0299F}" type="pres">
      <dgm:prSet presAssocID="{545F9D6C-FF66-4F89-B834-E76D81705D3C}" presName="iconBgRect" presStyleLbl="bgShp" presStyleIdx="3" presStyleCnt="5"/>
      <dgm:spPr/>
    </dgm:pt>
    <dgm:pt modelId="{93B70200-749F-4D3B-8FA6-E1BB3EE9C1DA}" type="pres">
      <dgm:prSet presAssocID="{545F9D6C-FF66-4F89-B834-E76D81705D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B114F1-2DAA-4B70-B7A3-00377C03D9F4}" type="pres">
      <dgm:prSet presAssocID="{545F9D6C-FF66-4F89-B834-E76D81705D3C}" presName="spaceRect" presStyleCnt="0"/>
      <dgm:spPr/>
    </dgm:pt>
    <dgm:pt modelId="{C32F4E34-7C0E-4612-A5FB-22C8FB966A4F}" type="pres">
      <dgm:prSet presAssocID="{545F9D6C-FF66-4F89-B834-E76D81705D3C}" presName="textRect" presStyleLbl="revTx" presStyleIdx="3" presStyleCnt="5">
        <dgm:presLayoutVars>
          <dgm:chMax val="1"/>
          <dgm:chPref val="1"/>
        </dgm:presLayoutVars>
      </dgm:prSet>
      <dgm:spPr/>
    </dgm:pt>
    <dgm:pt modelId="{0E2BA9DB-5112-4BD0-9353-E106D949CFB4}" type="pres">
      <dgm:prSet presAssocID="{5473327C-D74A-41FF-872A-3D2946CC9695}" presName="sibTrans" presStyleCnt="0"/>
      <dgm:spPr/>
    </dgm:pt>
    <dgm:pt modelId="{24776850-B839-461A-8A42-727CA2FBF655}" type="pres">
      <dgm:prSet presAssocID="{4F1148D3-3293-4F90-AC27-D7532729EA2A}" presName="compNode" presStyleCnt="0"/>
      <dgm:spPr/>
    </dgm:pt>
    <dgm:pt modelId="{FB1D5757-F29F-410D-BF39-023BE7211022}" type="pres">
      <dgm:prSet presAssocID="{4F1148D3-3293-4F90-AC27-D7532729EA2A}" presName="iconBgRect" presStyleLbl="bgShp" presStyleIdx="4" presStyleCnt="5"/>
      <dgm:spPr/>
    </dgm:pt>
    <dgm:pt modelId="{54828C96-C0A7-4E86-978B-04E11AAA3439}" type="pres">
      <dgm:prSet presAssocID="{4F1148D3-3293-4F90-AC27-D7532729EA2A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00B35B-A4AC-4C46-B59D-E6611238F270}" type="pres">
      <dgm:prSet presAssocID="{4F1148D3-3293-4F90-AC27-D7532729EA2A}" presName="spaceRect" presStyleCnt="0"/>
      <dgm:spPr/>
    </dgm:pt>
    <dgm:pt modelId="{FBA0062B-7877-4902-A0F8-F3516CDFEC15}" type="pres">
      <dgm:prSet presAssocID="{4F1148D3-3293-4F90-AC27-D7532729EA2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BDC7114-6BD4-41C1-ABDB-0FF9BB78CC89}" srcId="{89682418-DF5C-41B7-B247-580B02A544A1}" destId="{4F1148D3-3293-4F90-AC27-D7532729EA2A}" srcOrd="4" destOrd="0" parTransId="{56F406F5-9307-4808-B849-D5F1F7C3F1D6}" sibTransId="{0C150661-8ACB-4D37-BC86-A085955CA9A5}"/>
    <dgm:cxn modelId="{E972E73C-0856-4EB0-B813-42DF228EE918}" type="presOf" srcId="{4F1148D3-3293-4F90-AC27-D7532729EA2A}" destId="{FBA0062B-7877-4902-A0F8-F3516CDFEC15}" srcOrd="0" destOrd="0" presId="urn:microsoft.com/office/officeart/2018/5/layout/IconCircleLabelList"/>
    <dgm:cxn modelId="{D5967940-6AB3-4B07-A979-443502F1C548}" srcId="{89682418-DF5C-41B7-B247-580B02A544A1}" destId="{545F9D6C-FF66-4F89-B834-E76D81705D3C}" srcOrd="3" destOrd="0" parTransId="{76699F4C-B9C0-4797-A75F-420DA193A1D9}" sibTransId="{5473327C-D74A-41FF-872A-3D2946CC9695}"/>
    <dgm:cxn modelId="{7D23255E-0FAF-49D8-94EC-6856990BA51D}" srcId="{89682418-DF5C-41B7-B247-580B02A544A1}" destId="{558D9501-ACA7-4879-8EB9-8BABF38C9A00}" srcOrd="2" destOrd="0" parTransId="{B54F67D7-37AA-4BD2-A25E-293891ACF4CD}" sibTransId="{7AAEF602-D2C6-4503-B28B-2BCCE369CA4C}"/>
    <dgm:cxn modelId="{BD0FDF64-BCC8-4C8C-87D1-05355AD4870D}" type="presOf" srcId="{89682418-DF5C-41B7-B247-580B02A544A1}" destId="{E3D5B39C-FDD1-4B86-BB86-6BE557CEA5F1}" srcOrd="0" destOrd="0" presId="urn:microsoft.com/office/officeart/2018/5/layout/IconCircleLabelList"/>
    <dgm:cxn modelId="{FD3FC36E-E77A-4B83-9E8A-8A115015E774}" srcId="{89682418-DF5C-41B7-B247-580B02A544A1}" destId="{FFD63BDE-653E-4DC9-B3CF-302A616599EC}" srcOrd="0" destOrd="0" parTransId="{EB1BF1FD-6915-433C-B27D-9A6084003377}" sibTransId="{CF6F3EBB-E8C3-4368-936C-2CFC7997CA68}"/>
    <dgm:cxn modelId="{59039FAE-A6EF-455E-BDA2-B28623A9C13F}" type="presOf" srcId="{A5E15B4C-B7C3-49C8-A80E-8C396DCEDB61}" destId="{1033FA8A-F654-4FFB-AB6E-AAC62767D661}" srcOrd="0" destOrd="0" presId="urn:microsoft.com/office/officeart/2018/5/layout/IconCircleLabelList"/>
    <dgm:cxn modelId="{9CDC5DBB-E523-4FBC-8759-638178938CAF}" srcId="{89682418-DF5C-41B7-B247-580B02A544A1}" destId="{A5E15B4C-B7C3-49C8-A80E-8C396DCEDB61}" srcOrd="1" destOrd="0" parTransId="{D1451F0A-1FF8-4680-B3DF-FE0509A88815}" sibTransId="{FB846373-5A46-4922-B0DD-51EA6E046EC7}"/>
    <dgm:cxn modelId="{832044BB-C61D-4341-BEAB-672F76D16FF3}" type="presOf" srcId="{FFD63BDE-653E-4DC9-B3CF-302A616599EC}" destId="{DDF790BD-3596-4A80-A243-DC04A090BADD}" srcOrd="0" destOrd="0" presId="urn:microsoft.com/office/officeart/2018/5/layout/IconCircleLabelList"/>
    <dgm:cxn modelId="{D60D71EC-3C79-477B-AEB2-9B22C82B951A}" type="presOf" srcId="{558D9501-ACA7-4879-8EB9-8BABF38C9A00}" destId="{36AE2087-38C8-497E-9B89-EF50A35F254C}" srcOrd="0" destOrd="0" presId="urn:microsoft.com/office/officeart/2018/5/layout/IconCircleLabelList"/>
    <dgm:cxn modelId="{DD5C63ED-C9F8-4F1F-B7B2-470A2BFCC41C}" type="presOf" srcId="{545F9D6C-FF66-4F89-B834-E76D81705D3C}" destId="{C32F4E34-7C0E-4612-A5FB-22C8FB966A4F}" srcOrd="0" destOrd="0" presId="urn:microsoft.com/office/officeart/2018/5/layout/IconCircleLabelList"/>
    <dgm:cxn modelId="{4FC05A20-557E-4E82-9295-7E92C888B350}" type="presParOf" srcId="{E3D5B39C-FDD1-4B86-BB86-6BE557CEA5F1}" destId="{26AF6A5E-D605-42C6-8265-B7CB944A1BC3}" srcOrd="0" destOrd="0" presId="urn:microsoft.com/office/officeart/2018/5/layout/IconCircleLabelList"/>
    <dgm:cxn modelId="{1B148981-BDDC-46A1-91E3-0520E6BC80AE}" type="presParOf" srcId="{26AF6A5E-D605-42C6-8265-B7CB944A1BC3}" destId="{96F1672A-FBEE-435D-93F0-2F5031A47E42}" srcOrd="0" destOrd="0" presId="urn:microsoft.com/office/officeart/2018/5/layout/IconCircleLabelList"/>
    <dgm:cxn modelId="{8EA91E2C-BE6B-45A9-ABCE-B5AF42EA1273}" type="presParOf" srcId="{26AF6A5E-D605-42C6-8265-B7CB944A1BC3}" destId="{60286585-1AAA-4F6D-A942-9709E3656641}" srcOrd="1" destOrd="0" presId="urn:microsoft.com/office/officeart/2018/5/layout/IconCircleLabelList"/>
    <dgm:cxn modelId="{761CB907-7506-4FE9-8B5E-AD22C4FA9902}" type="presParOf" srcId="{26AF6A5E-D605-42C6-8265-B7CB944A1BC3}" destId="{835ABE38-10FE-4A7F-908C-89FDAA37087F}" srcOrd="2" destOrd="0" presId="urn:microsoft.com/office/officeart/2018/5/layout/IconCircleLabelList"/>
    <dgm:cxn modelId="{1325A0E8-9177-4749-862C-5D1FFAEED27B}" type="presParOf" srcId="{26AF6A5E-D605-42C6-8265-B7CB944A1BC3}" destId="{DDF790BD-3596-4A80-A243-DC04A090BADD}" srcOrd="3" destOrd="0" presId="urn:microsoft.com/office/officeart/2018/5/layout/IconCircleLabelList"/>
    <dgm:cxn modelId="{E61CF3A1-4E19-40AD-B452-A34D3719C901}" type="presParOf" srcId="{E3D5B39C-FDD1-4B86-BB86-6BE557CEA5F1}" destId="{386230F5-F02D-4D79-B7B7-0424DAF33EF6}" srcOrd="1" destOrd="0" presId="urn:microsoft.com/office/officeart/2018/5/layout/IconCircleLabelList"/>
    <dgm:cxn modelId="{41EE78E8-9C96-4FD3-A6FF-11AF8A0E48B4}" type="presParOf" srcId="{E3D5B39C-FDD1-4B86-BB86-6BE557CEA5F1}" destId="{C954800C-1378-4B8D-BD4F-A5C622C615A2}" srcOrd="2" destOrd="0" presId="urn:microsoft.com/office/officeart/2018/5/layout/IconCircleLabelList"/>
    <dgm:cxn modelId="{FB8ABC8B-7F19-47D5-8B88-D9526EFA5E70}" type="presParOf" srcId="{C954800C-1378-4B8D-BD4F-A5C622C615A2}" destId="{95B471E7-4CC3-499E-B8B2-DD477C17F9AB}" srcOrd="0" destOrd="0" presId="urn:microsoft.com/office/officeart/2018/5/layout/IconCircleLabelList"/>
    <dgm:cxn modelId="{286ABDD0-F87C-42B8-88F9-E0BB014EBE07}" type="presParOf" srcId="{C954800C-1378-4B8D-BD4F-A5C622C615A2}" destId="{82E49F6F-920B-4353-8EA0-74E3B40908BF}" srcOrd="1" destOrd="0" presId="urn:microsoft.com/office/officeart/2018/5/layout/IconCircleLabelList"/>
    <dgm:cxn modelId="{FFAF9D34-7A98-4407-859B-B35E0E58CB1B}" type="presParOf" srcId="{C954800C-1378-4B8D-BD4F-A5C622C615A2}" destId="{73A003C3-95F7-4548-A9B6-5A333F4F166B}" srcOrd="2" destOrd="0" presId="urn:microsoft.com/office/officeart/2018/5/layout/IconCircleLabelList"/>
    <dgm:cxn modelId="{F6BF0EB2-9DAB-4039-B153-5E1C0A3F0F45}" type="presParOf" srcId="{C954800C-1378-4B8D-BD4F-A5C622C615A2}" destId="{1033FA8A-F654-4FFB-AB6E-AAC62767D661}" srcOrd="3" destOrd="0" presId="urn:microsoft.com/office/officeart/2018/5/layout/IconCircleLabelList"/>
    <dgm:cxn modelId="{2F1F0078-65F5-49CB-8A21-6DAE43D1EF9C}" type="presParOf" srcId="{E3D5B39C-FDD1-4B86-BB86-6BE557CEA5F1}" destId="{D34D7975-1EAA-4936-B3DE-77E2E6B557F1}" srcOrd="3" destOrd="0" presId="urn:microsoft.com/office/officeart/2018/5/layout/IconCircleLabelList"/>
    <dgm:cxn modelId="{D2BDA8CF-C95C-4CFA-8201-DCB5D51D1886}" type="presParOf" srcId="{E3D5B39C-FDD1-4B86-BB86-6BE557CEA5F1}" destId="{F8B41BC1-4EE4-495A-8C25-E3046D760024}" srcOrd="4" destOrd="0" presId="urn:microsoft.com/office/officeart/2018/5/layout/IconCircleLabelList"/>
    <dgm:cxn modelId="{119BD6DC-727B-40E9-91E5-FEC2CFA4710F}" type="presParOf" srcId="{F8B41BC1-4EE4-495A-8C25-E3046D760024}" destId="{3FB33FB6-A62E-412C-81D9-508DA15BE187}" srcOrd="0" destOrd="0" presId="urn:microsoft.com/office/officeart/2018/5/layout/IconCircleLabelList"/>
    <dgm:cxn modelId="{B06A0F56-FF34-447A-A7B0-D63184BFDFDD}" type="presParOf" srcId="{F8B41BC1-4EE4-495A-8C25-E3046D760024}" destId="{62BFA9A3-0C2B-4D6D-A562-74689C6EB018}" srcOrd="1" destOrd="0" presId="urn:microsoft.com/office/officeart/2018/5/layout/IconCircleLabelList"/>
    <dgm:cxn modelId="{4BC415FF-64BB-4AA4-B1EB-87F01C979757}" type="presParOf" srcId="{F8B41BC1-4EE4-495A-8C25-E3046D760024}" destId="{233DC42F-0D68-402D-BE34-8054F6B6C30F}" srcOrd="2" destOrd="0" presId="urn:microsoft.com/office/officeart/2018/5/layout/IconCircleLabelList"/>
    <dgm:cxn modelId="{FF800F91-BCD2-4D1E-8EE6-EDC78DD3F244}" type="presParOf" srcId="{F8B41BC1-4EE4-495A-8C25-E3046D760024}" destId="{36AE2087-38C8-497E-9B89-EF50A35F254C}" srcOrd="3" destOrd="0" presId="urn:microsoft.com/office/officeart/2018/5/layout/IconCircleLabelList"/>
    <dgm:cxn modelId="{95456875-F1D7-4FD9-AB7C-2BDE66D06E9F}" type="presParOf" srcId="{E3D5B39C-FDD1-4B86-BB86-6BE557CEA5F1}" destId="{CB0C93DE-3880-4131-83B2-9356451E0A28}" srcOrd="5" destOrd="0" presId="urn:microsoft.com/office/officeart/2018/5/layout/IconCircleLabelList"/>
    <dgm:cxn modelId="{1DB30752-AD4C-435E-8EB0-24A35DAF4917}" type="presParOf" srcId="{E3D5B39C-FDD1-4B86-BB86-6BE557CEA5F1}" destId="{01728022-6188-4878-A0D2-6443EFAA8207}" srcOrd="6" destOrd="0" presId="urn:microsoft.com/office/officeart/2018/5/layout/IconCircleLabelList"/>
    <dgm:cxn modelId="{9033B694-6E03-45E4-AC4E-743778FBFFFE}" type="presParOf" srcId="{01728022-6188-4878-A0D2-6443EFAA8207}" destId="{B198B8AF-A583-49CF-BC00-4C9B04B0299F}" srcOrd="0" destOrd="0" presId="urn:microsoft.com/office/officeart/2018/5/layout/IconCircleLabelList"/>
    <dgm:cxn modelId="{366934F5-7B6C-4C0A-AF4D-3FEBD92985BD}" type="presParOf" srcId="{01728022-6188-4878-A0D2-6443EFAA8207}" destId="{93B70200-749F-4D3B-8FA6-E1BB3EE9C1DA}" srcOrd="1" destOrd="0" presId="urn:microsoft.com/office/officeart/2018/5/layout/IconCircleLabelList"/>
    <dgm:cxn modelId="{46E22281-21F1-4155-AC4C-2368803504A9}" type="presParOf" srcId="{01728022-6188-4878-A0D2-6443EFAA8207}" destId="{B8B114F1-2DAA-4B70-B7A3-00377C03D9F4}" srcOrd="2" destOrd="0" presId="urn:microsoft.com/office/officeart/2018/5/layout/IconCircleLabelList"/>
    <dgm:cxn modelId="{625DD6DF-557E-421B-B9A7-6B16BD0A9DB1}" type="presParOf" srcId="{01728022-6188-4878-A0D2-6443EFAA8207}" destId="{C32F4E34-7C0E-4612-A5FB-22C8FB966A4F}" srcOrd="3" destOrd="0" presId="urn:microsoft.com/office/officeart/2018/5/layout/IconCircleLabelList"/>
    <dgm:cxn modelId="{7A848856-895F-4B4D-932C-EDCC61BF10AA}" type="presParOf" srcId="{E3D5B39C-FDD1-4B86-BB86-6BE557CEA5F1}" destId="{0E2BA9DB-5112-4BD0-9353-E106D949CFB4}" srcOrd="7" destOrd="0" presId="urn:microsoft.com/office/officeart/2018/5/layout/IconCircleLabelList"/>
    <dgm:cxn modelId="{40B20382-F08F-4185-84F1-85315E94ABB3}" type="presParOf" srcId="{E3D5B39C-FDD1-4B86-BB86-6BE557CEA5F1}" destId="{24776850-B839-461A-8A42-727CA2FBF655}" srcOrd="8" destOrd="0" presId="urn:microsoft.com/office/officeart/2018/5/layout/IconCircleLabelList"/>
    <dgm:cxn modelId="{7FEEE683-6230-4286-8150-CF3DCDC5E0B1}" type="presParOf" srcId="{24776850-B839-461A-8A42-727CA2FBF655}" destId="{FB1D5757-F29F-410D-BF39-023BE7211022}" srcOrd="0" destOrd="0" presId="urn:microsoft.com/office/officeart/2018/5/layout/IconCircleLabelList"/>
    <dgm:cxn modelId="{955250AB-A1FC-47A2-A7F3-253B5D179CED}" type="presParOf" srcId="{24776850-B839-461A-8A42-727CA2FBF655}" destId="{54828C96-C0A7-4E86-978B-04E11AAA3439}" srcOrd="1" destOrd="0" presId="urn:microsoft.com/office/officeart/2018/5/layout/IconCircleLabelList"/>
    <dgm:cxn modelId="{45F51609-387A-4FC8-A86A-9EF2C979D0DC}" type="presParOf" srcId="{24776850-B839-461A-8A42-727CA2FBF655}" destId="{A900B35B-A4AC-4C46-B59D-E6611238F270}" srcOrd="2" destOrd="0" presId="urn:microsoft.com/office/officeart/2018/5/layout/IconCircleLabelList"/>
    <dgm:cxn modelId="{99D47DD5-9894-4744-8D60-DC52B4C04037}" type="presParOf" srcId="{24776850-B839-461A-8A42-727CA2FBF655}" destId="{FBA0062B-7877-4902-A0F8-F3516CDFEC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3183A9-2814-47A0-9471-FAEA92FC89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F609CE-30CB-4255-8CD2-DD5227C56D8F}">
      <dgm:prSet/>
      <dgm:spPr/>
      <dgm:t>
        <a:bodyPr/>
        <a:lstStyle/>
        <a:p>
          <a:r>
            <a:rPr lang="en-US" b="1"/>
            <a:t>Platform: </a:t>
          </a:r>
          <a:r>
            <a:rPr lang="en-US"/>
            <a:t>The bot is deployed on the Slack Platform.</a:t>
          </a:r>
        </a:p>
      </dgm:t>
    </dgm:pt>
    <dgm:pt modelId="{7D92A0CB-AA12-40E7-9D79-D557C62E925C}" type="parTrans" cxnId="{95F01E8C-E620-4886-8CF2-25397718552E}">
      <dgm:prSet/>
      <dgm:spPr/>
      <dgm:t>
        <a:bodyPr/>
        <a:lstStyle/>
        <a:p>
          <a:endParaRPr lang="en-US"/>
        </a:p>
      </dgm:t>
    </dgm:pt>
    <dgm:pt modelId="{190CF95E-71A2-4E9A-BFCE-A840CE66B6C9}" type="sibTrans" cxnId="{95F01E8C-E620-4886-8CF2-25397718552E}">
      <dgm:prSet/>
      <dgm:spPr/>
      <dgm:t>
        <a:bodyPr/>
        <a:lstStyle/>
        <a:p>
          <a:endParaRPr lang="en-US"/>
        </a:p>
      </dgm:t>
    </dgm:pt>
    <dgm:pt modelId="{F71FAA4D-BF7E-4F8D-ADB4-B1417D40E96D}">
      <dgm:prSet/>
      <dgm:spPr/>
      <dgm:t>
        <a:bodyPr/>
        <a:lstStyle/>
        <a:p>
          <a:r>
            <a:rPr lang="en-US" b="1"/>
            <a:t>Hosting: </a:t>
          </a:r>
          <a:r>
            <a:rPr lang="en-US"/>
            <a:t>As a long-running Python process, the bot is designed to be hosted on a cloud service (like AWS, Heroku) or an on-premise server.</a:t>
          </a:r>
        </a:p>
      </dgm:t>
    </dgm:pt>
    <dgm:pt modelId="{9429FB5B-AED3-4A85-9A68-9F953E8ECF41}" type="parTrans" cxnId="{88C40E50-7E77-407B-9B07-419994BA8B82}">
      <dgm:prSet/>
      <dgm:spPr/>
      <dgm:t>
        <a:bodyPr/>
        <a:lstStyle/>
        <a:p>
          <a:endParaRPr lang="en-US"/>
        </a:p>
      </dgm:t>
    </dgm:pt>
    <dgm:pt modelId="{02C01C9E-556E-4349-8FA9-A1D13D8FF490}" type="sibTrans" cxnId="{88C40E50-7E77-407B-9B07-419994BA8B82}">
      <dgm:prSet/>
      <dgm:spPr/>
      <dgm:t>
        <a:bodyPr/>
        <a:lstStyle/>
        <a:p>
          <a:endParaRPr lang="en-US"/>
        </a:p>
      </dgm:t>
    </dgm:pt>
    <dgm:pt modelId="{9A9CCAE9-2584-4935-A118-7F752F433EFA}">
      <dgm:prSet/>
      <dgm:spPr/>
      <dgm:t>
        <a:bodyPr/>
        <a:lstStyle/>
        <a:p>
          <a:r>
            <a:rPr lang="en-US" b="1"/>
            <a:t>Process Management: </a:t>
          </a:r>
          <a:r>
            <a:rPr lang="en-US"/>
            <a:t>In a production environment, a tool like </a:t>
          </a:r>
          <a:r>
            <a:rPr lang="en-US" b="1"/>
            <a:t>systemd</a:t>
          </a:r>
          <a:r>
            <a:rPr lang="en-US"/>
            <a:t> or </a:t>
          </a:r>
          <a:r>
            <a:rPr lang="en-US" b="1"/>
            <a:t>pm2</a:t>
          </a:r>
          <a:r>
            <a:rPr lang="en-US"/>
            <a:t> would be used to ensure the bot is always online and restarts automatically if it crashes.</a:t>
          </a:r>
        </a:p>
      </dgm:t>
    </dgm:pt>
    <dgm:pt modelId="{09F8187C-663A-4AA9-B4E8-01EBCCE96DC2}" type="parTrans" cxnId="{E06B1137-354A-465D-AD53-48805CED06C7}">
      <dgm:prSet/>
      <dgm:spPr/>
      <dgm:t>
        <a:bodyPr/>
        <a:lstStyle/>
        <a:p>
          <a:endParaRPr lang="en-US"/>
        </a:p>
      </dgm:t>
    </dgm:pt>
    <dgm:pt modelId="{FF4AB325-36AE-400C-B70E-0852C5646403}" type="sibTrans" cxnId="{E06B1137-354A-465D-AD53-48805CED06C7}">
      <dgm:prSet/>
      <dgm:spPr/>
      <dgm:t>
        <a:bodyPr/>
        <a:lstStyle/>
        <a:p>
          <a:endParaRPr lang="en-US"/>
        </a:p>
      </dgm:t>
    </dgm:pt>
    <dgm:pt modelId="{56C26FDD-07F2-400B-B098-D8CB5F148CEB}">
      <dgm:prSet/>
      <dgm:spPr/>
      <dgm:t>
        <a:bodyPr/>
        <a:lstStyle/>
        <a:p>
          <a:r>
            <a:rPr lang="en-US" b="1"/>
            <a:t>Security: </a:t>
          </a:r>
          <a:r>
            <a:rPr lang="en-US"/>
            <a:t>All secret tokens are managed securely as environment variables, never hard-coded.</a:t>
          </a:r>
        </a:p>
      </dgm:t>
    </dgm:pt>
    <dgm:pt modelId="{714B559C-9434-414D-8FFF-D8EE4491A560}" type="parTrans" cxnId="{55DC8630-1741-478B-BE37-7D713CB577D0}">
      <dgm:prSet/>
      <dgm:spPr/>
      <dgm:t>
        <a:bodyPr/>
        <a:lstStyle/>
        <a:p>
          <a:endParaRPr lang="en-US"/>
        </a:p>
      </dgm:t>
    </dgm:pt>
    <dgm:pt modelId="{7C9C318B-5AFE-4E1B-BBDB-A6EB10267397}" type="sibTrans" cxnId="{55DC8630-1741-478B-BE37-7D713CB577D0}">
      <dgm:prSet/>
      <dgm:spPr/>
      <dgm:t>
        <a:bodyPr/>
        <a:lstStyle/>
        <a:p>
          <a:endParaRPr lang="en-US"/>
        </a:p>
      </dgm:t>
    </dgm:pt>
    <dgm:pt modelId="{0A0FA56E-49E3-4692-B9FD-BB161FD6AD04}" type="pres">
      <dgm:prSet presAssocID="{373183A9-2814-47A0-9471-FAEA92FC8913}" presName="root" presStyleCnt="0">
        <dgm:presLayoutVars>
          <dgm:dir/>
          <dgm:resizeHandles val="exact"/>
        </dgm:presLayoutVars>
      </dgm:prSet>
      <dgm:spPr/>
    </dgm:pt>
    <dgm:pt modelId="{C3C6D024-21F6-49EA-9441-3F16063D471D}" type="pres">
      <dgm:prSet presAssocID="{05F609CE-30CB-4255-8CD2-DD5227C56D8F}" presName="compNode" presStyleCnt="0"/>
      <dgm:spPr/>
    </dgm:pt>
    <dgm:pt modelId="{DF62137C-EEBA-4CBC-9CC2-5E92B53DC6A3}" type="pres">
      <dgm:prSet presAssocID="{05F609CE-30CB-4255-8CD2-DD5227C56D8F}" presName="bgRect" presStyleLbl="bgShp" presStyleIdx="0" presStyleCnt="4"/>
      <dgm:spPr/>
    </dgm:pt>
    <dgm:pt modelId="{7BB26216-CCEB-4D43-920C-2CD750C50FB0}" type="pres">
      <dgm:prSet presAssocID="{05F609CE-30CB-4255-8CD2-DD5227C56D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C55B7E6-7D83-4A60-8A8A-AD9EF2784B32}" type="pres">
      <dgm:prSet presAssocID="{05F609CE-30CB-4255-8CD2-DD5227C56D8F}" presName="spaceRect" presStyleCnt="0"/>
      <dgm:spPr/>
    </dgm:pt>
    <dgm:pt modelId="{4D9333E3-5D9A-495F-87DB-D25C590C1E19}" type="pres">
      <dgm:prSet presAssocID="{05F609CE-30CB-4255-8CD2-DD5227C56D8F}" presName="parTx" presStyleLbl="revTx" presStyleIdx="0" presStyleCnt="4">
        <dgm:presLayoutVars>
          <dgm:chMax val="0"/>
          <dgm:chPref val="0"/>
        </dgm:presLayoutVars>
      </dgm:prSet>
      <dgm:spPr/>
    </dgm:pt>
    <dgm:pt modelId="{1ED0F086-0EC9-4E72-8525-6FB85AECC251}" type="pres">
      <dgm:prSet presAssocID="{190CF95E-71A2-4E9A-BFCE-A840CE66B6C9}" presName="sibTrans" presStyleCnt="0"/>
      <dgm:spPr/>
    </dgm:pt>
    <dgm:pt modelId="{3185AD23-049A-45F5-BE8A-1B59AEEF331A}" type="pres">
      <dgm:prSet presAssocID="{F71FAA4D-BF7E-4F8D-ADB4-B1417D40E96D}" presName="compNode" presStyleCnt="0"/>
      <dgm:spPr/>
    </dgm:pt>
    <dgm:pt modelId="{6CCF8D9D-78C0-4D09-974B-845D08A18209}" type="pres">
      <dgm:prSet presAssocID="{F71FAA4D-BF7E-4F8D-ADB4-B1417D40E96D}" presName="bgRect" presStyleLbl="bgShp" presStyleIdx="1" presStyleCnt="4"/>
      <dgm:spPr/>
    </dgm:pt>
    <dgm:pt modelId="{D47DE47B-13A7-471C-8501-FD851322F0BB}" type="pres">
      <dgm:prSet presAssocID="{F71FAA4D-BF7E-4F8D-ADB4-B1417D40E9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74E6C65-D5B7-4E07-9EC3-006EF567F3F3}" type="pres">
      <dgm:prSet presAssocID="{F71FAA4D-BF7E-4F8D-ADB4-B1417D40E96D}" presName="spaceRect" presStyleCnt="0"/>
      <dgm:spPr/>
    </dgm:pt>
    <dgm:pt modelId="{35709614-6F66-4695-8CBC-4599E2054835}" type="pres">
      <dgm:prSet presAssocID="{F71FAA4D-BF7E-4F8D-ADB4-B1417D40E96D}" presName="parTx" presStyleLbl="revTx" presStyleIdx="1" presStyleCnt="4">
        <dgm:presLayoutVars>
          <dgm:chMax val="0"/>
          <dgm:chPref val="0"/>
        </dgm:presLayoutVars>
      </dgm:prSet>
      <dgm:spPr/>
    </dgm:pt>
    <dgm:pt modelId="{BC3258E8-0240-4D75-93C2-B4BF462B07DB}" type="pres">
      <dgm:prSet presAssocID="{02C01C9E-556E-4349-8FA9-A1D13D8FF490}" presName="sibTrans" presStyleCnt="0"/>
      <dgm:spPr/>
    </dgm:pt>
    <dgm:pt modelId="{00858A24-4697-4DED-9F95-6BDD6B073C16}" type="pres">
      <dgm:prSet presAssocID="{9A9CCAE9-2584-4935-A118-7F752F433EFA}" presName="compNode" presStyleCnt="0"/>
      <dgm:spPr/>
    </dgm:pt>
    <dgm:pt modelId="{B217DD5A-064C-4621-80AA-10C57C528601}" type="pres">
      <dgm:prSet presAssocID="{9A9CCAE9-2584-4935-A118-7F752F433EFA}" presName="bgRect" presStyleLbl="bgShp" presStyleIdx="2" presStyleCnt="4"/>
      <dgm:spPr/>
    </dgm:pt>
    <dgm:pt modelId="{02A442CB-9E9E-4C73-8BC9-005E474A233A}" type="pres">
      <dgm:prSet presAssocID="{9A9CCAE9-2584-4935-A118-7F752F433E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9B9CEF-464F-4C40-9216-CD0EBB57357A}" type="pres">
      <dgm:prSet presAssocID="{9A9CCAE9-2584-4935-A118-7F752F433EFA}" presName="spaceRect" presStyleCnt="0"/>
      <dgm:spPr/>
    </dgm:pt>
    <dgm:pt modelId="{A9A0F73A-F7A7-4D0F-AA03-5FAC55C3E4E8}" type="pres">
      <dgm:prSet presAssocID="{9A9CCAE9-2584-4935-A118-7F752F433EFA}" presName="parTx" presStyleLbl="revTx" presStyleIdx="2" presStyleCnt="4">
        <dgm:presLayoutVars>
          <dgm:chMax val="0"/>
          <dgm:chPref val="0"/>
        </dgm:presLayoutVars>
      </dgm:prSet>
      <dgm:spPr/>
    </dgm:pt>
    <dgm:pt modelId="{B7743DBF-7050-4FFD-A458-5ABF69A5E158}" type="pres">
      <dgm:prSet presAssocID="{FF4AB325-36AE-400C-B70E-0852C5646403}" presName="sibTrans" presStyleCnt="0"/>
      <dgm:spPr/>
    </dgm:pt>
    <dgm:pt modelId="{A86DE0CF-2ECC-4FBD-AFF1-4A901C9A93D1}" type="pres">
      <dgm:prSet presAssocID="{56C26FDD-07F2-400B-B098-D8CB5F148CEB}" presName="compNode" presStyleCnt="0"/>
      <dgm:spPr/>
    </dgm:pt>
    <dgm:pt modelId="{ECFD2892-D885-4D95-A393-1A3D8F7CA200}" type="pres">
      <dgm:prSet presAssocID="{56C26FDD-07F2-400B-B098-D8CB5F148CEB}" presName="bgRect" presStyleLbl="bgShp" presStyleIdx="3" presStyleCnt="4"/>
      <dgm:spPr/>
    </dgm:pt>
    <dgm:pt modelId="{53F4837A-460C-43D7-9ED9-74670F55004C}" type="pres">
      <dgm:prSet presAssocID="{56C26FDD-07F2-400B-B098-D8CB5F148C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218D665C-F4F7-4CBC-BA64-14E2A3F6F256}" type="pres">
      <dgm:prSet presAssocID="{56C26FDD-07F2-400B-B098-D8CB5F148CEB}" presName="spaceRect" presStyleCnt="0"/>
      <dgm:spPr/>
    </dgm:pt>
    <dgm:pt modelId="{A4E7F2B2-AFEC-483A-B747-AA55622D303B}" type="pres">
      <dgm:prSet presAssocID="{56C26FDD-07F2-400B-B098-D8CB5F148C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5DC8630-1741-478B-BE37-7D713CB577D0}" srcId="{373183A9-2814-47A0-9471-FAEA92FC8913}" destId="{56C26FDD-07F2-400B-B098-D8CB5F148CEB}" srcOrd="3" destOrd="0" parTransId="{714B559C-9434-414D-8FFF-D8EE4491A560}" sibTransId="{7C9C318B-5AFE-4E1B-BBDB-A6EB10267397}"/>
    <dgm:cxn modelId="{85A27631-21B3-4B74-ACB1-3D5DC7BA39D0}" type="presOf" srcId="{56C26FDD-07F2-400B-B098-D8CB5F148CEB}" destId="{A4E7F2B2-AFEC-483A-B747-AA55622D303B}" srcOrd="0" destOrd="0" presId="urn:microsoft.com/office/officeart/2018/2/layout/IconVerticalSolidList"/>
    <dgm:cxn modelId="{E06B1137-354A-465D-AD53-48805CED06C7}" srcId="{373183A9-2814-47A0-9471-FAEA92FC8913}" destId="{9A9CCAE9-2584-4935-A118-7F752F433EFA}" srcOrd="2" destOrd="0" parTransId="{09F8187C-663A-4AA9-B4E8-01EBCCE96DC2}" sibTransId="{FF4AB325-36AE-400C-B70E-0852C5646403}"/>
    <dgm:cxn modelId="{88C40E50-7E77-407B-9B07-419994BA8B82}" srcId="{373183A9-2814-47A0-9471-FAEA92FC8913}" destId="{F71FAA4D-BF7E-4F8D-ADB4-B1417D40E96D}" srcOrd="1" destOrd="0" parTransId="{9429FB5B-AED3-4A85-9A68-9F953E8ECF41}" sibTransId="{02C01C9E-556E-4349-8FA9-A1D13D8FF490}"/>
    <dgm:cxn modelId="{6BEC4550-C341-45CF-BCF4-D98260A50BAE}" type="presOf" srcId="{05F609CE-30CB-4255-8CD2-DD5227C56D8F}" destId="{4D9333E3-5D9A-495F-87DB-D25C590C1E19}" srcOrd="0" destOrd="0" presId="urn:microsoft.com/office/officeart/2018/2/layout/IconVerticalSolidList"/>
    <dgm:cxn modelId="{95F01E8C-E620-4886-8CF2-25397718552E}" srcId="{373183A9-2814-47A0-9471-FAEA92FC8913}" destId="{05F609CE-30CB-4255-8CD2-DD5227C56D8F}" srcOrd="0" destOrd="0" parTransId="{7D92A0CB-AA12-40E7-9D79-D557C62E925C}" sibTransId="{190CF95E-71A2-4E9A-BFCE-A840CE66B6C9}"/>
    <dgm:cxn modelId="{8FCC01AC-D893-43B5-91E2-0ED616A74AF8}" type="presOf" srcId="{9A9CCAE9-2584-4935-A118-7F752F433EFA}" destId="{A9A0F73A-F7A7-4D0F-AA03-5FAC55C3E4E8}" srcOrd="0" destOrd="0" presId="urn:microsoft.com/office/officeart/2018/2/layout/IconVerticalSolidList"/>
    <dgm:cxn modelId="{A8871EAC-30F9-4078-9AAD-CCCA6745F786}" type="presOf" srcId="{F71FAA4D-BF7E-4F8D-ADB4-B1417D40E96D}" destId="{35709614-6F66-4695-8CBC-4599E2054835}" srcOrd="0" destOrd="0" presId="urn:microsoft.com/office/officeart/2018/2/layout/IconVerticalSolidList"/>
    <dgm:cxn modelId="{7AC739B0-6D3A-4003-87A1-C41CF0E2A4E7}" type="presOf" srcId="{373183A9-2814-47A0-9471-FAEA92FC8913}" destId="{0A0FA56E-49E3-4692-B9FD-BB161FD6AD04}" srcOrd="0" destOrd="0" presId="urn:microsoft.com/office/officeart/2018/2/layout/IconVerticalSolidList"/>
    <dgm:cxn modelId="{CDEF0627-E4D5-4BE0-9A2C-09486D55923F}" type="presParOf" srcId="{0A0FA56E-49E3-4692-B9FD-BB161FD6AD04}" destId="{C3C6D024-21F6-49EA-9441-3F16063D471D}" srcOrd="0" destOrd="0" presId="urn:microsoft.com/office/officeart/2018/2/layout/IconVerticalSolidList"/>
    <dgm:cxn modelId="{EB64A444-9D7D-4199-BA97-39FBB4C3E01E}" type="presParOf" srcId="{C3C6D024-21F6-49EA-9441-3F16063D471D}" destId="{DF62137C-EEBA-4CBC-9CC2-5E92B53DC6A3}" srcOrd="0" destOrd="0" presId="urn:microsoft.com/office/officeart/2018/2/layout/IconVerticalSolidList"/>
    <dgm:cxn modelId="{E399C376-9192-414C-8448-716BA33A7DD9}" type="presParOf" srcId="{C3C6D024-21F6-49EA-9441-3F16063D471D}" destId="{7BB26216-CCEB-4D43-920C-2CD750C50FB0}" srcOrd="1" destOrd="0" presId="urn:microsoft.com/office/officeart/2018/2/layout/IconVerticalSolidList"/>
    <dgm:cxn modelId="{AF275FF4-94F6-4242-97C8-D2A162C85677}" type="presParOf" srcId="{C3C6D024-21F6-49EA-9441-3F16063D471D}" destId="{0C55B7E6-7D83-4A60-8A8A-AD9EF2784B32}" srcOrd="2" destOrd="0" presId="urn:microsoft.com/office/officeart/2018/2/layout/IconVerticalSolidList"/>
    <dgm:cxn modelId="{69F444E9-5005-4498-BA9B-C07126CB4439}" type="presParOf" srcId="{C3C6D024-21F6-49EA-9441-3F16063D471D}" destId="{4D9333E3-5D9A-495F-87DB-D25C590C1E19}" srcOrd="3" destOrd="0" presId="urn:microsoft.com/office/officeart/2018/2/layout/IconVerticalSolidList"/>
    <dgm:cxn modelId="{FA11C408-F7C8-42DC-AFEB-11500EFE2BD0}" type="presParOf" srcId="{0A0FA56E-49E3-4692-B9FD-BB161FD6AD04}" destId="{1ED0F086-0EC9-4E72-8525-6FB85AECC251}" srcOrd="1" destOrd="0" presId="urn:microsoft.com/office/officeart/2018/2/layout/IconVerticalSolidList"/>
    <dgm:cxn modelId="{8676E931-3BBF-4C9A-8111-347839768119}" type="presParOf" srcId="{0A0FA56E-49E3-4692-B9FD-BB161FD6AD04}" destId="{3185AD23-049A-45F5-BE8A-1B59AEEF331A}" srcOrd="2" destOrd="0" presId="urn:microsoft.com/office/officeart/2018/2/layout/IconVerticalSolidList"/>
    <dgm:cxn modelId="{E2CFC9AB-2934-4FA5-A2F8-08E6AEEADDA9}" type="presParOf" srcId="{3185AD23-049A-45F5-BE8A-1B59AEEF331A}" destId="{6CCF8D9D-78C0-4D09-974B-845D08A18209}" srcOrd="0" destOrd="0" presId="urn:microsoft.com/office/officeart/2018/2/layout/IconVerticalSolidList"/>
    <dgm:cxn modelId="{08CEA56A-A6E5-4C8C-B3B5-0C3373698DB1}" type="presParOf" srcId="{3185AD23-049A-45F5-BE8A-1B59AEEF331A}" destId="{D47DE47B-13A7-471C-8501-FD851322F0BB}" srcOrd="1" destOrd="0" presId="urn:microsoft.com/office/officeart/2018/2/layout/IconVerticalSolidList"/>
    <dgm:cxn modelId="{A84DE2DC-1478-4130-8523-9635516C3F85}" type="presParOf" srcId="{3185AD23-049A-45F5-BE8A-1B59AEEF331A}" destId="{374E6C65-D5B7-4E07-9EC3-006EF567F3F3}" srcOrd="2" destOrd="0" presId="urn:microsoft.com/office/officeart/2018/2/layout/IconVerticalSolidList"/>
    <dgm:cxn modelId="{189DDE39-0312-4212-997F-E86F86CA1C17}" type="presParOf" srcId="{3185AD23-049A-45F5-BE8A-1B59AEEF331A}" destId="{35709614-6F66-4695-8CBC-4599E2054835}" srcOrd="3" destOrd="0" presId="urn:microsoft.com/office/officeart/2018/2/layout/IconVerticalSolidList"/>
    <dgm:cxn modelId="{83657359-95D5-48D9-A6C9-2E5E0C42E113}" type="presParOf" srcId="{0A0FA56E-49E3-4692-B9FD-BB161FD6AD04}" destId="{BC3258E8-0240-4D75-93C2-B4BF462B07DB}" srcOrd="3" destOrd="0" presId="urn:microsoft.com/office/officeart/2018/2/layout/IconVerticalSolidList"/>
    <dgm:cxn modelId="{0CB849DA-97EF-40EB-A083-4CAE53FDCCDE}" type="presParOf" srcId="{0A0FA56E-49E3-4692-B9FD-BB161FD6AD04}" destId="{00858A24-4697-4DED-9F95-6BDD6B073C16}" srcOrd="4" destOrd="0" presId="urn:microsoft.com/office/officeart/2018/2/layout/IconVerticalSolidList"/>
    <dgm:cxn modelId="{3628E0BC-E9EC-4790-89FE-517BB1DB6E08}" type="presParOf" srcId="{00858A24-4697-4DED-9F95-6BDD6B073C16}" destId="{B217DD5A-064C-4621-80AA-10C57C528601}" srcOrd="0" destOrd="0" presId="urn:microsoft.com/office/officeart/2018/2/layout/IconVerticalSolidList"/>
    <dgm:cxn modelId="{1C17A6A8-339B-42A3-815D-976794E84AAB}" type="presParOf" srcId="{00858A24-4697-4DED-9F95-6BDD6B073C16}" destId="{02A442CB-9E9E-4C73-8BC9-005E474A233A}" srcOrd="1" destOrd="0" presId="urn:microsoft.com/office/officeart/2018/2/layout/IconVerticalSolidList"/>
    <dgm:cxn modelId="{DE56DA1A-A251-49C4-9EC4-2B89B05A5732}" type="presParOf" srcId="{00858A24-4697-4DED-9F95-6BDD6B073C16}" destId="{CC9B9CEF-464F-4C40-9216-CD0EBB57357A}" srcOrd="2" destOrd="0" presId="urn:microsoft.com/office/officeart/2018/2/layout/IconVerticalSolidList"/>
    <dgm:cxn modelId="{BDA40D34-53A0-4FB4-9437-7CFC3E5647D4}" type="presParOf" srcId="{00858A24-4697-4DED-9F95-6BDD6B073C16}" destId="{A9A0F73A-F7A7-4D0F-AA03-5FAC55C3E4E8}" srcOrd="3" destOrd="0" presId="urn:microsoft.com/office/officeart/2018/2/layout/IconVerticalSolidList"/>
    <dgm:cxn modelId="{92BFC8BE-F166-4A22-B2F0-68FF72F33201}" type="presParOf" srcId="{0A0FA56E-49E3-4692-B9FD-BB161FD6AD04}" destId="{B7743DBF-7050-4FFD-A458-5ABF69A5E158}" srcOrd="5" destOrd="0" presId="urn:microsoft.com/office/officeart/2018/2/layout/IconVerticalSolidList"/>
    <dgm:cxn modelId="{98103689-B1B7-41E6-9E2F-66CE598EEACF}" type="presParOf" srcId="{0A0FA56E-49E3-4692-B9FD-BB161FD6AD04}" destId="{A86DE0CF-2ECC-4FBD-AFF1-4A901C9A93D1}" srcOrd="6" destOrd="0" presId="urn:microsoft.com/office/officeart/2018/2/layout/IconVerticalSolidList"/>
    <dgm:cxn modelId="{9FB3C39E-092E-4CA6-BE35-9D656DBDB7E1}" type="presParOf" srcId="{A86DE0CF-2ECC-4FBD-AFF1-4A901C9A93D1}" destId="{ECFD2892-D885-4D95-A393-1A3D8F7CA200}" srcOrd="0" destOrd="0" presId="urn:microsoft.com/office/officeart/2018/2/layout/IconVerticalSolidList"/>
    <dgm:cxn modelId="{22DC0FBF-C7D3-4AF2-B870-626534EAA65A}" type="presParOf" srcId="{A86DE0CF-2ECC-4FBD-AFF1-4A901C9A93D1}" destId="{53F4837A-460C-43D7-9ED9-74670F55004C}" srcOrd="1" destOrd="0" presId="urn:microsoft.com/office/officeart/2018/2/layout/IconVerticalSolidList"/>
    <dgm:cxn modelId="{E34CB93B-C732-4E52-A0B8-1F838DF8E867}" type="presParOf" srcId="{A86DE0CF-2ECC-4FBD-AFF1-4A901C9A93D1}" destId="{218D665C-F4F7-4CBC-BA64-14E2A3F6F256}" srcOrd="2" destOrd="0" presId="urn:microsoft.com/office/officeart/2018/2/layout/IconVerticalSolidList"/>
    <dgm:cxn modelId="{AB45C5CF-1E8C-4631-A47E-3CD1F865EFD1}" type="presParOf" srcId="{A86DE0CF-2ECC-4FBD-AFF1-4A901C9A93D1}" destId="{A4E7F2B2-AFEC-483A-B747-AA55622D30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BE64D8-4A8E-46AC-9C70-959CF6814E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7DEA65-AC77-4663-87A3-F8B57068FEEF}">
      <dgm:prSet/>
      <dgm:spPr/>
      <dgm:t>
        <a:bodyPr/>
        <a:lstStyle/>
        <a:p>
          <a:r>
            <a:rPr lang="en-US"/>
            <a:t>Jira Integration: Automatically create a ticket in the team's project management tool.</a:t>
          </a:r>
        </a:p>
      </dgm:t>
    </dgm:pt>
    <dgm:pt modelId="{1DED4FCC-66C7-475E-ADC7-69BA93A20941}" type="parTrans" cxnId="{74F72263-D5B3-44B7-8C46-1C233AA73C52}">
      <dgm:prSet/>
      <dgm:spPr/>
      <dgm:t>
        <a:bodyPr/>
        <a:lstStyle/>
        <a:p>
          <a:endParaRPr lang="en-US"/>
        </a:p>
      </dgm:t>
    </dgm:pt>
    <dgm:pt modelId="{5DBC1B54-ACB8-4691-884D-299E8420F5D8}" type="sibTrans" cxnId="{74F72263-D5B3-44B7-8C46-1C233AA73C52}">
      <dgm:prSet/>
      <dgm:spPr/>
      <dgm:t>
        <a:bodyPr/>
        <a:lstStyle/>
        <a:p>
          <a:endParaRPr lang="en-US"/>
        </a:p>
      </dgm:t>
    </dgm:pt>
    <dgm:pt modelId="{15C2595E-5D17-4064-A196-856219D163E7}">
      <dgm:prSet/>
      <dgm:spPr/>
      <dgm:t>
        <a:bodyPr/>
        <a:lstStyle/>
        <a:p>
          <a:r>
            <a:rPr lang="en-US"/>
            <a:t>File Attachments: Allow users to upload mockups and screenshots.</a:t>
          </a:r>
        </a:p>
      </dgm:t>
    </dgm:pt>
    <dgm:pt modelId="{FE05BFCF-2B2F-411E-A693-75045B799ED6}" type="parTrans" cxnId="{EBF3D409-C08F-4D21-81AC-2D21D3994D77}">
      <dgm:prSet/>
      <dgm:spPr/>
      <dgm:t>
        <a:bodyPr/>
        <a:lstStyle/>
        <a:p>
          <a:endParaRPr lang="en-US"/>
        </a:p>
      </dgm:t>
    </dgm:pt>
    <dgm:pt modelId="{5CF55130-C451-49DD-807E-1B48E307B487}" type="sibTrans" cxnId="{EBF3D409-C08F-4D21-81AC-2D21D3994D77}">
      <dgm:prSet/>
      <dgm:spPr/>
      <dgm:t>
        <a:bodyPr/>
        <a:lstStyle/>
        <a:p>
          <a:endParaRPr lang="en-US"/>
        </a:p>
      </dgm:t>
    </dgm:pt>
    <dgm:pt modelId="{DD449FAE-6A08-4302-9CCD-3AE5CBF2FB07}">
      <dgm:prSet/>
      <dgm:spPr/>
      <dgm:t>
        <a:bodyPr/>
        <a:lstStyle/>
        <a:p>
          <a:r>
            <a:rPr lang="en-US"/>
            <a:t>Analytics Dashboard: Track the number of submissions and common themes.</a:t>
          </a:r>
        </a:p>
      </dgm:t>
    </dgm:pt>
    <dgm:pt modelId="{0F592DAD-2C7C-4ABE-A5F5-7DEAE0E3BE78}" type="parTrans" cxnId="{864E174D-2557-4527-A60E-4E3CB8BCFC0D}">
      <dgm:prSet/>
      <dgm:spPr/>
      <dgm:t>
        <a:bodyPr/>
        <a:lstStyle/>
        <a:p>
          <a:endParaRPr lang="en-US"/>
        </a:p>
      </dgm:t>
    </dgm:pt>
    <dgm:pt modelId="{C9B0F193-9C50-4F25-9DA2-C40F18807749}" type="sibTrans" cxnId="{864E174D-2557-4527-A60E-4E3CB8BCFC0D}">
      <dgm:prSet/>
      <dgm:spPr/>
      <dgm:t>
        <a:bodyPr/>
        <a:lstStyle/>
        <a:p>
          <a:endParaRPr lang="en-US"/>
        </a:p>
      </dgm:t>
    </dgm:pt>
    <dgm:pt modelId="{D1F14119-7BD9-437E-9797-F266905165E6}">
      <dgm:prSet/>
      <dgm:spPr/>
      <dgm:t>
        <a:bodyPr/>
        <a:lstStyle/>
        <a:p>
          <a:r>
            <a:rPr lang="en-US"/>
            <a:t>Advanced NLU: Integrate with a service like Rasa or Dialogflow for more complex conversation handling.</a:t>
          </a:r>
        </a:p>
      </dgm:t>
    </dgm:pt>
    <dgm:pt modelId="{4C001FC8-9839-4E83-8A73-AF5C4BBC100B}" type="parTrans" cxnId="{E106C2C4-7668-4841-B049-00DCB5E914BD}">
      <dgm:prSet/>
      <dgm:spPr/>
      <dgm:t>
        <a:bodyPr/>
        <a:lstStyle/>
        <a:p>
          <a:endParaRPr lang="en-US"/>
        </a:p>
      </dgm:t>
    </dgm:pt>
    <dgm:pt modelId="{33AEC6EF-CAD1-41B8-96AB-871A6D44D1FC}" type="sibTrans" cxnId="{E106C2C4-7668-4841-B049-00DCB5E914BD}">
      <dgm:prSet/>
      <dgm:spPr/>
      <dgm:t>
        <a:bodyPr/>
        <a:lstStyle/>
        <a:p>
          <a:endParaRPr lang="en-US"/>
        </a:p>
      </dgm:t>
    </dgm:pt>
    <dgm:pt modelId="{B2169648-AF14-4DB3-9C95-165039DE4687}" type="pres">
      <dgm:prSet presAssocID="{81BE64D8-4A8E-46AC-9C70-959CF6814EA8}" presName="root" presStyleCnt="0">
        <dgm:presLayoutVars>
          <dgm:dir/>
          <dgm:resizeHandles val="exact"/>
        </dgm:presLayoutVars>
      </dgm:prSet>
      <dgm:spPr/>
    </dgm:pt>
    <dgm:pt modelId="{A28C3427-17A0-4F9B-8925-15304484853D}" type="pres">
      <dgm:prSet presAssocID="{E57DEA65-AC77-4663-87A3-F8B57068FEEF}" presName="compNode" presStyleCnt="0"/>
      <dgm:spPr/>
    </dgm:pt>
    <dgm:pt modelId="{2440162F-F72D-4390-B932-DB92B7A3967C}" type="pres">
      <dgm:prSet presAssocID="{E57DEA65-AC77-4663-87A3-F8B57068FE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2F1F009-19F1-4A3B-A987-CDB6ECC4244B}" type="pres">
      <dgm:prSet presAssocID="{E57DEA65-AC77-4663-87A3-F8B57068FEEF}" presName="spaceRect" presStyleCnt="0"/>
      <dgm:spPr/>
    </dgm:pt>
    <dgm:pt modelId="{991D257C-7543-4450-A924-421260E33DF0}" type="pres">
      <dgm:prSet presAssocID="{E57DEA65-AC77-4663-87A3-F8B57068FEEF}" presName="textRect" presStyleLbl="revTx" presStyleIdx="0" presStyleCnt="4">
        <dgm:presLayoutVars>
          <dgm:chMax val="1"/>
          <dgm:chPref val="1"/>
        </dgm:presLayoutVars>
      </dgm:prSet>
      <dgm:spPr/>
    </dgm:pt>
    <dgm:pt modelId="{D3400DF9-6586-4664-A3C6-85CFF49B98F5}" type="pres">
      <dgm:prSet presAssocID="{5DBC1B54-ACB8-4691-884D-299E8420F5D8}" presName="sibTrans" presStyleCnt="0"/>
      <dgm:spPr/>
    </dgm:pt>
    <dgm:pt modelId="{AD1315C1-9D05-434A-A410-C7CAC37A5A1C}" type="pres">
      <dgm:prSet presAssocID="{15C2595E-5D17-4064-A196-856219D163E7}" presName="compNode" presStyleCnt="0"/>
      <dgm:spPr/>
    </dgm:pt>
    <dgm:pt modelId="{50BC6142-74B1-479A-96E4-CA0A5F84BA2C}" type="pres">
      <dgm:prSet presAssocID="{15C2595E-5D17-4064-A196-856219D163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7136044-73AB-4C8A-ADFE-940BDBD2C6BC}" type="pres">
      <dgm:prSet presAssocID="{15C2595E-5D17-4064-A196-856219D163E7}" presName="spaceRect" presStyleCnt="0"/>
      <dgm:spPr/>
    </dgm:pt>
    <dgm:pt modelId="{676EDF13-01FA-4C3E-A86C-E9F828A3C401}" type="pres">
      <dgm:prSet presAssocID="{15C2595E-5D17-4064-A196-856219D163E7}" presName="textRect" presStyleLbl="revTx" presStyleIdx="1" presStyleCnt="4">
        <dgm:presLayoutVars>
          <dgm:chMax val="1"/>
          <dgm:chPref val="1"/>
        </dgm:presLayoutVars>
      </dgm:prSet>
      <dgm:spPr/>
    </dgm:pt>
    <dgm:pt modelId="{9D62497B-680D-41CA-A942-3B63B37C00A7}" type="pres">
      <dgm:prSet presAssocID="{5CF55130-C451-49DD-807E-1B48E307B487}" presName="sibTrans" presStyleCnt="0"/>
      <dgm:spPr/>
    </dgm:pt>
    <dgm:pt modelId="{9EB13C26-23DF-4217-85F5-C31DBA47E60C}" type="pres">
      <dgm:prSet presAssocID="{DD449FAE-6A08-4302-9CCD-3AE5CBF2FB07}" presName="compNode" presStyleCnt="0"/>
      <dgm:spPr/>
    </dgm:pt>
    <dgm:pt modelId="{F413B0A3-D1A0-47A8-B558-5C28D3168C3F}" type="pres">
      <dgm:prSet presAssocID="{DD449FAE-6A08-4302-9CCD-3AE5CBF2FB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283F093-237E-494A-8920-DD348043ECCC}" type="pres">
      <dgm:prSet presAssocID="{DD449FAE-6A08-4302-9CCD-3AE5CBF2FB07}" presName="spaceRect" presStyleCnt="0"/>
      <dgm:spPr/>
    </dgm:pt>
    <dgm:pt modelId="{5FAC2875-00B6-4E6B-AB8B-4796A80D5374}" type="pres">
      <dgm:prSet presAssocID="{DD449FAE-6A08-4302-9CCD-3AE5CBF2FB07}" presName="textRect" presStyleLbl="revTx" presStyleIdx="2" presStyleCnt="4">
        <dgm:presLayoutVars>
          <dgm:chMax val="1"/>
          <dgm:chPref val="1"/>
        </dgm:presLayoutVars>
      </dgm:prSet>
      <dgm:spPr/>
    </dgm:pt>
    <dgm:pt modelId="{C7578536-2677-4905-A325-90419A4B8EB5}" type="pres">
      <dgm:prSet presAssocID="{C9B0F193-9C50-4F25-9DA2-C40F18807749}" presName="sibTrans" presStyleCnt="0"/>
      <dgm:spPr/>
    </dgm:pt>
    <dgm:pt modelId="{2E46AF93-1EB8-4E93-A22C-29B76BF30B6D}" type="pres">
      <dgm:prSet presAssocID="{D1F14119-7BD9-437E-9797-F266905165E6}" presName="compNode" presStyleCnt="0"/>
      <dgm:spPr/>
    </dgm:pt>
    <dgm:pt modelId="{4B0C008D-7260-4237-BFDA-C7F88135CDB6}" type="pres">
      <dgm:prSet presAssocID="{D1F14119-7BD9-437E-9797-F266905165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7F5A0BC-6E4B-4893-84CE-C1189C742E73}" type="pres">
      <dgm:prSet presAssocID="{D1F14119-7BD9-437E-9797-F266905165E6}" presName="spaceRect" presStyleCnt="0"/>
      <dgm:spPr/>
    </dgm:pt>
    <dgm:pt modelId="{9A581C56-4DBF-4740-AFCF-5C0A612CFF38}" type="pres">
      <dgm:prSet presAssocID="{D1F14119-7BD9-437E-9797-F266905165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F3D409-C08F-4D21-81AC-2D21D3994D77}" srcId="{81BE64D8-4A8E-46AC-9C70-959CF6814EA8}" destId="{15C2595E-5D17-4064-A196-856219D163E7}" srcOrd="1" destOrd="0" parTransId="{FE05BFCF-2B2F-411E-A693-75045B799ED6}" sibTransId="{5CF55130-C451-49DD-807E-1B48E307B487}"/>
    <dgm:cxn modelId="{26C62E31-C588-4E65-98FE-668A4DFBE83B}" type="presOf" srcId="{15C2595E-5D17-4064-A196-856219D163E7}" destId="{676EDF13-01FA-4C3E-A86C-E9F828A3C401}" srcOrd="0" destOrd="0" presId="urn:microsoft.com/office/officeart/2018/2/layout/IconLabelList"/>
    <dgm:cxn modelId="{93D57B40-4E2B-4957-8450-21C004B8E6FC}" type="presOf" srcId="{D1F14119-7BD9-437E-9797-F266905165E6}" destId="{9A581C56-4DBF-4740-AFCF-5C0A612CFF38}" srcOrd="0" destOrd="0" presId="urn:microsoft.com/office/officeart/2018/2/layout/IconLabelList"/>
    <dgm:cxn modelId="{1B654D62-B198-4B5E-9249-EDB8EC7FBDE2}" type="presOf" srcId="{DD449FAE-6A08-4302-9CCD-3AE5CBF2FB07}" destId="{5FAC2875-00B6-4E6B-AB8B-4796A80D5374}" srcOrd="0" destOrd="0" presId="urn:microsoft.com/office/officeart/2018/2/layout/IconLabelList"/>
    <dgm:cxn modelId="{74F72263-D5B3-44B7-8C46-1C233AA73C52}" srcId="{81BE64D8-4A8E-46AC-9C70-959CF6814EA8}" destId="{E57DEA65-AC77-4663-87A3-F8B57068FEEF}" srcOrd="0" destOrd="0" parTransId="{1DED4FCC-66C7-475E-ADC7-69BA93A20941}" sibTransId="{5DBC1B54-ACB8-4691-884D-299E8420F5D8}"/>
    <dgm:cxn modelId="{864E174D-2557-4527-A60E-4E3CB8BCFC0D}" srcId="{81BE64D8-4A8E-46AC-9C70-959CF6814EA8}" destId="{DD449FAE-6A08-4302-9CCD-3AE5CBF2FB07}" srcOrd="2" destOrd="0" parTransId="{0F592DAD-2C7C-4ABE-A5F5-7DEAE0E3BE78}" sibTransId="{C9B0F193-9C50-4F25-9DA2-C40F18807749}"/>
    <dgm:cxn modelId="{BF08C178-4940-43AF-96F7-B565641EC692}" type="presOf" srcId="{81BE64D8-4A8E-46AC-9C70-959CF6814EA8}" destId="{B2169648-AF14-4DB3-9C95-165039DE4687}" srcOrd="0" destOrd="0" presId="urn:microsoft.com/office/officeart/2018/2/layout/IconLabelList"/>
    <dgm:cxn modelId="{378A338A-09CE-4139-ADAD-4131D9155767}" type="presOf" srcId="{E57DEA65-AC77-4663-87A3-F8B57068FEEF}" destId="{991D257C-7543-4450-A924-421260E33DF0}" srcOrd="0" destOrd="0" presId="urn:microsoft.com/office/officeart/2018/2/layout/IconLabelList"/>
    <dgm:cxn modelId="{E106C2C4-7668-4841-B049-00DCB5E914BD}" srcId="{81BE64D8-4A8E-46AC-9C70-959CF6814EA8}" destId="{D1F14119-7BD9-437E-9797-F266905165E6}" srcOrd="3" destOrd="0" parTransId="{4C001FC8-9839-4E83-8A73-AF5C4BBC100B}" sibTransId="{33AEC6EF-CAD1-41B8-96AB-871A6D44D1FC}"/>
    <dgm:cxn modelId="{D14D5067-788C-4DE4-9575-4927C294CE8B}" type="presParOf" srcId="{B2169648-AF14-4DB3-9C95-165039DE4687}" destId="{A28C3427-17A0-4F9B-8925-15304484853D}" srcOrd="0" destOrd="0" presId="urn:microsoft.com/office/officeart/2018/2/layout/IconLabelList"/>
    <dgm:cxn modelId="{8633F1B0-85BE-4688-8329-CEEDA7A94353}" type="presParOf" srcId="{A28C3427-17A0-4F9B-8925-15304484853D}" destId="{2440162F-F72D-4390-B932-DB92B7A3967C}" srcOrd="0" destOrd="0" presId="urn:microsoft.com/office/officeart/2018/2/layout/IconLabelList"/>
    <dgm:cxn modelId="{02054621-F487-43A2-9381-BB179F029B33}" type="presParOf" srcId="{A28C3427-17A0-4F9B-8925-15304484853D}" destId="{C2F1F009-19F1-4A3B-A987-CDB6ECC4244B}" srcOrd="1" destOrd="0" presId="urn:microsoft.com/office/officeart/2018/2/layout/IconLabelList"/>
    <dgm:cxn modelId="{02D6B077-BEE5-4DF7-AC8C-8779403DEC84}" type="presParOf" srcId="{A28C3427-17A0-4F9B-8925-15304484853D}" destId="{991D257C-7543-4450-A924-421260E33DF0}" srcOrd="2" destOrd="0" presId="urn:microsoft.com/office/officeart/2018/2/layout/IconLabelList"/>
    <dgm:cxn modelId="{2D212693-0981-4F04-8FBA-0CEF39A12FBC}" type="presParOf" srcId="{B2169648-AF14-4DB3-9C95-165039DE4687}" destId="{D3400DF9-6586-4664-A3C6-85CFF49B98F5}" srcOrd="1" destOrd="0" presId="urn:microsoft.com/office/officeart/2018/2/layout/IconLabelList"/>
    <dgm:cxn modelId="{6A90F8C2-818D-440E-B31D-AC0889378CF7}" type="presParOf" srcId="{B2169648-AF14-4DB3-9C95-165039DE4687}" destId="{AD1315C1-9D05-434A-A410-C7CAC37A5A1C}" srcOrd="2" destOrd="0" presId="urn:microsoft.com/office/officeart/2018/2/layout/IconLabelList"/>
    <dgm:cxn modelId="{52F315B7-6CB0-46FB-8713-E27FA08CD6CA}" type="presParOf" srcId="{AD1315C1-9D05-434A-A410-C7CAC37A5A1C}" destId="{50BC6142-74B1-479A-96E4-CA0A5F84BA2C}" srcOrd="0" destOrd="0" presId="urn:microsoft.com/office/officeart/2018/2/layout/IconLabelList"/>
    <dgm:cxn modelId="{F2D34367-EC70-4488-8077-A5F3F7B90DAF}" type="presParOf" srcId="{AD1315C1-9D05-434A-A410-C7CAC37A5A1C}" destId="{F7136044-73AB-4C8A-ADFE-940BDBD2C6BC}" srcOrd="1" destOrd="0" presId="urn:microsoft.com/office/officeart/2018/2/layout/IconLabelList"/>
    <dgm:cxn modelId="{EDC1003D-8157-4896-9485-F5E71FEF7D15}" type="presParOf" srcId="{AD1315C1-9D05-434A-A410-C7CAC37A5A1C}" destId="{676EDF13-01FA-4C3E-A86C-E9F828A3C401}" srcOrd="2" destOrd="0" presId="urn:microsoft.com/office/officeart/2018/2/layout/IconLabelList"/>
    <dgm:cxn modelId="{7F40C7FB-293D-4C7B-861A-C711E2172394}" type="presParOf" srcId="{B2169648-AF14-4DB3-9C95-165039DE4687}" destId="{9D62497B-680D-41CA-A942-3B63B37C00A7}" srcOrd="3" destOrd="0" presId="urn:microsoft.com/office/officeart/2018/2/layout/IconLabelList"/>
    <dgm:cxn modelId="{6DA7CCDC-DFEB-4F36-8465-160973A69942}" type="presParOf" srcId="{B2169648-AF14-4DB3-9C95-165039DE4687}" destId="{9EB13C26-23DF-4217-85F5-C31DBA47E60C}" srcOrd="4" destOrd="0" presId="urn:microsoft.com/office/officeart/2018/2/layout/IconLabelList"/>
    <dgm:cxn modelId="{97AC418D-B77C-4F27-BABD-00264B6A3F1B}" type="presParOf" srcId="{9EB13C26-23DF-4217-85F5-C31DBA47E60C}" destId="{F413B0A3-D1A0-47A8-B558-5C28D3168C3F}" srcOrd="0" destOrd="0" presId="urn:microsoft.com/office/officeart/2018/2/layout/IconLabelList"/>
    <dgm:cxn modelId="{8E76DFD6-1425-4B01-A13B-42D8E586F015}" type="presParOf" srcId="{9EB13C26-23DF-4217-85F5-C31DBA47E60C}" destId="{C283F093-237E-494A-8920-DD348043ECCC}" srcOrd="1" destOrd="0" presId="urn:microsoft.com/office/officeart/2018/2/layout/IconLabelList"/>
    <dgm:cxn modelId="{8BE461A6-D437-488B-95CB-15ABB014F655}" type="presParOf" srcId="{9EB13C26-23DF-4217-85F5-C31DBA47E60C}" destId="{5FAC2875-00B6-4E6B-AB8B-4796A80D5374}" srcOrd="2" destOrd="0" presId="urn:microsoft.com/office/officeart/2018/2/layout/IconLabelList"/>
    <dgm:cxn modelId="{5981A3D9-EE8C-46DC-979A-72689E7EB98B}" type="presParOf" srcId="{B2169648-AF14-4DB3-9C95-165039DE4687}" destId="{C7578536-2677-4905-A325-90419A4B8EB5}" srcOrd="5" destOrd="0" presId="urn:microsoft.com/office/officeart/2018/2/layout/IconLabelList"/>
    <dgm:cxn modelId="{B8D2DA1E-46B8-456C-896F-D23D84D2342B}" type="presParOf" srcId="{B2169648-AF14-4DB3-9C95-165039DE4687}" destId="{2E46AF93-1EB8-4E93-A22C-29B76BF30B6D}" srcOrd="6" destOrd="0" presId="urn:microsoft.com/office/officeart/2018/2/layout/IconLabelList"/>
    <dgm:cxn modelId="{31843DF8-F196-4883-9BDC-0D4D006E5964}" type="presParOf" srcId="{2E46AF93-1EB8-4E93-A22C-29B76BF30B6D}" destId="{4B0C008D-7260-4237-BFDA-C7F88135CDB6}" srcOrd="0" destOrd="0" presId="urn:microsoft.com/office/officeart/2018/2/layout/IconLabelList"/>
    <dgm:cxn modelId="{10377754-5876-4245-81BC-89A00239E21B}" type="presParOf" srcId="{2E46AF93-1EB8-4E93-A22C-29B76BF30B6D}" destId="{D7F5A0BC-6E4B-4893-84CE-C1189C742E73}" srcOrd="1" destOrd="0" presId="urn:microsoft.com/office/officeart/2018/2/layout/IconLabelList"/>
    <dgm:cxn modelId="{4CA99E2A-580C-458B-B348-121035B5F7B1}" type="presParOf" srcId="{2E46AF93-1EB8-4E93-A22C-29B76BF30B6D}" destId="{9A581C56-4DBF-4740-AFCF-5C0A612CFF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BE568-2483-4E87-ABAF-83127D1727A2}">
      <dsp:nvSpPr>
        <dsp:cNvPr id="0" name=""/>
        <dsp:cNvSpPr/>
      </dsp:nvSpPr>
      <dsp:spPr>
        <a:xfrm>
          <a:off x="920893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8681C-3E49-4735-B80B-D8DB86285749}">
      <dsp:nvSpPr>
        <dsp:cNvPr id="0" name=""/>
        <dsp:cNvSpPr/>
      </dsp:nvSpPr>
      <dsp:spPr>
        <a:xfrm>
          <a:off x="157144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Great ideas for features often get lost in busy Slack channels or DMs.</a:t>
          </a:r>
        </a:p>
      </dsp:txBody>
      <dsp:txXfrm>
        <a:off x="157144" y="2485519"/>
        <a:ext cx="2777266" cy="720000"/>
      </dsp:txXfrm>
    </dsp:sp>
    <dsp:sp modelId="{0A5777B3-165F-4932-B408-953DAF293805}">
      <dsp:nvSpPr>
        <dsp:cNvPr id="0" name=""/>
        <dsp:cNvSpPr/>
      </dsp:nvSpPr>
      <dsp:spPr>
        <a:xfrm>
          <a:off x="4184181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CF08B-7D94-412E-A38F-461537AE100A}">
      <dsp:nvSpPr>
        <dsp:cNvPr id="0" name=""/>
        <dsp:cNvSpPr/>
      </dsp:nvSpPr>
      <dsp:spPr>
        <a:xfrm>
          <a:off x="3420433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When ideas are submitted, they are often vague and lack critical details.</a:t>
          </a:r>
        </a:p>
      </dsp:txBody>
      <dsp:txXfrm>
        <a:off x="3420433" y="2485519"/>
        <a:ext cx="2777266" cy="720000"/>
      </dsp:txXfrm>
    </dsp:sp>
    <dsp:sp modelId="{DAC29EAA-5444-40AD-B3F6-873ABC9058F4}">
      <dsp:nvSpPr>
        <dsp:cNvPr id="0" name=""/>
        <dsp:cNvSpPr/>
      </dsp:nvSpPr>
      <dsp:spPr>
        <a:xfrm>
          <a:off x="7447469" y="887962"/>
          <a:ext cx="1249769" cy="1249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401F2-B4A2-45DF-B176-DE472B98C81B}">
      <dsp:nvSpPr>
        <dsp:cNvPr id="0" name=""/>
        <dsp:cNvSpPr/>
      </dsp:nvSpPr>
      <dsp:spPr>
        <a:xfrm>
          <a:off x="6683721" y="2485519"/>
          <a:ext cx="277726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This leads to wasted time for Product Managers and Developers who have to chase down information.</a:t>
          </a:r>
        </a:p>
      </dsp:txBody>
      <dsp:txXfrm>
        <a:off x="6683721" y="2485519"/>
        <a:ext cx="277726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8C0F0-612B-4045-BC29-C0CF187044DE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2D556-FF3B-4A86-8B2D-5CEFDF3BFC1C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B09DB-CF5E-416C-B509-AEF11BD37018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Initiate:</a:t>
          </a:r>
          <a:r>
            <a:rPr lang="en-US" sz="2200" kern="1200" dirty="0"/>
            <a:t> User expresses an idea (Keywords: 'feature', 'idea', 'requirement', 'enhancement', 'we should', 'implement’)</a:t>
          </a:r>
        </a:p>
      </dsp:txBody>
      <dsp:txXfrm>
        <a:off x="994536" y="1698"/>
        <a:ext cx="8623596" cy="861070"/>
      </dsp:txXfrm>
    </dsp:sp>
    <dsp:sp modelId="{A11B3253-4766-439B-8C29-0D1CC09575B9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10ADC-3C20-4B33-A737-9C9860CB8FEB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510E6-9EC6-4074-ABD0-9604798AD3DC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Formulate:</a:t>
          </a:r>
          <a:r>
            <a:rPr lang="en-US" sz="2200" kern="1200"/>
            <a:t> The bot asks a series of structured questions (Title, User Story, Criteria, Stakeholders, etc.).</a:t>
          </a:r>
        </a:p>
      </dsp:txBody>
      <dsp:txXfrm>
        <a:off x="994536" y="1078036"/>
        <a:ext cx="8623596" cy="861070"/>
      </dsp:txXfrm>
    </dsp:sp>
    <dsp:sp modelId="{40DC590B-C47E-4860-9C97-0A8E6D50CDE6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5AC27-BA76-4086-8788-1F19F1426C10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DC3C0-9416-448E-8A74-7D8C7C93D3C1}">
      <dsp:nvSpPr>
        <dsp:cNvPr id="0" name=""/>
        <dsp:cNvSpPr/>
      </dsp:nvSpPr>
      <dsp:spPr>
        <a:xfrm>
          <a:off x="994536" y="2154374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Review:</a:t>
          </a:r>
          <a:r>
            <a:rPr lang="en-US" sz="2200" kern="1200"/>
            <a:t> The bot presents a complete summary for final user confirmation.</a:t>
          </a:r>
        </a:p>
      </dsp:txBody>
      <dsp:txXfrm>
        <a:off x="994536" y="2154374"/>
        <a:ext cx="8623596" cy="861070"/>
      </dsp:txXfrm>
    </dsp:sp>
    <dsp:sp modelId="{88BC09E7-B8CE-4EBC-9349-DF06F151CF42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B7D22-E6B3-4FA4-9A87-9D9F6E4AB68F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A10D8-692F-4543-A4A1-1EE03CBA354D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Submit:</a:t>
          </a:r>
          <a:r>
            <a:rPr lang="en-US" sz="2200" kern="1200"/>
            <a:t> The bot posts the approved, formatted requirement to a central channel.</a:t>
          </a:r>
        </a:p>
      </dsp:txBody>
      <dsp:txXfrm>
        <a:off x="994536" y="3230712"/>
        <a:ext cx="8623596" cy="861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6598F-163E-4B43-8468-A9872ED2E080}">
      <dsp:nvSpPr>
        <dsp:cNvPr id="0" name=""/>
        <dsp:cNvSpPr/>
      </dsp:nvSpPr>
      <dsp:spPr>
        <a:xfrm>
          <a:off x="0" y="11579"/>
          <a:ext cx="8596312" cy="18888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User Cancels: </a:t>
          </a:r>
          <a:r>
            <a:rPr lang="en-US" sz="2800" kern="1200"/>
            <a:t>The user can type cancel at any point or use the 'Cancel' button to immediately and safely exit the process.</a:t>
          </a:r>
        </a:p>
      </dsp:txBody>
      <dsp:txXfrm>
        <a:off x="92204" y="103783"/>
        <a:ext cx="8411904" cy="1704410"/>
      </dsp:txXfrm>
    </dsp:sp>
    <dsp:sp modelId="{4374678B-8A70-48C1-93F5-0A6633DAD645}">
      <dsp:nvSpPr>
        <dsp:cNvPr id="0" name=""/>
        <dsp:cNvSpPr/>
      </dsp:nvSpPr>
      <dsp:spPr>
        <a:xfrm>
          <a:off x="0" y="1981038"/>
          <a:ext cx="8596312" cy="18888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Unrelated Input:</a:t>
          </a:r>
          <a:r>
            <a:rPr lang="en-US" sz="2800" kern="1200"/>
            <a:t> When not in a data-gathering flow, the bot uses ChatterBot to provide a general conversational response, preventing the flow from starting accidentally.</a:t>
          </a:r>
        </a:p>
      </dsp:txBody>
      <dsp:txXfrm>
        <a:off x="92204" y="2073242"/>
        <a:ext cx="8411904" cy="1704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142F8-0137-4EA8-969D-351CD752C0C9}">
      <dsp:nvSpPr>
        <dsp:cNvPr id="0" name=""/>
        <dsp:cNvSpPr/>
      </dsp:nvSpPr>
      <dsp:spPr>
        <a:xfrm>
          <a:off x="1163156" y="35767"/>
          <a:ext cx="830070" cy="8300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D75041-A5C2-4E87-8569-0E50F7E24235}">
      <dsp:nvSpPr>
        <dsp:cNvPr id="0" name=""/>
        <dsp:cNvSpPr/>
      </dsp:nvSpPr>
      <dsp:spPr>
        <a:xfrm>
          <a:off x="1337470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82B92-DDBD-45E8-8FBD-EF735C2E9288}">
      <dsp:nvSpPr>
        <dsp:cNvPr id="0" name=""/>
        <dsp:cNvSpPr/>
      </dsp:nvSpPr>
      <dsp:spPr>
        <a:xfrm>
          <a:off x="2171099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Guided Conversational Flow: Turns a simple idea into a formal requirement.</a:t>
          </a:r>
        </a:p>
      </dsp:txBody>
      <dsp:txXfrm>
        <a:off x="2171099" y="35767"/>
        <a:ext cx="1956595" cy="830070"/>
      </dsp:txXfrm>
    </dsp:sp>
    <dsp:sp modelId="{3285E7F1-2B53-418B-9E6A-1299D0A84890}">
      <dsp:nvSpPr>
        <dsp:cNvPr id="0" name=""/>
        <dsp:cNvSpPr/>
      </dsp:nvSpPr>
      <dsp:spPr>
        <a:xfrm>
          <a:off x="4468616" y="35767"/>
          <a:ext cx="830070" cy="8300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E6C93-927F-43DF-85B5-2398F5C5D3A9}">
      <dsp:nvSpPr>
        <dsp:cNvPr id="0" name=""/>
        <dsp:cNvSpPr/>
      </dsp:nvSpPr>
      <dsp:spPr>
        <a:xfrm>
          <a:off x="4642931" y="210082"/>
          <a:ext cx="481441" cy="481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69FB1-73CF-4846-AA14-22DB61998643}">
      <dsp:nvSpPr>
        <dsp:cNvPr id="0" name=""/>
        <dsp:cNvSpPr/>
      </dsp:nvSpPr>
      <dsp:spPr>
        <a:xfrm>
          <a:off x="5476560" y="35767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Structured Data Capture: Collects everything from User Stories to Deadlines.</a:t>
          </a:r>
        </a:p>
      </dsp:txBody>
      <dsp:txXfrm>
        <a:off x="5476560" y="35767"/>
        <a:ext cx="1956595" cy="830070"/>
      </dsp:txXfrm>
    </dsp:sp>
    <dsp:sp modelId="{0AA1850C-7558-49AC-B363-9439FF5AAB49}">
      <dsp:nvSpPr>
        <dsp:cNvPr id="0" name=""/>
        <dsp:cNvSpPr/>
      </dsp:nvSpPr>
      <dsp:spPr>
        <a:xfrm>
          <a:off x="1163156" y="1525683"/>
          <a:ext cx="830070" cy="8300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92A43-CF95-4ED2-8D4F-68F9E842E669}">
      <dsp:nvSpPr>
        <dsp:cNvPr id="0" name=""/>
        <dsp:cNvSpPr/>
      </dsp:nvSpPr>
      <dsp:spPr>
        <a:xfrm>
          <a:off x="1337470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A5547-76B1-49C5-9BE8-AF05BBC36B2F}">
      <dsp:nvSpPr>
        <dsp:cNvPr id="0" name=""/>
        <dsp:cNvSpPr/>
      </dsp:nvSpPr>
      <dsp:spPr>
        <a:xfrm>
          <a:off x="2171099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*Interactive UI: Uses Slack's buttons for a smooth user experience.</a:t>
          </a:r>
        </a:p>
      </dsp:txBody>
      <dsp:txXfrm>
        <a:off x="2171099" y="1525683"/>
        <a:ext cx="1956595" cy="830070"/>
      </dsp:txXfrm>
    </dsp:sp>
    <dsp:sp modelId="{DB13A58A-EF75-493A-986C-2252A18CF200}">
      <dsp:nvSpPr>
        <dsp:cNvPr id="0" name=""/>
        <dsp:cNvSpPr/>
      </dsp:nvSpPr>
      <dsp:spPr>
        <a:xfrm>
          <a:off x="4468616" y="1525683"/>
          <a:ext cx="830070" cy="8300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CA26D-9D76-4557-9538-2F668C0C2FC5}">
      <dsp:nvSpPr>
        <dsp:cNvPr id="0" name=""/>
        <dsp:cNvSpPr/>
      </dsp:nvSpPr>
      <dsp:spPr>
        <a:xfrm>
          <a:off x="4642931" y="1699997"/>
          <a:ext cx="481441" cy="481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F8BB7-A244-4192-BD07-88E1D9290760}">
      <dsp:nvSpPr>
        <dsp:cNvPr id="0" name=""/>
        <dsp:cNvSpPr/>
      </dsp:nvSpPr>
      <dsp:spPr>
        <a:xfrm>
          <a:off x="5476560" y="1525683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Confirmation Step: Ensures accuracy by allowing users to review before posting.</a:t>
          </a:r>
        </a:p>
      </dsp:txBody>
      <dsp:txXfrm>
        <a:off x="5476560" y="1525683"/>
        <a:ext cx="1956595" cy="830070"/>
      </dsp:txXfrm>
    </dsp:sp>
    <dsp:sp modelId="{89DE2837-818B-4D48-A394-43A4A641D7A3}">
      <dsp:nvSpPr>
        <dsp:cNvPr id="0" name=""/>
        <dsp:cNvSpPr/>
      </dsp:nvSpPr>
      <dsp:spPr>
        <a:xfrm>
          <a:off x="1163156" y="3015598"/>
          <a:ext cx="830070" cy="8300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89F41-FC43-4D83-AB1A-403F3CEBF2C6}">
      <dsp:nvSpPr>
        <dsp:cNvPr id="0" name=""/>
        <dsp:cNvSpPr/>
      </dsp:nvSpPr>
      <dsp:spPr>
        <a:xfrm>
          <a:off x="1337470" y="3189913"/>
          <a:ext cx="481441" cy="4814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336B7-BD73-408B-8CB9-2DCD82AAB329}">
      <dsp:nvSpPr>
        <dsp:cNvPr id="0" name=""/>
        <dsp:cNvSpPr/>
      </dsp:nvSpPr>
      <dsp:spPr>
        <a:xfrm>
          <a:off x="2171099" y="3015598"/>
          <a:ext cx="1956595" cy="830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Automated Posting: Centralizes all submitted ideas into a designated channel.</a:t>
          </a:r>
        </a:p>
      </dsp:txBody>
      <dsp:txXfrm>
        <a:off x="2171099" y="3015598"/>
        <a:ext cx="1956595" cy="8300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1672A-FBEE-435D-93F0-2F5031A47E42}">
      <dsp:nvSpPr>
        <dsp:cNvPr id="0" name=""/>
        <dsp:cNvSpPr/>
      </dsp:nvSpPr>
      <dsp:spPr>
        <a:xfrm>
          <a:off x="298543" y="1036851"/>
          <a:ext cx="918931" cy="918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86585-1AAA-4F6D-A942-9709E3656641}">
      <dsp:nvSpPr>
        <dsp:cNvPr id="0" name=""/>
        <dsp:cNvSpPr/>
      </dsp:nvSpPr>
      <dsp:spPr>
        <a:xfrm>
          <a:off x="494381" y="1232689"/>
          <a:ext cx="527255" cy="527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790BD-3596-4A80-A243-DC04A090BADD}">
      <dsp:nvSpPr>
        <dsp:cNvPr id="0" name=""/>
        <dsp:cNvSpPr/>
      </dsp:nvSpPr>
      <dsp:spPr>
        <a:xfrm>
          <a:off x="4786" y="2242007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Language: Python</a:t>
          </a:r>
        </a:p>
      </dsp:txBody>
      <dsp:txXfrm>
        <a:off x="4786" y="2242007"/>
        <a:ext cx="1506445" cy="602578"/>
      </dsp:txXfrm>
    </dsp:sp>
    <dsp:sp modelId="{95B471E7-4CC3-499E-B8B2-DD477C17F9AB}">
      <dsp:nvSpPr>
        <dsp:cNvPr id="0" name=""/>
        <dsp:cNvSpPr/>
      </dsp:nvSpPr>
      <dsp:spPr>
        <a:xfrm>
          <a:off x="2068616" y="1036851"/>
          <a:ext cx="918931" cy="918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49F6F-920B-4353-8EA0-74E3B40908BF}">
      <dsp:nvSpPr>
        <dsp:cNvPr id="0" name=""/>
        <dsp:cNvSpPr/>
      </dsp:nvSpPr>
      <dsp:spPr>
        <a:xfrm>
          <a:off x="2264454" y="1232689"/>
          <a:ext cx="527255" cy="527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3FA8A-F654-4FFB-AB6E-AAC62767D661}">
      <dsp:nvSpPr>
        <dsp:cNvPr id="0" name=""/>
        <dsp:cNvSpPr/>
      </dsp:nvSpPr>
      <dsp:spPr>
        <a:xfrm>
          <a:off x="1774860" y="2242007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Framework: Slack Bolt (Official SDK)</a:t>
          </a:r>
        </a:p>
      </dsp:txBody>
      <dsp:txXfrm>
        <a:off x="1774860" y="2242007"/>
        <a:ext cx="1506445" cy="602578"/>
      </dsp:txXfrm>
    </dsp:sp>
    <dsp:sp modelId="{3FB33FB6-A62E-412C-81D9-508DA15BE187}">
      <dsp:nvSpPr>
        <dsp:cNvPr id="0" name=""/>
        <dsp:cNvSpPr/>
      </dsp:nvSpPr>
      <dsp:spPr>
        <a:xfrm>
          <a:off x="3838690" y="1036851"/>
          <a:ext cx="918931" cy="9189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FA9A3-0C2B-4D6D-A562-74689C6EB018}">
      <dsp:nvSpPr>
        <dsp:cNvPr id="0" name=""/>
        <dsp:cNvSpPr/>
      </dsp:nvSpPr>
      <dsp:spPr>
        <a:xfrm>
          <a:off x="4034528" y="1232689"/>
          <a:ext cx="527255" cy="527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E2087-38C8-497E-9B89-EF50A35F254C}">
      <dsp:nvSpPr>
        <dsp:cNvPr id="0" name=""/>
        <dsp:cNvSpPr/>
      </dsp:nvSpPr>
      <dsp:spPr>
        <a:xfrm>
          <a:off x="3544933" y="2242007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Connection: Secure Socket Mode (No public URL needed)</a:t>
          </a:r>
        </a:p>
      </dsp:txBody>
      <dsp:txXfrm>
        <a:off x="3544933" y="2242007"/>
        <a:ext cx="1506445" cy="602578"/>
      </dsp:txXfrm>
    </dsp:sp>
    <dsp:sp modelId="{B198B8AF-A583-49CF-BC00-4C9B04B0299F}">
      <dsp:nvSpPr>
        <dsp:cNvPr id="0" name=""/>
        <dsp:cNvSpPr/>
      </dsp:nvSpPr>
      <dsp:spPr>
        <a:xfrm>
          <a:off x="5608763" y="1036851"/>
          <a:ext cx="918931" cy="918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70200-749F-4D3B-8FA6-E1BB3EE9C1DA}">
      <dsp:nvSpPr>
        <dsp:cNvPr id="0" name=""/>
        <dsp:cNvSpPr/>
      </dsp:nvSpPr>
      <dsp:spPr>
        <a:xfrm>
          <a:off x="5804601" y="1232689"/>
          <a:ext cx="527255" cy="5272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F4E34-7C0E-4612-A5FB-22C8FB966A4F}">
      <dsp:nvSpPr>
        <dsp:cNvPr id="0" name=""/>
        <dsp:cNvSpPr/>
      </dsp:nvSpPr>
      <dsp:spPr>
        <a:xfrm>
          <a:off x="5315006" y="2242007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AI: ChatterBot for basic conversational abilities</a:t>
          </a:r>
        </a:p>
      </dsp:txBody>
      <dsp:txXfrm>
        <a:off x="5315006" y="2242007"/>
        <a:ext cx="1506445" cy="602578"/>
      </dsp:txXfrm>
    </dsp:sp>
    <dsp:sp modelId="{FB1D5757-F29F-410D-BF39-023BE7211022}">
      <dsp:nvSpPr>
        <dsp:cNvPr id="0" name=""/>
        <dsp:cNvSpPr/>
      </dsp:nvSpPr>
      <dsp:spPr>
        <a:xfrm>
          <a:off x="7378836" y="1036851"/>
          <a:ext cx="918931" cy="9189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28C96-C0A7-4E86-978B-04E11AAA3439}">
      <dsp:nvSpPr>
        <dsp:cNvPr id="0" name=""/>
        <dsp:cNvSpPr/>
      </dsp:nvSpPr>
      <dsp:spPr>
        <a:xfrm>
          <a:off x="7574674" y="1232689"/>
          <a:ext cx="527255" cy="5272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0062B-7877-4902-A0F8-F3516CDFEC15}">
      <dsp:nvSpPr>
        <dsp:cNvPr id="0" name=""/>
        <dsp:cNvSpPr/>
      </dsp:nvSpPr>
      <dsp:spPr>
        <a:xfrm>
          <a:off x="7085079" y="2242007"/>
          <a:ext cx="1506445" cy="60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State Management: In-memory state machine to track conversation progress</a:t>
          </a:r>
        </a:p>
      </dsp:txBody>
      <dsp:txXfrm>
        <a:off x="7085079" y="2242007"/>
        <a:ext cx="1506445" cy="602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2137C-EEBA-4CBC-9CC2-5E92B53DC6A3}">
      <dsp:nvSpPr>
        <dsp:cNvPr id="0" name=""/>
        <dsp:cNvSpPr/>
      </dsp:nvSpPr>
      <dsp:spPr>
        <a:xfrm>
          <a:off x="0" y="1698"/>
          <a:ext cx="9618133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26216-CCEB-4D43-920C-2CD750C50FB0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333E3-5D9A-495F-87DB-D25C590C1E19}">
      <dsp:nvSpPr>
        <dsp:cNvPr id="0" name=""/>
        <dsp:cNvSpPr/>
      </dsp:nvSpPr>
      <dsp:spPr>
        <a:xfrm>
          <a:off x="994536" y="1698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Platform: </a:t>
          </a:r>
          <a:r>
            <a:rPr lang="en-US" sz="1700" kern="1200"/>
            <a:t>The bot is deployed on the Slack Platform.</a:t>
          </a:r>
        </a:p>
      </dsp:txBody>
      <dsp:txXfrm>
        <a:off x="994536" y="1698"/>
        <a:ext cx="8623596" cy="861070"/>
      </dsp:txXfrm>
    </dsp:sp>
    <dsp:sp modelId="{6CCF8D9D-78C0-4D09-974B-845D08A18209}">
      <dsp:nvSpPr>
        <dsp:cNvPr id="0" name=""/>
        <dsp:cNvSpPr/>
      </dsp:nvSpPr>
      <dsp:spPr>
        <a:xfrm>
          <a:off x="0" y="1078036"/>
          <a:ext cx="9618133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DE47B-13A7-471C-8501-FD851322F0BB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09614-6F66-4695-8CBC-4599E2054835}">
      <dsp:nvSpPr>
        <dsp:cNvPr id="0" name=""/>
        <dsp:cNvSpPr/>
      </dsp:nvSpPr>
      <dsp:spPr>
        <a:xfrm>
          <a:off x="994536" y="1078036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Hosting: </a:t>
          </a:r>
          <a:r>
            <a:rPr lang="en-US" sz="1700" kern="1200"/>
            <a:t>As a long-running Python process, the bot is designed to be hosted on a cloud service (like AWS, Heroku) or an on-premise server.</a:t>
          </a:r>
        </a:p>
      </dsp:txBody>
      <dsp:txXfrm>
        <a:off x="994536" y="1078036"/>
        <a:ext cx="8623596" cy="861070"/>
      </dsp:txXfrm>
    </dsp:sp>
    <dsp:sp modelId="{B217DD5A-064C-4621-80AA-10C57C528601}">
      <dsp:nvSpPr>
        <dsp:cNvPr id="0" name=""/>
        <dsp:cNvSpPr/>
      </dsp:nvSpPr>
      <dsp:spPr>
        <a:xfrm>
          <a:off x="0" y="2154374"/>
          <a:ext cx="9618133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442CB-9E9E-4C73-8BC9-005E474A233A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0F73A-F7A7-4D0F-AA03-5FAC55C3E4E8}">
      <dsp:nvSpPr>
        <dsp:cNvPr id="0" name=""/>
        <dsp:cNvSpPr/>
      </dsp:nvSpPr>
      <dsp:spPr>
        <a:xfrm>
          <a:off x="994536" y="2154374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Process Management: </a:t>
          </a:r>
          <a:r>
            <a:rPr lang="en-US" sz="1700" kern="1200"/>
            <a:t>In a production environment, a tool like </a:t>
          </a:r>
          <a:r>
            <a:rPr lang="en-US" sz="1700" b="1" kern="1200"/>
            <a:t>systemd</a:t>
          </a:r>
          <a:r>
            <a:rPr lang="en-US" sz="1700" kern="1200"/>
            <a:t> or </a:t>
          </a:r>
          <a:r>
            <a:rPr lang="en-US" sz="1700" b="1" kern="1200"/>
            <a:t>pm2</a:t>
          </a:r>
          <a:r>
            <a:rPr lang="en-US" sz="1700" kern="1200"/>
            <a:t> would be used to ensure the bot is always online and restarts automatically if it crashes.</a:t>
          </a:r>
        </a:p>
      </dsp:txBody>
      <dsp:txXfrm>
        <a:off x="994536" y="2154374"/>
        <a:ext cx="8623596" cy="861070"/>
      </dsp:txXfrm>
    </dsp:sp>
    <dsp:sp modelId="{ECFD2892-D885-4D95-A393-1A3D8F7CA200}">
      <dsp:nvSpPr>
        <dsp:cNvPr id="0" name=""/>
        <dsp:cNvSpPr/>
      </dsp:nvSpPr>
      <dsp:spPr>
        <a:xfrm>
          <a:off x="0" y="3230712"/>
          <a:ext cx="9618133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4837A-460C-43D7-9ED9-74670F55004C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7F2B2-AFEC-483A-B747-AA55622D303B}">
      <dsp:nvSpPr>
        <dsp:cNvPr id="0" name=""/>
        <dsp:cNvSpPr/>
      </dsp:nvSpPr>
      <dsp:spPr>
        <a:xfrm>
          <a:off x="994536" y="3230712"/>
          <a:ext cx="8623596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Security: </a:t>
          </a:r>
          <a:r>
            <a:rPr lang="en-US" sz="1700" kern="1200"/>
            <a:t>All secret tokens are managed securely as environment variables, never hard-coded.</a:t>
          </a:r>
        </a:p>
      </dsp:txBody>
      <dsp:txXfrm>
        <a:off x="994536" y="3230712"/>
        <a:ext cx="8623596" cy="8610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0162F-F72D-4390-B932-DB92B7A3967C}">
      <dsp:nvSpPr>
        <dsp:cNvPr id="0" name=""/>
        <dsp:cNvSpPr/>
      </dsp:nvSpPr>
      <dsp:spPr>
        <a:xfrm>
          <a:off x="745987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D257C-7543-4450-A924-421260E33DF0}">
      <dsp:nvSpPr>
        <dsp:cNvPr id="0" name=""/>
        <dsp:cNvSpPr/>
      </dsp:nvSpPr>
      <dsp:spPr>
        <a:xfrm>
          <a:off x="183800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Jira Integration: Automatically create a ticket in the team's project management tool.</a:t>
          </a:r>
        </a:p>
      </dsp:txBody>
      <dsp:txXfrm>
        <a:off x="183800" y="2291463"/>
        <a:ext cx="2044316" cy="720000"/>
      </dsp:txXfrm>
    </dsp:sp>
    <dsp:sp modelId="{50BC6142-74B1-479A-96E4-CA0A5F84BA2C}">
      <dsp:nvSpPr>
        <dsp:cNvPr id="0" name=""/>
        <dsp:cNvSpPr/>
      </dsp:nvSpPr>
      <dsp:spPr>
        <a:xfrm>
          <a:off x="3148059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EDF13-01FA-4C3E-A86C-E9F828A3C401}">
      <dsp:nvSpPr>
        <dsp:cNvPr id="0" name=""/>
        <dsp:cNvSpPr/>
      </dsp:nvSpPr>
      <dsp:spPr>
        <a:xfrm>
          <a:off x="2585872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File Attachments: Allow users to upload mockups and screenshots.</a:t>
          </a:r>
        </a:p>
      </dsp:txBody>
      <dsp:txXfrm>
        <a:off x="2585872" y="2291463"/>
        <a:ext cx="2044316" cy="720000"/>
      </dsp:txXfrm>
    </dsp:sp>
    <dsp:sp modelId="{F413B0A3-D1A0-47A8-B558-5C28D3168C3F}">
      <dsp:nvSpPr>
        <dsp:cNvPr id="0" name=""/>
        <dsp:cNvSpPr/>
      </dsp:nvSpPr>
      <dsp:spPr>
        <a:xfrm>
          <a:off x="5550131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C2875-00B6-4E6B-AB8B-4796A80D5374}">
      <dsp:nvSpPr>
        <dsp:cNvPr id="0" name=""/>
        <dsp:cNvSpPr/>
      </dsp:nvSpPr>
      <dsp:spPr>
        <a:xfrm>
          <a:off x="4987944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Analytics Dashboard: Track the number of submissions and common themes.</a:t>
          </a:r>
        </a:p>
      </dsp:txBody>
      <dsp:txXfrm>
        <a:off x="4987944" y="2291463"/>
        <a:ext cx="2044316" cy="720000"/>
      </dsp:txXfrm>
    </dsp:sp>
    <dsp:sp modelId="{4B0C008D-7260-4237-BFDA-C7F88135CDB6}">
      <dsp:nvSpPr>
        <dsp:cNvPr id="0" name=""/>
        <dsp:cNvSpPr/>
      </dsp:nvSpPr>
      <dsp:spPr>
        <a:xfrm>
          <a:off x="7952203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81C56-4DBF-4740-AFCF-5C0A612CFF38}">
      <dsp:nvSpPr>
        <dsp:cNvPr id="0" name=""/>
        <dsp:cNvSpPr/>
      </dsp:nvSpPr>
      <dsp:spPr>
        <a:xfrm>
          <a:off x="7390016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Advanced NLU: Integrate with a service like Rasa or Dialogflow for more complex conversation handling.</a:t>
          </a:r>
        </a:p>
      </dsp:txBody>
      <dsp:txXfrm>
        <a:off x="7390016" y="2291463"/>
        <a:ext cx="20443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8239B-5972-4ECC-BCAC-95A0AE52F22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819AA-595E-4732-8B42-8346FFED3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819AA-595E-4732-8B42-8346FFED31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690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3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505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8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8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7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6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5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0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BB33D-9031-4884-8ABB-05160D714CF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CDAA5E-0388-4E01-8554-CF519209B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7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B8DAE-48F9-79B4-5AC8-66CDE6762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The Feature Formulator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0D92-A57B-6A06-384B-071058A0C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 vert="horz" lIns="91440" tIns="45720" rIns="91440" bIns="4572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solidFill>
                  <a:srgbClr val="FFFFFF">
                    <a:alpha val="70000"/>
                  </a:srgbClr>
                </a:solidFill>
              </a:rPr>
              <a:t>A Goal-Oriented Slack Bot for Streamlining Requirement Gathering</a:t>
            </a:r>
          </a:p>
          <a:p>
            <a:pPr algn="l">
              <a:lnSpc>
                <a:spcPct val="90000"/>
              </a:lnSpc>
            </a:pPr>
            <a:endParaRPr lang="en-US" sz="1600" dirty="0">
              <a:solidFill>
                <a:srgbClr val="FFFFFF">
                  <a:alpha val="70000"/>
                </a:srgbClr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600" dirty="0">
                <a:solidFill>
                  <a:srgbClr val="FFFFFF">
                    <a:alpha val="70000"/>
                  </a:srgbClr>
                </a:solidFill>
              </a:rPr>
              <a:t>Chandru M P</a:t>
            </a:r>
          </a:p>
          <a:p>
            <a:pPr algn="l">
              <a:lnSpc>
                <a:spcPct val="90000"/>
              </a:lnSpc>
            </a:pPr>
            <a:r>
              <a:rPr lang="en-US" sz="1600" dirty="0">
                <a:solidFill>
                  <a:srgbClr val="FFFFFF">
                    <a:alpha val="70000"/>
                  </a:srgbClr>
                </a:solidFill>
              </a:rPr>
              <a:t>2024TM93120</a:t>
            </a:r>
          </a:p>
          <a:p>
            <a:pPr algn="l">
              <a:lnSpc>
                <a:spcPct val="90000"/>
              </a:lnSpc>
              <a:buFont typeface="Wingdings 3" charset="2"/>
              <a:buChar char=""/>
            </a:pPr>
            <a:endParaRPr lang="en-US" sz="16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DAE1D-4640-A24D-162E-B66C4BB2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Future Enhancements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F041E5-EE2E-2D5C-73AB-FC0E88021E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567725"/>
              </p:ext>
            </p:extLst>
          </p:nvPr>
        </p:nvGraphicFramePr>
        <p:xfrm>
          <a:off x="1286934" y="1382259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81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6A92B-3BF6-C77B-1E63-C14B777B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Live Demo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61F6-793E-F34B-A31A-DD4917A20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629" y="1002055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Scenario: Submitting a request for a "Dark Mode" feature for a web application.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034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CB5246-4280-7CFC-DBFC-90F3E28B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0187" y="2224849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189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142A5-E104-2AC2-8B10-7C9197E9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The Problem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55FC81A8-6DEA-D08B-59E4-BEC167BAA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666541"/>
              </p:ext>
            </p:extLst>
          </p:nvPr>
        </p:nvGraphicFramePr>
        <p:xfrm>
          <a:off x="1183024" y="1572672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64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744A9-B50B-F2E3-35BB-B6BAC587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Solution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9832-3D4A-E716-94E5-6B383DE73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629" y="1002055"/>
            <a:ext cx="5511296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To ensure every new feature request is well-structured, detailed, and captured in a centralized place.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9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D739-46D7-1E73-0D45-BA4A4FFEA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the Bot Persona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DFEC7-C724-5041-D89A-AD1F3510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Who &amp; What:</a:t>
            </a:r>
            <a:r>
              <a:rPr lang="en-US" dirty="0"/>
              <a:t> The bot is named </a:t>
            </a:r>
            <a:r>
              <a:rPr lang="en-US" b="1" dirty="0"/>
              <a:t>Feature Formulator</a:t>
            </a:r>
            <a:r>
              <a:rPr lang="en-US" dirty="0"/>
              <a:t>. Its single purpose is to guide any team member through the process of creating a complete, actionable feature requirement.</a:t>
            </a:r>
          </a:p>
          <a:p>
            <a:r>
              <a:rPr lang="en-US" b="1" dirty="0"/>
              <a:t>Where &amp; How:</a:t>
            </a:r>
            <a:r>
              <a:rPr lang="en-US" dirty="0"/>
              <a:t> It lives exclusively in </a:t>
            </a:r>
            <a:r>
              <a:rPr lang="en-US" b="1" dirty="0"/>
              <a:t>Slack DMs</a:t>
            </a:r>
            <a:r>
              <a:rPr lang="en-US" dirty="0"/>
              <a:t> and operates in two modes: a simple </a:t>
            </a:r>
            <a:r>
              <a:rPr lang="en-US" b="1" dirty="0"/>
              <a:t>Conversational Mode</a:t>
            </a:r>
            <a:r>
              <a:rPr lang="en-US" dirty="0"/>
              <a:t> for greetings and a structured </a:t>
            </a:r>
            <a:r>
              <a:rPr lang="en-US" b="1" dirty="0"/>
              <a:t>Data Gathering Mode</a:t>
            </a:r>
            <a:r>
              <a:rPr lang="en-US" dirty="0"/>
              <a:t> for collecting details.</a:t>
            </a:r>
          </a:p>
          <a:p>
            <a:r>
              <a:rPr lang="en-US" b="1" dirty="0"/>
              <a:t>Personality &amp; Values:</a:t>
            </a:r>
            <a:r>
              <a:rPr lang="en-US" dirty="0"/>
              <a:t> The bot is designed to be </a:t>
            </a:r>
            <a:r>
              <a:rPr lang="en-US" b="1" dirty="0"/>
              <a:t>helpful, organized, and professional</a:t>
            </a:r>
            <a:r>
              <a:rPr lang="en-US" dirty="0"/>
              <a:t>. Its core values are clarity, efficiency, and collaboration.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7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CF866-3086-1088-BB7E-046A2BA4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Design the Conversation Flow: The Main Path</a:t>
            </a:r>
            <a:br>
              <a:rPr lang="en-US" b="1" dirty="0"/>
            </a:b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00805E-56D8-71B6-F700-B34DD6960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76830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536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A96F-9CC6-E4E6-DEED-167B29BF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Design the Conversation Flow: Alternate Paths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2D92F02-F742-B747-B847-6AB947AC8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44603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83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895D-3773-C1EA-2E03-133C43A4B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E1B432-975A-D8E1-14BF-E79C04DBE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27826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22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7A7A-C94A-D731-9EBE-412BB07A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Technical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421C06-3F6C-2450-4BD1-4728BAB75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26093"/>
              </p:ext>
            </p:extLst>
          </p:nvPr>
        </p:nvGraphicFramePr>
        <p:xfrm>
          <a:off x="677334" y="157130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45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796D6-F101-9DCF-0C77-57533EB2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Bot Deployment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3B6202-CEC8-03CC-2343-1F961F696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46465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2533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</TotalTime>
  <Words>594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Trebuchet MS</vt:lpstr>
      <vt:lpstr>Wingdings 3</vt:lpstr>
      <vt:lpstr>Facet</vt:lpstr>
      <vt:lpstr>The Feature Formulator Bot</vt:lpstr>
      <vt:lpstr>The Problem</vt:lpstr>
      <vt:lpstr>The Solution</vt:lpstr>
      <vt:lpstr>Design the Bot Persona </vt:lpstr>
      <vt:lpstr>Design the Conversation Flow: The Main Path </vt:lpstr>
      <vt:lpstr>Design the Conversation Flow: Alternate Paths</vt:lpstr>
      <vt:lpstr>Key Features</vt:lpstr>
      <vt:lpstr>Technical Architecture</vt:lpstr>
      <vt:lpstr>Bot Deployment</vt:lpstr>
      <vt:lpstr>Future Enhancements</vt:lpstr>
      <vt:lpstr>Live Demo</vt:lpstr>
      <vt:lpstr>Thank You</vt:lpstr>
    </vt:vector>
  </TitlesOfParts>
  <Company>Sky UK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Purushothaman, Chandru (Engineer 3, Software Development &amp; Engineering)</dc:creator>
  <cp:lastModifiedBy>Purushothaman, Chandru (Engineer 3, Software Development &amp; Engineering)</cp:lastModifiedBy>
  <cp:revision>1</cp:revision>
  <dcterms:created xsi:type="dcterms:W3CDTF">2025-10-16T13:38:44Z</dcterms:created>
  <dcterms:modified xsi:type="dcterms:W3CDTF">2025-10-17T07:25:01Z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ca4c2-e50b-486e-8f26-05163b174112_Enabled">
    <vt:lpwstr>true</vt:lpwstr>
  </property>
  <property fmtid="{D5CDD505-2E9C-101B-9397-08002B2CF9AE}" pid="3" name="MSIP_Label_99bca4c2-e50b-486e-8f26-05163b174112_SetDate">
    <vt:lpwstr>2025-10-16T13:49:24Z</vt:lpwstr>
  </property>
  <property fmtid="{D5CDD505-2E9C-101B-9397-08002B2CF9AE}" pid="4" name="MSIP_Label_99bca4c2-e50b-486e-8f26-05163b174112_Method">
    <vt:lpwstr>Privileged</vt:lpwstr>
  </property>
  <property fmtid="{D5CDD505-2E9C-101B-9397-08002B2CF9AE}" pid="5" name="MSIP_Label_99bca4c2-e50b-486e-8f26-05163b174112_Name">
    <vt:lpwstr>General - Prod</vt:lpwstr>
  </property>
  <property fmtid="{D5CDD505-2E9C-101B-9397-08002B2CF9AE}" pid="6" name="MSIP_Label_99bca4c2-e50b-486e-8f26-05163b174112_SiteId">
    <vt:lpwstr>68b865d5-cf18-4b2b-82a4-a4eddb9c5237</vt:lpwstr>
  </property>
  <property fmtid="{D5CDD505-2E9C-101B-9397-08002B2CF9AE}" pid="7" name="MSIP_Label_99bca4c2-e50b-486e-8f26-05163b174112_ActionId">
    <vt:lpwstr>91b8e37c-7271-4efd-91d1-800ed74e08f7</vt:lpwstr>
  </property>
  <property fmtid="{D5CDD505-2E9C-101B-9397-08002B2CF9AE}" pid="8" name="MSIP_Label_99bca4c2-e50b-486e-8f26-05163b174112_ContentBits">
    <vt:lpwstr>0</vt:lpwstr>
  </property>
  <property fmtid="{D5CDD505-2E9C-101B-9397-08002B2CF9AE}" pid="9" name="MSIP_Label_99bca4c2-e50b-486e-8f26-05163b174112_Tag">
    <vt:lpwstr>10, 0, 1, 1</vt:lpwstr>
  </property>
</Properties>
</file>