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0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0.jpeg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 descr="Bsc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b="1" dirty="0"/>
              <a:t>Yuvaraj</a:t>
            </a:r>
            <a:r>
              <a:rPr lang="en-GB" sz="2400" dirty="0"/>
              <a:t>.c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b="1" dirty="0"/>
              <a:t>asunm163u24cs121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b="1" dirty="0" err="1"/>
              <a:t>Bsc</a:t>
            </a:r>
            <a:r>
              <a:rPr lang="en-GB" sz="2400" dirty="0" err="1"/>
              <a:t>.</a:t>
            </a:r>
            <a:r>
              <a:rPr lang="en-GB" sz="2400" b="1" dirty="0" err="1"/>
              <a:t>computer</a:t>
            </a:r>
            <a:r>
              <a:rPr lang="en-GB" sz="2400" dirty="0"/>
              <a:t> </a:t>
            </a:r>
            <a:r>
              <a:rPr lang="en-GB" sz="2400" b="1" dirty="0"/>
              <a:t>science</a:t>
            </a:r>
            <a:r>
              <a:rPr lang="en-GB" sz="2400" dirty="0"/>
              <a:t>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GB" sz="2400" dirty="0"/>
              <a:t> </a:t>
            </a:r>
          </a:p>
          <a:p>
            <a:r>
              <a:rPr lang="en-GB" sz="2400" b="1" dirty="0"/>
              <a:t>Hindustan</a:t>
            </a:r>
            <a:r>
              <a:rPr lang="en-GB" sz="2400" dirty="0"/>
              <a:t> </a:t>
            </a:r>
            <a:r>
              <a:rPr lang="en-GB" sz="2400" b="1" dirty="0"/>
              <a:t>College</a:t>
            </a:r>
            <a:r>
              <a:rPr lang="en-GB" sz="2400" dirty="0"/>
              <a:t> </a:t>
            </a:r>
            <a:r>
              <a:rPr lang="en-GB" sz="2400" b="1" dirty="0"/>
              <a:t>of</a:t>
            </a:r>
            <a:r>
              <a:rPr lang="en-GB" sz="2400" dirty="0"/>
              <a:t> </a:t>
            </a:r>
            <a:r>
              <a:rPr lang="en-GB" sz="2400" b="1" dirty="0"/>
              <a:t>arts</a:t>
            </a:r>
            <a:r>
              <a:rPr lang="en-GB" sz="2400" dirty="0"/>
              <a:t> </a:t>
            </a:r>
            <a:r>
              <a:rPr lang="en-GB" sz="2400" b="1" dirty="0"/>
              <a:t>&amp;</a:t>
            </a:r>
            <a:r>
              <a:rPr lang="en-GB" sz="2400" dirty="0"/>
              <a:t> </a:t>
            </a:r>
            <a:r>
              <a:rPr lang="en-GB" sz="2400" b="1" dirty="0"/>
              <a:t>science</a:t>
            </a:r>
            <a:r>
              <a:rPr lang="en-GB" sz="2400" dirty="0"/>
              <a:t>/</a:t>
            </a:r>
            <a:r>
              <a:rPr lang="en-GB" sz="2400" b="1" dirty="0"/>
              <a:t>Madras</a:t>
            </a:r>
            <a:r>
              <a:rPr lang="en-GB" sz="2400" dirty="0"/>
              <a:t> </a:t>
            </a:r>
            <a:r>
              <a:rPr lang="en-GB" sz="2400" b="1" dirty="0"/>
              <a:t>University</a:t>
            </a:r>
            <a:r>
              <a:rPr lang="en-GB" sz="2400" dirty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 descr="&#10;&#10;">
            <a:extLst>
              <a:ext uri="{FF2B5EF4-FFF2-40B4-BE49-F238E27FC236}">
                <a16:creationId xmlns:a16="http://schemas.microsoft.com/office/drawing/2014/main" id="{0C496B29-2BA7-5ADC-DCB8-011BBEC42671}"/>
              </a:ext>
            </a:extLst>
          </p:cNvPr>
          <p:cNvSpPr txBox="1"/>
          <p:nvPr/>
        </p:nvSpPr>
        <p:spPr>
          <a:xfrm>
            <a:off x="2296408" y="2192044"/>
            <a:ext cx="59004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Interactive project showcase with images/links.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Downloadable resume option.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Contact form for inquiries.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Smooth navigation and animations.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DAC51-4B6A-D13E-B3C3-4723A0D86597}"/>
              </a:ext>
            </a:extLst>
          </p:cNvPr>
          <p:cNvSpPr txBox="1"/>
          <p:nvPr/>
        </p:nvSpPr>
        <p:spPr>
          <a:xfrm>
            <a:off x="2743200" y="2171189"/>
            <a:ext cx="609954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Successfully deployed live portfolio site.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Positive feedback from users/recruiters.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Enhanced personal branding and visibility.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Screenshots of homepage, skills, and project sections.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D0F2B-AFEB-2611-0E9C-FA4C1350CFC2}"/>
              </a:ext>
            </a:extLst>
          </p:cNvPr>
          <p:cNvSpPr txBox="1"/>
          <p:nvPr/>
        </p:nvSpPr>
        <p:spPr>
          <a:xfrm>
            <a:off x="845041" y="1552635"/>
            <a:ext cx="5497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200" b="1" dirty="0"/>
              <a:t>Portfolio helps in professional growth and opportunities.</a:t>
            </a:r>
            <a:endParaRPr lang="en-GB" sz="3200" b="1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/>
              <a:t>Easy to update and maintain.</a:t>
            </a:r>
            <a:endParaRPr lang="en-GB" sz="3200" b="1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/>
              <a:t>Bridges the gap between skills and visibility.</a:t>
            </a:r>
            <a:endParaRPr lang="en-GB" sz="3200" b="1" dirty="0"/>
          </a:p>
          <a:p>
            <a:pPr marL="514350" indent="-514350" algn="l">
              <a:buFont typeface="+mj-lt"/>
              <a:buAutoNum type="arabicPeriod"/>
            </a:pPr>
            <a:r>
              <a:rPr lang="en-US" sz="3200" b="1" dirty="0"/>
              <a:t>Future improvements: blog integration, dark mode.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69189-4A8E-5388-4C35-4DD430490D9E}"/>
              </a:ext>
            </a:extLst>
          </p:cNvPr>
          <p:cNvSpPr txBox="1"/>
          <p:nvPr/>
        </p:nvSpPr>
        <p:spPr>
          <a:xfrm>
            <a:off x="554741" y="2617222"/>
            <a:ext cx="6772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3200" b="1" dirty="0"/>
              <a:t>Digital student portfolio using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50861-0A48-288A-E831-9BB6B1006BDC}"/>
              </a:ext>
            </a:extLst>
          </p:cNvPr>
          <p:cNvSpPr txBox="1"/>
          <p:nvPr/>
        </p:nvSpPr>
        <p:spPr>
          <a:xfrm>
            <a:off x="544478" y="1648349"/>
            <a:ext cx="670128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Lack of a centralized and professional portfolio system.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Difficulty in showcasing skills, projects, and achievements effectively.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Limited visibility for students/professionals in the job market.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Need for a user-friendly digital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EAD30-A2F5-9C44-7439-4AE0843B3FFC}"/>
              </a:ext>
            </a:extLst>
          </p:cNvPr>
          <p:cNvSpPr txBox="1"/>
          <p:nvPr/>
        </p:nvSpPr>
        <p:spPr>
          <a:xfrm>
            <a:off x="1009553" y="1695450"/>
            <a:ext cx="53961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 portfolio website for presenting skills and projects.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Focus on clean design and responsive layout.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Easy navigation for end users (recruiters/clients).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Includes interactive features like contact forms and project links.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4271-E925-DA7C-F7A0-AA1BC3F2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shot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6B452-DF1D-4D18-CFC9-3EA41216E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170"/>
            <a:ext cx="2472950" cy="5118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471C83-B5B5-63B5-A70D-7DBD2EB19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92" y="1975994"/>
            <a:ext cx="3145847" cy="48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F8E41-5C5F-7485-C3B2-C91BF15BE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39" y="1961427"/>
            <a:ext cx="3346174" cy="491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CBB1F-DB7C-7BA4-4540-85BB09F6F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13" y="1975994"/>
            <a:ext cx="2731941" cy="4771160"/>
          </a:xfrm>
          <a:prstGeom prst="rect">
            <a:avLst/>
          </a:prstGeom>
          <a:solidFill>
            <a:srgbClr val="F1F1F1"/>
          </a:solidFill>
        </p:spPr>
      </p:pic>
    </p:spTree>
    <p:extLst>
      <p:ext uri="{BB962C8B-B14F-4D97-AF65-F5344CB8AC3E}">
        <p14:creationId xmlns:p14="http://schemas.microsoft.com/office/powerpoint/2010/main" val="118288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39599-3B9E-0085-A675-59B043DF5DCC}"/>
              </a:ext>
            </a:extLst>
          </p:cNvPr>
          <p:cNvSpPr txBox="1"/>
          <p:nvPr/>
        </p:nvSpPr>
        <p:spPr>
          <a:xfrm>
            <a:off x="1122158" y="2513802"/>
            <a:ext cx="5702077" cy="365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Students and job seekers.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Freelancers showcasing work to clients.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Recruiters and hiring managers.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Professionals building personal branding.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AE11-7F5F-071F-4AD9-049B99379BDE}"/>
              </a:ext>
            </a:extLst>
          </p:cNvPr>
          <p:cNvSpPr txBox="1"/>
          <p:nvPr/>
        </p:nvSpPr>
        <p:spPr>
          <a:xfrm>
            <a:off x="3146147" y="2281555"/>
            <a:ext cx="520621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Frontend: HTML, CSS, JavaScript, React.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Backend: </a:t>
            </a:r>
            <a:r>
              <a:rPr lang="en-US" sz="3200" b="1" dirty="0" err="1"/>
              <a:t>Node.js</a:t>
            </a:r>
            <a:r>
              <a:rPr lang="en-US" sz="3200" b="1" dirty="0"/>
              <a:t> / Express (optional).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Database: MongoDB / MySQL.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Version Control: </a:t>
            </a:r>
            <a:r>
              <a:rPr lang="en-US" sz="3200" b="1" dirty="0" err="1"/>
              <a:t>Git</a:t>
            </a:r>
            <a:r>
              <a:rPr lang="en-US" sz="3200" b="1" dirty="0"/>
              <a:t> &amp; GitHub.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6B5A5-7B6D-DCD4-E98F-3CC046B52B1F}"/>
              </a:ext>
            </a:extLst>
          </p:cNvPr>
          <p:cNvSpPr txBox="1"/>
          <p:nvPr/>
        </p:nvSpPr>
        <p:spPr>
          <a:xfrm>
            <a:off x="2577015" y="982341"/>
            <a:ext cx="418271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Minimal and professional design.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Responsive (works on desktop &amp; mobile).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Clear sections: About, Skills, Projects, Contact.</a:t>
            </a:r>
            <a:endParaRPr lang="en-GB" sz="3200" b="1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Consistent color scheme and typography.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Screen shot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Yuva Raj</cp:lastModifiedBy>
  <cp:revision>26</cp:revision>
  <dcterms:created xsi:type="dcterms:W3CDTF">2024-03-29T15:07:22Z</dcterms:created>
  <dcterms:modified xsi:type="dcterms:W3CDTF">2025-09-12T08:49:07Z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