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C9BCF-29BD-7767-FA38-CD9B9F74A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9B744-AEDA-87D8-3EFD-A774525E2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56697-E582-638D-0B5B-6916611C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74C2-AF49-12AC-7796-94A620F1B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CEBA9-8D90-8FA0-08F6-8C7FADB8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EAEE-25A7-3952-B960-FCE04B4B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E7B10-D5A6-FAE1-F440-355C3CCC6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4A71-E86F-73EE-1BF4-C0759897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250D3-8856-B28B-F399-B263C55F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7E94-6951-1060-FE37-656ADE02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16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4EBB3-5846-0E48-2F4F-74CBBE8DE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E90BC-B275-D135-7C79-44E91FB2F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FC400-B4F2-B932-80BF-FA38CBBF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056D-89AE-2724-19C2-65043350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D1F4-B2F7-F14B-666E-95F969CB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2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3B7-77DB-5174-4BCF-4761084F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1612-732B-37E5-01E2-4D3A57B8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77609-35A0-A7C9-7F6C-DC5E87A5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40837-5684-D7C2-1559-18795C95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1FCC2-B007-AD6D-E7C2-40EEA524A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8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221B-9011-8A94-99E9-2FFE9C37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509DC-4BB6-A8A9-853C-28AF07F84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C731-9368-72D3-A2F6-F793F08D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0930-A1B9-8690-DE62-4A732275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3F1FA-3000-B887-CFF1-0BD82587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56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08C-A05A-3CFD-A5C4-017F0A836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B372-2B1D-8028-CEB0-2305854C6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1D1C6-49FF-FD1A-9763-038DCF62C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D3A71-D63B-6C3B-0C17-32D420B9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D16C9-7AF7-A4EC-22F8-1C839C4D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5F434-A5B0-DA05-4943-9E7DA1914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257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8178A-A431-BB05-083D-BBCFA22F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58843-77C4-C0B0-E6BE-128031673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3F789-6608-C9D8-067A-8D75A2009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0CF07-F6D8-0D5E-18EE-00419B730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4B04D-DB19-6E74-A33E-05122BFBB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A54C8-EA96-37F5-5250-F85A311E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CF915A-EE1A-C765-7B67-EAA0D395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6C371-50D6-3A61-E59A-8DADD2C8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67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CAB6-6893-940A-6EF5-42388360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177B2-7138-E57F-8673-ED7C770B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4B075-C9A8-F96E-5CED-B1EACD3E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7256A-06FD-A417-4D71-6C7023E9F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46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730DA-72B7-75C9-8B6F-E33DBF68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3C5FF-716A-58E5-3882-891ECFBD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4362E-2A1B-8F20-7ECF-419649E0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92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4F7F-1BA3-11AE-5689-BB50AB00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EDEF-1FD8-B904-DF35-C62C3BF2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D2732-A480-DBE7-9BB0-9F98D87F0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AD8B4-4287-AD7C-E964-57C87D12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590F1-FDF3-F939-6A84-96161446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1CE61-94DC-9CDB-9E32-9CAA82FF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7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6E5B-59B5-C53C-8A26-5A4396854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2B953-B247-711A-9EB8-300185A98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B806-FA80-3735-1C23-071C38D0D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D4B68-9653-C466-8745-1040603A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7943A-127A-B3DA-CC17-A268A556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50FCB-478A-CEB8-0F26-C4DACD0D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16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3CD79-4B47-97EA-F9CC-4CD5AFAF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D73B6-6247-94CA-13AA-2A944B1C1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DA42C-501E-D948-C673-1CD2652D0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200CA-E769-079A-774E-0AD4D538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B5AD-3C7A-D7F9-5B2A-0A09FD657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4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486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chandru a</cp:lastModifiedBy>
  <cp:revision>7</cp:revision>
  <dcterms:created xsi:type="dcterms:W3CDTF">2024-11-24T05:55:51Z</dcterms:created>
  <dcterms:modified xsi:type="dcterms:W3CDTF">2025-10-04T09:32:12Z</dcterms:modified>
</cp:coreProperties>
</file>