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8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4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5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6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7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8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8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9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78;p10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8" name="Google Shape;179;p10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91;g4b3fe5b029983c2a_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192;g4b3fe5b029983c2a_0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1" name="Google Shape;193;g4b3fe5b029983c2a_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203;g4b3fe5b029983c2a_1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204;g4b3fe5b029983c2a_13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5" name="Google Shape;205;g4b3fe5b029983c2a_1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211;g7436318537131590_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212;g7436318537131590_1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2" name="Google Shape;213;g7436318537131590_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16;p1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1" name="Google Shape;217;p1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68;p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69;p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91;p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5" name="Google Shape;92;p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17;p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2" name="Google Shape;118;p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29;p5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9" name="Google Shape;130;p5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41;p6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6" name="Google Shape;142;p6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151;p7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3" name="Google Shape;152;p7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62;p8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9" name="Google Shape;163;p8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72;p9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6" name="Google Shape;173;p9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4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26;p2"/>
          <p:cNvSpPr txBox="1"/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9" name="Google Shape;27;p2"/>
          <p:cNvSpPr txBox="1"/>
          <p:nvPr>
            <p:ph type="subTitle" idx="1"/>
          </p:nvPr>
        </p:nvSpPr>
        <p:spPr>
          <a:xfrm>
            <a:off x="1828800" y="3840480"/>
            <a:ext cx="8534400" cy="26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0" name="Google Shape;28;p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1" name="Google Shape;29;p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2" name="Google Shape;30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0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3"/>
          <p:cNvSpPr txBox="1"/>
          <p:nvPr>
            <p:ph type="title"/>
          </p:nvPr>
        </p:nvSpPr>
        <p:spPr>
          <a:xfrm>
            <a:off x="755332" y="385444"/>
            <a:ext cx="10681335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7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37;p4"/>
          <p:cNvSpPr txBox="1"/>
          <p:nvPr>
            <p:ph type="title"/>
          </p:nvPr>
        </p:nvSpPr>
        <p:spPr>
          <a:xfrm>
            <a:off x="755332" y="385444"/>
            <a:ext cx="10681335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3" name="Google Shape;38;p4"/>
          <p:cNvSpPr txBox="1"/>
          <p:nvPr>
            <p:ph type="body" idx="1"/>
          </p:nvPr>
        </p:nvSpPr>
        <p:spPr>
          <a:xfrm>
            <a:off x="609600" y="1577340"/>
            <a:ext cx="10972800" cy="26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39;p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40;p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6" name="Google Shape;41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77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43;p5"/>
          <p:cNvSpPr txBox="1"/>
          <p:nvPr>
            <p:ph type="title"/>
          </p:nvPr>
        </p:nvSpPr>
        <p:spPr>
          <a:xfrm>
            <a:off x="755332" y="385444"/>
            <a:ext cx="10681335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8" name="Google Shape;44;p5"/>
          <p:cNvSpPr txBox="1"/>
          <p:nvPr>
            <p:ph type="body" idx="1"/>
          </p:nvPr>
        </p:nvSpPr>
        <p:spPr>
          <a:xfrm>
            <a:off x="609600" y="1577340"/>
            <a:ext cx="5303520" cy="26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9" name="Google Shape;45;p5"/>
          <p:cNvSpPr txBox="1"/>
          <p:nvPr>
            <p:ph type="body" idx="2"/>
          </p:nvPr>
        </p:nvSpPr>
        <p:spPr>
          <a:xfrm>
            <a:off x="6278880" y="1577340"/>
            <a:ext cx="5303520" cy="26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30" name="Google Shape;46;p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31" name="Google Shape;47;p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32" name="Google Shape;48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2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0;p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51;p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52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7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0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1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42" name="Google Shape;61;p7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3" name="Google Shape;62;p7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4" name="Google Shape;63;p7"/>
          <p:cNvSpPr txBox="1"/>
          <p:nvPr>
            <p:ph type="ctrTitle"/>
          </p:nvPr>
        </p:nvSpPr>
        <p:spPr>
          <a:xfrm>
            <a:off x="1523999" y="19665"/>
            <a:ext cx="76296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62" name="Google Shape;64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5" name="Google Shape;65;p7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46" name="Google Shape;66;p7"/>
          <p:cNvSpPr txBox="1"/>
          <p:nvPr/>
        </p:nvSpPr>
        <p:spPr>
          <a:xfrm>
            <a:off x="876217" y="975369"/>
            <a:ext cx="10477200" cy="524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                            :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              :241310618025220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                              :B.sc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 YEAR)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UNIVERSITY.  : SEREE RAGHAVENDRA ARTS AND 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COLLEGE, KEEZHAMOONGILADI AFFILIATED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TO ANNAMALAI UNIVERSITY, CHIDAMBARAM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81;p16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82;p16"/>
          <p:cNvSpPr/>
          <p:nvPr/>
        </p:nvSpPr>
        <p:spPr>
          <a:xfrm rot="10800000">
            <a:off x="9581889" y="5564434"/>
            <a:ext cx="173736" cy="246888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2" name="Google Shape;183;p1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3" name="Google Shape;184;p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85;p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14" name="Google Shape;186;p16"/>
          <p:cNvSpPr txBox="1"/>
          <p:nvPr>
            <p:ph type="title"/>
          </p:nvPr>
        </p:nvSpPr>
        <p:spPr>
          <a:xfrm>
            <a:off x="739775" y="654938"/>
            <a:ext cx="848042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RESULTS AND SCREENSHOTS</a:t>
            </a:r>
            <a:endParaRPr sz="4250"/>
          </a:p>
        </p:txBody>
      </p:sp>
      <p:sp>
        <p:nvSpPr>
          <p:cNvPr id="1048615" name="Google Shape;187;p16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6" name="Google Shape;188;p16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56482" y="1691215"/>
            <a:ext cx="3639518" cy="4878007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293279" y="1608301"/>
            <a:ext cx="3824955" cy="486503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95;p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594" name="Google Shape;196;p17"/>
          <p:cNvSpPr txBox="1"/>
          <p:nvPr>
            <p:ph type="title" idx="4294967295"/>
          </p:nvPr>
        </p:nvSpPr>
        <p:spPr>
          <a:xfrm>
            <a:off x="739775" y="654938"/>
            <a:ext cx="84804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RESULTS AND SCREENSHOTS</a:t>
            </a:r>
            <a:endParaRPr sz="4250"/>
          </a:p>
        </p:txBody>
      </p:sp>
      <p:sp>
        <p:nvSpPr>
          <p:cNvPr id="1048595" name="Google Shape;197;p17"/>
          <p:cNvSpPr/>
          <p:nvPr/>
        </p:nvSpPr>
        <p:spPr>
          <a:xfrm>
            <a:off x="6848475" y="1847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6" name="Google Shape;198;p1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7" name="Google Shape;200;p17"/>
          <p:cNvSpPr/>
          <p:nvPr/>
        </p:nvSpPr>
        <p:spPr>
          <a:xfrm rot="8620690">
            <a:off x="10401231" y="5754499"/>
            <a:ext cx="310682" cy="255132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8" name="Google Shape;201;p17"/>
          <p:cNvSpPr/>
          <p:nvPr/>
        </p:nvSpPr>
        <p:spPr>
          <a:xfrm rot="10800000">
            <a:off x="10572981" y="6135041"/>
            <a:ext cx="223504" cy="177356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17128" y="1847364"/>
            <a:ext cx="7838725" cy="376105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207;p18"/>
          <p:cNvSpPr txBox="1"/>
          <p:nvPr>
            <p:ph type="title" idx="4294967295"/>
          </p:nvPr>
        </p:nvSpPr>
        <p:spPr>
          <a:xfrm>
            <a:off x="739775" y="654938"/>
            <a:ext cx="84804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RESULTS AND SCREENSHOTS</a:t>
            </a:r>
            <a:endParaRPr sz="4250"/>
          </a:p>
        </p:txBody>
      </p:sp>
      <p:pic>
        <p:nvPicPr>
          <p:cNvPr id="2097154" name="Google Shape;208;p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33650" y="1365219"/>
            <a:ext cx="8082659" cy="442417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"/>
          <p:cNvSpPr txBox="1"/>
          <p:nvPr/>
        </p:nvSpPr>
        <p:spPr>
          <a:xfrm>
            <a:off x="1299804" y="629248"/>
            <a:ext cx="8894522" cy="713740"/>
          </a:xfrm>
          <a:prstGeom prst="rect"/>
        </p:spPr>
        <p:txBody>
          <a:bodyPr rtlCol="0" wrap="square">
            <a:spAutoFit/>
          </a:bodyPr>
          <a:p>
            <a:r>
              <a:rPr sz="4250" lang="en-US"/>
              <a:t>RESULTS AND SCREENSHOTS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5247" y="2233135"/>
            <a:ext cx="9663634" cy="239172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/>
          <a:p>
            <a:r>
              <a:rPr lang="en-US"/>
              <a:t>RESULTS AND SCREENSHOTS</a:t>
            </a:r>
            <a:br>
              <a:rPr lang="en-US"/>
            </a:br>
            <a:endParaRPr lang="en-GB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84976" y="1961467"/>
            <a:ext cx="9308014" cy="293506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219;p20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5" name="Google Shape;220;p20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6" name="Google Shape;221;p2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5" name="Google Shape;222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17" name="Google Shape;223;p20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1048718" name="Google Shape;224;p2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9" name=""/>
          <p:cNvSpPr txBox="1"/>
          <p:nvPr/>
        </p:nvSpPr>
        <p:spPr>
          <a:xfrm>
            <a:off x="1666875" y="1918335"/>
            <a:ext cx="774528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     The project demonstrates how a student can transform a static resume into a dynamic portfolio website. It serves as a platform to showcase technical skills, achievements, and extracurricular activities in a modern, interactive format. This portfolio will help 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in her academic growth, internships, and job opportunities.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8"/>
          <p:cNvSpPr/>
          <p:nvPr/>
        </p:nvSpPr>
        <p:spPr>
          <a:xfrm>
            <a:off x="705809" y="573400"/>
            <a:ext cx="9570720" cy="524637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: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simple online portfolio for 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introduces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shows her skills (like Python, HTML, CSS,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JavaScript, Java, C, C++), displays her certificates, and mentions her interests in sports such as badminton and volleyball.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SECTION 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 and CV download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About Me (education and interests)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Skills displayed with icons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Certificates with details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Sports interests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Contact information (email, LinkedIn, GitHub)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is useful to share her profile, achievements, and contact details with others in a modern and organized wa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51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2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3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4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5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7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8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9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60" name="Google Shape;82;p8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1" name="Google Shape;83;p8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Google Shape;84;p8"/>
          <p:cNvSpPr/>
          <p:nvPr/>
        </p:nvSpPr>
        <p:spPr>
          <a:xfrm rot="10402262">
            <a:off x="8798883" y="1426553"/>
            <a:ext cx="292708" cy="200547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Google Shape;85;p8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Google Shape;87;p8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64" name="Google Shape;88;p8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64" name="Google Shape;89;p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94;p9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95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68" name="Google Shape;96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9" name="Google Shape;97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0" name="Google Shape;98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1" name="Google Shape;99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2" name="Google Shape;100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3" name="Google Shape;101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4" name="Google Shape;102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5" name="Google Shape;103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6" name="Google Shape;104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77" name="Google Shape;105;p9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06;p9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9" name="Google Shape;107;p9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0" name="Google Shape;108;p9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09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56" name="Google Shape;110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6" name="Google Shape;111;p9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67" name="Google Shape;112;p9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 l="0" t="0" r="0" b="0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81" name="Google Shape;113;p9"/>
          <p:cNvSpPr txBox="1"/>
          <p:nvPr>
            <p:ph type="title"/>
          </p:nvPr>
        </p:nvSpPr>
        <p:spPr>
          <a:xfrm>
            <a:off x="739775" y="445388"/>
            <a:ext cx="235712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82" name="Google Shape;114;p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83" name="Google Shape;115;p9"/>
          <p:cNvSpPr txBox="1"/>
          <p:nvPr/>
        </p:nvSpPr>
        <p:spPr>
          <a:xfrm>
            <a:off x="2509807" y="1041533"/>
            <a:ext cx="5029200" cy="470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120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86" name="Google Shape;121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7" name="Google Shape;122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8" name="Google Shape;123;p10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88" name="Google Shape;124;p10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9" name="Google Shape;125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9" name="Google Shape;126;p10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90" name="Google Shape;127;p10"/>
          <p:cNvSpPr txBox="1"/>
          <p:nvPr/>
        </p:nvSpPr>
        <p:spPr>
          <a:xfrm>
            <a:off x="676278" y="797965"/>
            <a:ext cx="8067900" cy="4627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PROBLEM STATEMENT:</a:t>
            </a:r>
            <a:endParaRPr b="1"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Students often struggle to present their skills, </a:t>
            </a:r>
            <a:endParaRPr b="1"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achievements, and projects in a professional manner. </a:t>
            </a:r>
            <a:endParaRPr b="1"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Traditional resumes are static and </a:t>
            </a:r>
            <a:endParaRPr b="1"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lack interactivity. A personal portfolio </a:t>
            </a:r>
            <a:endParaRPr b="1"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website helps in showcasing technical </a:t>
            </a:r>
            <a:endParaRPr b="1"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skills, certificates, and extracurricular </a:t>
            </a:r>
            <a:endParaRPr b="1"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activities dynamically, increasing </a:t>
            </a:r>
            <a:endParaRPr b="1" sz="3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-US"/>
              <a:t>opportunities for internships and jobs.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32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9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9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70" name="Google Shape;135;p1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95" name="Google Shape;136;p1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1" name="Google Shape;137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96" name="Google Shape;138;p1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97" name="Google Shape;139;p11"/>
          <p:cNvSpPr txBox="1"/>
          <p:nvPr/>
        </p:nvSpPr>
        <p:spPr>
          <a:xfrm>
            <a:off x="1019725" y="764800"/>
            <a:ext cx="6893100" cy="3611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/>
              <a:t>PROJECT OVERVIEW:</a:t>
            </a:r>
            <a:endParaRPr b="1"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/>
              <a:t>This project is a personal portfolio website developed </a:t>
            </a:r>
            <a:endParaRPr b="1"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/>
              <a:t>for </a:t>
            </a:r>
            <a:r>
              <a:rPr b="1" sz="2600" lang="en-US"/>
              <a:t>S</a:t>
            </a:r>
            <a:r>
              <a:rPr b="1" sz="2600" lang="en-US"/>
              <a:t>a</a:t>
            </a:r>
            <a:r>
              <a:rPr b="1" sz="2600" lang="en-US"/>
              <a:t>s</a:t>
            </a:r>
            <a:r>
              <a:rPr b="1" sz="2600" lang="en-US"/>
              <a:t>i</a:t>
            </a:r>
            <a:r>
              <a:rPr b="1" sz="2600" lang="en-US"/>
              <a:t>k</a:t>
            </a:r>
            <a:r>
              <a:rPr b="1" sz="2600" lang="en-US"/>
              <a:t>a</a:t>
            </a:r>
            <a:r>
              <a:rPr b="1" sz="2600" lang="en-US"/>
              <a:t>l</a:t>
            </a:r>
            <a:r>
              <a:rPr b="1" sz="2600" lang="en-US"/>
              <a:t>a</a:t>
            </a:r>
            <a:r>
              <a:rPr b="1" sz="2600" lang="en-US"/>
              <a:t> </a:t>
            </a:r>
            <a:r>
              <a:rPr b="1" sz="2600" lang="en-US"/>
              <a:t>C</a:t>
            </a:r>
            <a:r>
              <a:rPr b="1" sz="2600" lang="en-US"/>
              <a:t>. It highlights education, skills, </a:t>
            </a:r>
            <a:endParaRPr b="1"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/>
              <a:t>certificates, extracurricular achievements, </a:t>
            </a:r>
            <a:endParaRPr b="1"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/>
              <a:t>and contact information in an interactive and </a:t>
            </a:r>
            <a:endParaRPr b="1"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/>
              <a:t>visually appealing design. The portfolio is fully </a:t>
            </a:r>
            <a:endParaRPr b="1"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/>
              <a:t>responsive and deployed on GitHub Pages for </a:t>
            </a:r>
            <a:endParaRPr b="1"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-US"/>
              <a:t>public access.</a:t>
            </a:r>
            <a:endParaRPr b="1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144;p1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1" name="Google Shape;145;p1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2" name="Google Shape;146;p1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2" name="Google Shape;147;p1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703" name="Google Shape;148;p1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704" name="Google Shape;149;p12"/>
          <p:cNvSpPr txBox="1"/>
          <p:nvPr/>
        </p:nvSpPr>
        <p:spPr>
          <a:xfrm>
            <a:off x="723900" y="717350"/>
            <a:ext cx="8281200" cy="3738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WHO ARE THE END USERS?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Recruiters → To evaluate skills, certificates, and academic 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achievements.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Faculty / College evaluators → For project assessment and 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showcasing student achievements.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Peers and collaborators → To connect and collaborate on 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projects.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General audience → To know about </a:t>
            </a:r>
            <a:r>
              <a:rPr b="1" sz="2400" lang="en-US"/>
              <a:t>S</a:t>
            </a:r>
            <a:r>
              <a:rPr b="1" sz="2400" lang="en-US"/>
              <a:t>a</a:t>
            </a:r>
            <a:r>
              <a:rPr b="1" sz="2400" lang="en-US"/>
              <a:t>s</a:t>
            </a:r>
            <a:r>
              <a:rPr b="1" sz="2400" lang="en-US"/>
              <a:t>i</a:t>
            </a:r>
            <a:r>
              <a:rPr b="1" sz="2400" lang="en-US"/>
              <a:t>k</a:t>
            </a:r>
            <a:r>
              <a:rPr b="1" sz="2400" lang="en-US"/>
              <a:t>a</a:t>
            </a:r>
            <a:r>
              <a:rPr b="1" sz="2400" lang="en-US"/>
              <a:t>l</a:t>
            </a:r>
            <a:r>
              <a:rPr b="1" sz="2400" lang="en-US"/>
              <a:t>a</a:t>
            </a:r>
            <a:r>
              <a:rPr b="1" sz="2400" lang="en-US"/>
              <a:t>'</a:t>
            </a:r>
            <a:r>
              <a:rPr b="1" sz="2400" lang="en-US"/>
              <a:t>s journey and 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/>
              <a:t>capabilities.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154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707" name="Google Shape;155;p1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8" name="Google Shape;156;p1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9" name="Google Shape;157;p13"/>
          <p:cNvSpPr txBox="1"/>
          <p:nvPr>
            <p:ph type="title"/>
          </p:nvPr>
        </p:nvSpPr>
        <p:spPr>
          <a:xfrm>
            <a:off x="558165" y="857885"/>
            <a:ext cx="9763200" cy="571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/>
              <a:t>TOOLS AND TECHNIQUES:</a:t>
            </a:r>
            <a:endParaRPr sz="3600"/>
          </a:p>
        </p:txBody>
      </p:sp>
      <p:pic>
        <p:nvPicPr>
          <p:cNvPr id="2097174" name="Google Shape;158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710" name="Google Shape;159;p1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711" name="Google Shape;160;p13"/>
          <p:cNvSpPr txBox="1"/>
          <p:nvPr/>
        </p:nvSpPr>
        <p:spPr>
          <a:xfrm>
            <a:off x="3133800" y="1172100"/>
            <a:ext cx="5924400" cy="43738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800" lang="en-US"/>
              <a:t>Frontend Framework: React.js</a:t>
            </a:r>
            <a:endParaRPr b="1" sz="2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800" lang="en-US"/>
              <a:t>Styling: CSS, animations</a:t>
            </a:r>
            <a:endParaRPr b="1" sz="2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800" lang="en-US"/>
              <a:t>Other Libraries: react-icons, typed.js, AOS animations</a:t>
            </a:r>
            <a:endParaRPr b="1" sz="2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800" lang="en-US"/>
              <a:t>Version Control: Git &amp; GitHub</a:t>
            </a:r>
            <a:endParaRPr b="1" sz="2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800" lang="en-US"/>
              <a:t>Deployment: GitHub Pages</a:t>
            </a:r>
            <a:endParaRPr b="1" sz="2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800" lang="en-US"/>
              <a:t>Design Tools: Canva / Figma for layout inspiration</a:t>
            </a:r>
            <a:endParaRPr b="1" sz="2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800" lang="en-US"/>
              <a:t>7</a:t>
            </a:r>
            <a:endParaRPr b="1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165;p1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1" name="Google Shape;166;p1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34" name="Google Shape;167;p14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35" name="Google Shape;168;p14"/>
          <p:cNvSpPr txBox="1"/>
          <p:nvPr/>
        </p:nvSpPr>
        <p:spPr>
          <a:xfrm>
            <a:off x="739775" y="291147"/>
            <a:ext cx="8794750" cy="629018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0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36" name="Google Shape;169;p14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7" name="Google Shape;170;p14"/>
          <p:cNvSpPr txBox="1"/>
          <p:nvPr/>
        </p:nvSpPr>
        <p:spPr>
          <a:xfrm>
            <a:off x="932036" y="883500"/>
            <a:ext cx="7508100" cy="4450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/>
              <a:t>The portfolio follows a modern single-page scrolling layout with sections:</a:t>
            </a:r>
            <a:endParaRPr b="1" sz="2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/>
              <a:t>Home (Hero) → Animated introduction with glowing effects and profile photo.</a:t>
            </a:r>
            <a:endParaRPr b="1" sz="2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/>
              <a:t>About → Personal introduction, education details, and career goal.</a:t>
            </a:r>
            <a:endParaRPr b="1" sz="2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/>
              <a:t>Skills → Display of technical skills with logos and animations.</a:t>
            </a:r>
            <a:endParaRPr b="1" sz="2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/>
              <a:t>Certificates → Achievements displayed with pop-up view and download option.</a:t>
            </a:r>
            <a:endParaRPr b="1" sz="2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/>
              <a:t>Sports → Section highlighting extracurricular activities with images.</a:t>
            </a:r>
            <a:endParaRPr b="1" sz="2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/>
              <a:t>Contact → Direct links to email, GitHub, and LinkedIn.</a:t>
            </a:r>
            <a:endParaRPr b="1" sz="21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100" lang="en-US"/>
              <a:t>Footer → Clean copyright and quick links.</a:t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75;p15"/>
          <p:cNvSpPr txBox="1"/>
          <p:nvPr>
            <p:ph type="title"/>
          </p:nvPr>
        </p:nvSpPr>
        <p:spPr>
          <a:xfrm>
            <a:off x="755332" y="385444"/>
            <a:ext cx="10681335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</a:p>
        </p:txBody>
      </p:sp>
      <p:sp>
        <p:nvSpPr>
          <p:cNvPr id="1048624" name="Google Shape;176;p15"/>
          <p:cNvSpPr txBox="1"/>
          <p:nvPr/>
        </p:nvSpPr>
        <p:spPr>
          <a:xfrm>
            <a:off x="1303250" y="1143550"/>
            <a:ext cx="85932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00" lang="en-US"/>
              <a:t>1. Animated typing effect for introduction.</a:t>
            </a:r>
            <a:endParaRPr b="1" sz="27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00" lang="en-US"/>
              <a:t>2. Floating glowing decorations for modern design.</a:t>
            </a:r>
            <a:endParaRPr b="1" sz="27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00" lang="en-US"/>
              <a:t>3. Profile photo with animated circular border.</a:t>
            </a:r>
            <a:endParaRPr b="1" sz="27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00" lang="en-US"/>
              <a:t>4. Certificates displayed as cards with pop-up view and </a:t>
            </a:r>
            <a:endParaRPr b="1" sz="27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00" lang="en-US"/>
              <a:t> download option.</a:t>
            </a:r>
            <a:endParaRPr b="1" sz="27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00" lang="en-US"/>
              <a:t>5. Sports achievements showcased with images and descriptions.</a:t>
            </a:r>
            <a:endParaRPr b="1" sz="27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00" lang="en-US"/>
              <a:t>6. Smooth scroll navigation with navbar.</a:t>
            </a:r>
            <a:endParaRPr b="1" sz="27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00" lang="en-US"/>
              <a:t>7. Fully responsive (works on desktop and mobile).</a:t>
            </a:r>
            <a:endParaRPr b="1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SM-T295</dc:creator>
  <dcterms:created xsi:type="dcterms:W3CDTF">2025-09-01T21:51:04Z</dcterms:created>
  <dcterms:modified xsi:type="dcterms:W3CDTF">2025-09-03T07:11:39Z</dcterms:modified>
</cp:coreProperties>
</file>