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anva Sans Bold" charset="1" panose="020B0803030501040103"/>
      <p:regular r:id="rId15"/>
    </p:embeddedFont>
    <p:embeddedFont>
      <p:font typeface="League Spartan" charset="1" panose="00000800000000000000"/>
      <p:regular r:id="rId16"/>
    </p:embeddedFont>
    <p:embeddedFont>
      <p:font typeface="Arimo Bold" charset="1" panose="020B0704020202020204"/>
      <p:regular r:id="rId17"/>
    </p:embeddedFont>
    <p:embeddedFont>
      <p:font typeface="Open Sans 2" charset="1" panose="00000000000000000000"/>
      <p:regular r:id="rId18"/>
    </p:embeddedFont>
    <p:embeddedFont>
      <p:font typeface="Canva Sans" charset="1" panose="020B0503030501040103"/>
      <p:regular r:id="rId19"/>
    </p:embeddedFont>
    <p:embeddedFont>
      <p:font typeface="Eastman Condensed Bold" charset="1" panose="00000806000000000000"/>
      <p:regular r:id="rId20"/>
    </p:embeddedFont>
    <p:embeddedFont>
      <p:font typeface="Archivo Black" charset="1" panose="020B0A03020202020B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png" Type="http://schemas.openxmlformats.org/officeDocument/2006/relationships/image"/><Relationship Id="rId11" Target="../media/image27.pn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6666" r="0" b="-1666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520038" cy="10287000"/>
            <a:chOff x="0" y="0"/>
            <a:chExt cx="4877705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7770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77705">
                  <a:moveTo>
                    <a:pt x="0" y="0"/>
                  </a:moveTo>
                  <a:lnTo>
                    <a:pt x="4877705" y="0"/>
                  </a:lnTo>
                  <a:lnTo>
                    <a:pt x="487770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77647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7770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0" y="4810163"/>
            <a:ext cx="6073106" cy="5476837"/>
          </a:xfrm>
          <a:custGeom>
            <a:avLst/>
            <a:gdLst/>
            <a:ahLst/>
            <a:cxnLst/>
            <a:rect r="r" b="b" t="t" l="l"/>
            <a:pathLst>
              <a:path h="5476837" w="6073106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224419" y="0"/>
            <a:ext cx="6073106" cy="5476837"/>
          </a:xfrm>
          <a:custGeom>
            <a:avLst/>
            <a:gdLst/>
            <a:ahLst/>
            <a:cxnLst/>
            <a:rect r="r" b="b" t="t" l="l"/>
            <a:pathLst>
              <a:path h="5476837" w="6073106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4274503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Vehicle Service Centre Management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9902075">
            <a:off x="16254219" y="-861230"/>
            <a:ext cx="3620223" cy="3167695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1207994">
            <a:off x="-1810112" y="7901611"/>
            <a:ext cx="3620223" cy="3167695"/>
            <a:chOff x="0" y="0"/>
            <a:chExt cx="812800" cy="7112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633029" y="140653"/>
            <a:ext cx="10572" cy="1738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9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3474013" y="245428"/>
            <a:ext cx="12416555" cy="70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08"/>
              </a:lnSpc>
            </a:pPr>
            <a:r>
              <a:rPr lang="en-US" sz="4077" b="true">
                <a:solidFill>
                  <a:srgbClr val="5A3C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 INVOLVED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88212" y="1225264"/>
            <a:ext cx="11885414" cy="789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1.One company has many branches. Each branch belongs to one company(1:N)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662601" y="2131449"/>
            <a:ext cx="12593717" cy="789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2.One branch employs many employees. Each employee works at one branch(1:N))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662601" y="3035249"/>
            <a:ext cx="7637264" cy="789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3.Customers are typically linked to branches. (N:1)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939048"/>
            <a:ext cx="14189630" cy="789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4.One customer can own multiple vehicles. Each vehicle belongs to one customer(1:N)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-1922299" y="4842847"/>
            <a:ext cx="13555730" cy="789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5.Each branch manages one inventory(1:1)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465362" y="5746646"/>
            <a:ext cx="8477845" cy="78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6.One inventory item can be used in many services.(1:N)</a:t>
            </a:r>
          </a:p>
          <a:p>
            <a:pPr algn="ctr">
              <a:lnSpc>
                <a:spcPts val="3217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465362" y="8144990"/>
            <a:ext cx="7109645" cy="78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9.Each service generates one billing record(1:1)</a:t>
            </a:r>
          </a:p>
          <a:p>
            <a:pPr algn="ctr">
              <a:lnSpc>
                <a:spcPts val="3217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65362" y="6650543"/>
            <a:ext cx="15122248" cy="789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7.Many services can be handled by one employee, but each service is handled by one employee(N:1)</a:t>
            </a:r>
          </a:p>
          <a:p>
            <a:pPr algn="ctr">
              <a:lnSpc>
                <a:spcPts val="3217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465362" y="7392515"/>
            <a:ext cx="7249596" cy="389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7"/>
              </a:lnSpc>
              <a:spcBef>
                <a:spcPct val="0"/>
              </a:spcBef>
            </a:pPr>
            <a:r>
              <a:rPr lang="en-US" sz="23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8.Each vehicle undergoes 1 service at a time (1:1)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7802989" y="10749"/>
            <a:ext cx="673242" cy="1339274"/>
          </a:xfrm>
          <a:custGeom>
            <a:avLst/>
            <a:gdLst/>
            <a:ahLst/>
            <a:cxnLst/>
            <a:rect r="r" b="b" t="t" l="l"/>
            <a:pathLst>
              <a:path h="1339274" w="673242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0" t="0" r="-250" b="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7077471" y="499557"/>
            <a:ext cx="2102818" cy="33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 b="true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COMPANY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801949" y="1508544"/>
            <a:ext cx="706428" cy="706428"/>
          </a:xfrm>
          <a:custGeom>
            <a:avLst/>
            <a:gdLst/>
            <a:ahLst/>
            <a:cxnLst/>
            <a:rect r="r" b="b" t="t" l="l"/>
            <a:pathLst>
              <a:path h="706428" w="706428">
                <a:moveTo>
                  <a:pt x="0" y="0"/>
                </a:moveTo>
                <a:lnTo>
                  <a:pt x="706428" y="0"/>
                </a:lnTo>
                <a:lnTo>
                  <a:pt x="706428" y="706427"/>
                </a:lnTo>
                <a:lnTo>
                  <a:pt x="0" y="706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83409" y="0"/>
            <a:ext cx="1164711" cy="508020"/>
          </a:xfrm>
          <a:custGeom>
            <a:avLst/>
            <a:gdLst/>
            <a:ahLst/>
            <a:cxnLst/>
            <a:rect r="r" b="b" t="t" l="l"/>
            <a:pathLst>
              <a:path h="508020" w="1164711">
                <a:moveTo>
                  <a:pt x="0" y="0"/>
                </a:moveTo>
                <a:lnTo>
                  <a:pt x="1164711" y="0"/>
                </a:lnTo>
                <a:lnTo>
                  <a:pt x="1164711" y="508020"/>
                </a:lnTo>
                <a:lnTo>
                  <a:pt x="0" y="508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13590" y="533594"/>
            <a:ext cx="1164711" cy="508020"/>
          </a:xfrm>
          <a:custGeom>
            <a:avLst/>
            <a:gdLst/>
            <a:ahLst/>
            <a:cxnLst/>
            <a:rect r="r" b="b" t="t" l="l"/>
            <a:pathLst>
              <a:path h="508020" w="1164711">
                <a:moveTo>
                  <a:pt x="0" y="0"/>
                </a:moveTo>
                <a:lnTo>
                  <a:pt x="1164711" y="0"/>
                </a:lnTo>
                <a:lnTo>
                  <a:pt x="1164711" y="508020"/>
                </a:lnTo>
                <a:lnTo>
                  <a:pt x="0" y="508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543004" y="680386"/>
            <a:ext cx="1164711" cy="508020"/>
          </a:xfrm>
          <a:custGeom>
            <a:avLst/>
            <a:gdLst/>
            <a:ahLst/>
            <a:cxnLst/>
            <a:rect r="r" b="b" t="t" l="l"/>
            <a:pathLst>
              <a:path h="508020" w="1164711">
                <a:moveTo>
                  <a:pt x="0" y="0"/>
                </a:moveTo>
                <a:lnTo>
                  <a:pt x="1164711" y="0"/>
                </a:lnTo>
                <a:lnTo>
                  <a:pt x="1164711" y="508021"/>
                </a:lnTo>
                <a:lnTo>
                  <a:pt x="0" y="5080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13590" y="635549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Company_ID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98771" y="135916"/>
            <a:ext cx="1149349" cy="217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Name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698877" y="1076470"/>
            <a:ext cx="1164711" cy="528792"/>
          </a:xfrm>
          <a:custGeom>
            <a:avLst/>
            <a:gdLst/>
            <a:ahLst/>
            <a:cxnLst/>
            <a:rect r="r" b="b" t="t" l="l"/>
            <a:pathLst>
              <a:path h="528792" w="1164711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98877" y="1240974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E_Mail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470558" y="29304"/>
            <a:ext cx="1164711" cy="550899"/>
          </a:xfrm>
          <a:custGeom>
            <a:avLst/>
            <a:gdLst/>
            <a:ahLst/>
            <a:cxnLst/>
            <a:rect r="r" b="b" t="t" l="l"/>
            <a:pathLst>
              <a:path h="550899" w="1164711">
                <a:moveTo>
                  <a:pt x="0" y="0"/>
                </a:moveTo>
                <a:lnTo>
                  <a:pt x="1164711" y="0"/>
                </a:lnTo>
                <a:lnTo>
                  <a:pt x="1164711" y="550899"/>
                </a:lnTo>
                <a:lnTo>
                  <a:pt x="0" y="5508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8128880" y="1023944"/>
            <a:ext cx="52567" cy="484599"/>
            <a:chOff x="0" y="0"/>
            <a:chExt cx="49887" cy="45989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851" y="0"/>
              <a:ext cx="48185" cy="459897"/>
            </a:xfrm>
            <a:custGeom>
              <a:avLst/>
              <a:gdLst/>
              <a:ahLst/>
              <a:cxnLst/>
              <a:rect r="r" b="b" t="t" l="l"/>
              <a:pathLst>
                <a:path h="459897" w="48185">
                  <a:moveTo>
                    <a:pt x="0" y="0"/>
                  </a:moveTo>
                  <a:lnTo>
                    <a:pt x="48185" y="0"/>
                  </a:lnTo>
                  <a:lnTo>
                    <a:pt x="48185" y="459897"/>
                  </a:lnTo>
                  <a:lnTo>
                    <a:pt x="0" y="459897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8128880" y="2196712"/>
            <a:ext cx="52567" cy="484599"/>
            <a:chOff x="0" y="0"/>
            <a:chExt cx="49887" cy="45989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851" y="0"/>
              <a:ext cx="48185" cy="459897"/>
            </a:xfrm>
            <a:custGeom>
              <a:avLst/>
              <a:gdLst/>
              <a:ahLst/>
              <a:cxnLst/>
              <a:rect r="r" b="b" t="t" l="l"/>
              <a:pathLst>
                <a:path h="459897" w="48185">
                  <a:moveTo>
                    <a:pt x="0" y="0"/>
                  </a:moveTo>
                  <a:lnTo>
                    <a:pt x="48185" y="0"/>
                  </a:lnTo>
                  <a:lnTo>
                    <a:pt x="48185" y="459897"/>
                  </a:lnTo>
                  <a:lnTo>
                    <a:pt x="0" y="459897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sp>
        <p:nvSpPr>
          <p:cNvPr name="Freeform 17" id="17"/>
          <p:cNvSpPr/>
          <p:nvPr/>
        </p:nvSpPr>
        <p:spPr>
          <a:xfrm flipH="false" flipV="false" rot="5400000">
            <a:off x="7802989" y="2339155"/>
            <a:ext cx="673242" cy="1339274"/>
          </a:xfrm>
          <a:custGeom>
            <a:avLst/>
            <a:gdLst/>
            <a:ahLst/>
            <a:cxnLst/>
            <a:rect r="r" b="b" t="t" l="l"/>
            <a:pathLst>
              <a:path h="1339274" w="673242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t="0" r="-250" b="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grpSp>
        <p:nvGrpSpPr>
          <p:cNvPr name="Group 18" id="18"/>
          <p:cNvGrpSpPr/>
          <p:nvPr/>
        </p:nvGrpSpPr>
        <p:grpSpPr>
          <a:xfrm rot="0">
            <a:off x="8128880" y="3338803"/>
            <a:ext cx="52567" cy="484599"/>
            <a:chOff x="0" y="0"/>
            <a:chExt cx="49887" cy="4598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851" y="0"/>
              <a:ext cx="48185" cy="459897"/>
            </a:xfrm>
            <a:custGeom>
              <a:avLst/>
              <a:gdLst/>
              <a:ahLst/>
              <a:cxnLst/>
              <a:rect r="r" b="b" t="t" l="l"/>
              <a:pathLst>
                <a:path h="459897" w="48185">
                  <a:moveTo>
                    <a:pt x="0" y="0"/>
                  </a:moveTo>
                  <a:lnTo>
                    <a:pt x="48185" y="0"/>
                  </a:lnTo>
                  <a:lnTo>
                    <a:pt x="48185" y="459897"/>
                  </a:lnTo>
                  <a:lnTo>
                    <a:pt x="0" y="459897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690498" y="3795813"/>
            <a:ext cx="12081631" cy="47625"/>
            <a:chOff x="0" y="0"/>
            <a:chExt cx="8125870" cy="320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38668" y="0"/>
              <a:ext cx="7848635" cy="32032"/>
            </a:xfrm>
            <a:custGeom>
              <a:avLst/>
              <a:gdLst/>
              <a:ahLst/>
              <a:cxnLst/>
              <a:rect r="r" b="b" t="t" l="l"/>
              <a:pathLst>
                <a:path h="32032" w="7848635">
                  <a:moveTo>
                    <a:pt x="0" y="0"/>
                  </a:moveTo>
                  <a:lnTo>
                    <a:pt x="7848636" y="0"/>
                  </a:lnTo>
                  <a:lnTo>
                    <a:pt x="7848636" y="32032"/>
                  </a:lnTo>
                  <a:lnTo>
                    <a:pt x="0" y="32032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5400000">
            <a:off x="14249562" y="4592886"/>
            <a:ext cx="673242" cy="1339274"/>
          </a:xfrm>
          <a:custGeom>
            <a:avLst/>
            <a:gdLst/>
            <a:ahLst/>
            <a:cxnLst/>
            <a:rect r="r" b="b" t="t" l="l"/>
            <a:pathLst>
              <a:path h="1339274" w="673242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t="0" r="-250" b="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name="Freeform 23" id="23"/>
          <p:cNvSpPr/>
          <p:nvPr/>
        </p:nvSpPr>
        <p:spPr>
          <a:xfrm flipH="false" flipV="false" rot="5400000">
            <a:off x="2553196" y="4642893"/>
            <a:ext cx="673242" cy="1339274"/>
          </a:xfrm>
          <a:custGeom>
            <a:avLst/>
            <a:gdLst/>
            <a:ahLst/>
            <a:cxnLst/>
            <a:rect r="r" b="b" t="t" l="l"/>
            <a:pathLst>
              <a:path h="1339274" w="673242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t="0" r="-250" b="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name="Freeform 24" id="24"/>
          <p:cNvSpPr/>
          <p:nvPr/>
        </p:nvSpPr>
        <p:spPr>
          <a:xfrm flipH="false" flipV="false" rot="5400000">
            <a:off x="7779272" y="4597070"/>
            <a:ext cx="765881" cy="1523559"/>
          </a:xfrm>
          <a:custGeom>
            <a:avLst/>
            <a:gdLst/>
            <a:ahLst/>
            <a:cxnLst/>
            <a:rect r="r" b="b" t="t" l="l"/>
            <a:pathLst>
              <a:path h="1523559" w="765881">
                <a:moveTo>
                  <a:pt x="0" y="0"/>
                </a:moveTo>
                <a:lnTo>
                  <a:pt x="765880" y="0"/>
                </a:lnTo>
                <a:lnTo>
                  <a:pt x="765880" y="1523559"/>
                </a:lnTo>
                <a:lnTo>
                  <a:pt x="0" y="152355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t="0" r="-250" b="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name="Freeform 25" id="25"/>
          <p:cNvSpPr/>
          <p:nvPr/>
        </p:nvSpPr>
        <p:spPr>
          <a:xfrm flipH="false" flipV="false" rot="5400000">
            <a:off x="7847389" y="9084302"/>
            <a:ext cx="673242" cy="1339274"/>
          </a:xfrm>
          <a:custGeom>
            <a:avLst/>
            <a:gdLst/>
            <a:ahLst/>
            <a:cxnLst/>
            <a:rect r="r" b="b" t="t" l="l"/>
            <a:pathLst>
              <a:path h="1339274" w="673242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t="0" r="-250" b="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5400000">
            <a:off x="7792259" y="7553810"/>
            <a:ext cx="673242" cy="1339274"/>
          </a:xfrm>
          <a:custGeom>
            <a:avLst/>
            <a:gdLst/>
            <a:ahLst/>
            <a:cxnLst/>
            <a:rect r="r" b="b" t="t" l="l"/>
            <a:pathLst>
              <a:path h="1339274" w="673242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t="0" r="-250" b="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5400000">
            <a:off x="14229486" y="6412763"/>
            <a:ext cx="673242" cy="1339274"/>
          </a:xfrm>
          <a:custGeom>
            <a:avLst/>
            <a:gdLst/>
            <a:ahLst/>
            <a:cxnLst/>
            <a:rect r="r" b="b" t="t" l="l"/>
            <a:pathLst>
              <a:path h="1339274" w="673242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t="0" r="-250" b="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7801176" y="4161519"/>
            <a:ext cx="706428" cy="706428"/>
          </a:xfrm>
          <a:custGeom>
            <a:avLst/>
            <a:gdLst/>
            <a:ahLst/>
            <a:cxnLst/>
            <a:rect r="r" b="b" t="t" l="l"/>
            <a:pathLst>
              <a:path h="706428" w="706428">
                <a:moveTo>
                  <a:pt x="0" y="0"/>
                </a:moveTo>
                <a:lnTo>
                  <a:pt x="706428" y="0"/>
                </a:lnTo>
                <a:lnTo>
                  <a:pt x="706428" y="706427"/>
                </a:lnTo>
                <a:lnTo>
                  <a:pt x="0" y="706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4232969" y="4027462"/>
            <a:ext cx="706428" cy="706428"/>
          </a:xfrm>
          <a:custGeom>
            <a:avLst/>
            <a:gdLst/>
            <a:ahLst/>
            <a:cxnLst/>
            <a:rect r="r" b="b" t="t" l="l"/>
            <a:pathLst>
              <a:path h="706428" w="706428">
                <a:moveTo>
                  <a:pt x="0" y="0"/>
                </a:moveTo>
                <a:lnTo>
                  <a:pt x="706427" y="0"/>
                </a:lnTo>
                <a:lnTo>
                  <a:pt x="706427" y="706428"/>
                </a:lnTo>
                <a:lnTo>
                  <a:pt x="0" y="706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2544455" y="4158273"/>
            <a:ext cx="706428" cy="706428"/>
          </a:xfrm>
          <a:custGeom>
            <a:avLst/>
            <a:gdLst/>
            <a:ahLst/>
            <a:cxnLst/>
            <a:rect r="r" b="b" t="t" l="l"/>
            <a:pathLst>
              <a:path h="706428" w="706428">
                <a:moveTo>
                  <a:pt x="0" y="0"/>
                </a:moveTo>
                <a:lnTo>
                  <a:pt x="706427" y="0"/>
                </a:lnTo>
                <a:lnTo>
                  <a:pt x="706427" y="706428"/>
                </a:lnTo>
                <a:lnTo>
                  <a:pt x="0" y="706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1" id="31"/>
          <p:cNvSpPr/>
          <p:nvPr/>
        </p:nvSpPr>
        <p:spPr>
          <a:xfrm flipH="true" flipV="true">
            <a:off x="14566107" y="3819626"/>
            <a:ext cx="11164" cy="214849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V="true">
            <a:off x="8147927" y="4848318"/>
            <a:ext cx="3094" cy="166729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 flipV="true">
            <a:off x="14586183" y="4733890"/>
            <a:ext cx="0" cy="192012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flipH="true" flipV="true">
            <a:off x="2896672" y="3819626"/>
            <a:ext cx="997" cy="338647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flipV="true">
            <a:off x="8154390" y="3802696"/>
            <a:ext cx="1547" cy="358823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flipV="true">
            <a:off x="2889817" y="4864701"/>
            <a:ext cx="7852" cy="111208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7" id="37"/>
          <p:cNvGrpSpPr/>
          <p:nvPr/>
        </p:nvGrpSpPr>
        <p:grpSpPr>
          <a:xfrm rot="0">
            <a:off x="3155686" y="8114996"/>
            <a:ext cx="4381339" cy="47625"/>
            <a:chOff x="0" y="0"/>
            <a:chExt cx="3105397" cy="33756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52994" y="0"/>
              <a:ext cx="2999448" cy="33756"/>
            </a:xfrm>
            <a:custGeom>
              <a:avLst/>
              <a:gdLst/>
              <a:ahLst/>
              <a:cxnLst/>
              <a:rect r="r" b="b" t="t" l="l"/>
              <a:pathLst>
                <a:path h="33756" w="2999448">
                  <a:moveTo>
                    <a:pt x="0" y="0"/>
                  </a:moveTo>
                  <a:lnTo>
                    <a:pt x="2999448" y="0"/>
                  </a:lnTo>
                  <a:lnTo>
                    <a:pt x="2999448" y="33756"/>
                  </a:lnTo>
                  <a:lnTo>
                    <a:pt x="0" y="33756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grpSp>
        <p:nvGrpSpPr>
          <p:cNvPr name="Group 39" id="39"/>
          <p:cNvGrpSpPr/>
          <p:nvPr/>
        </p:nvGrpSpPr>
        <p:grpSpPr>
          <a:xfrm rot="0">
            <a:off x="2873695" y="5669654"/>
            <a:ext cx="47625" cy="2152250"/>
            <a:chOff x="0" y="0"/>
            <a:chExt cx="37454" cy="1692584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639" y="0"/>
              <a:ext cx="36176" cy="1692584"/>
            </a:xfrm>
            <a:custGeom>
              <a:avLst/>
              <a:gdLst/>
              <a:ahLst/>
              <a:cxnLst/>
              <a:rect r="r" b="b" t="t" l="l"/>
              <a:pathLst>
                <a:path h="1692584" w="36176">
                  <a:moveTo>
                    <a:pt x="0" y="0"/>
                  </a:moveTo>
                  <a:lnTo>
                    <a:pt x="36176" y="0"/>
                  </a:lnTo>
                  <a:lnTo>
                    <a:pt x="36176" y="1692584"/>
                  </a:lnTo>
                  <a:lnTo>
                    <a:pt x="0" y="1692584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sp>
        <p:nvSpPr>
          <p:cNvPr name="Freeform 41" id="41"/>
          <p:cNvSpPr/>
          <p:nvPr/>
        </p:nvSpPr>
        <p:spPr>
          <a:xfrm flipH="false" flipV="false" rot="0">
            <a:off x="2571973" y="7797165"/>
            <a:ext cx="678686" cy="678686"/>
          </a:xfrm>
          <a:custGeom>
            <a:avLst/>
            <a:gdLst/>
            <a:ahLst/>
            <a:cxnLst/>
            <a:rect r="r" b="b" t="t" l="l"/>
            <a:pathLst>
              <a:path h="678686" w="678686">
                <a:moveTo>
                  <a:pt x="0" y="0"/>
                </a:moveTo>
                <a:lnTo>
                  <a:pt x="678686" y="0"/>
                </a:lnTo>
                <a:lnTo>
                  <a:pt x="678686" y="678686"/>
                </a:lnTo>
                <a:lnTo>
                  <a:pt x="0" y="67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2" id="42"/>
          <p:cNvSpPr/>
          <p:nvPr/>
        </p:nvSpPr>
        <p:spPr>
          <a:xfrm flipV="true">
            <a:off x="14586183" y="5599144"/>
            <a:ext cx="0" cy="257175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3" id="43"/>
          <p:cNvSpPr/>
          <p:nvPr/>
        </p:nvSpPr>
        <p:spPr>
          <a:xfrm flipH="false" flipV="false" rot="0">
            <a:off x="14232969" y="5856319"/>
            <a:ext cx="706428" cy="706428"/>
          </a:xfrm>
          <a:custGeom>
            <a:avLst/>
            <a:gdLst/>
            <a:ahLst/>
            <a:cxnLst/>
            <a:rect r="r" b="b" t="t" l="l"/>
            <a:pathLst>
              <a:path h="706428" w="706428">
                <a:moveTo>
                  <a:pt x="0" y="0"/>
                </a:moveTo>
                <a:lnTo>
                  <a:pt x="706427" y="0"/>
                </a:lnTo>
                <a:lnTo>
                  <a:pt x="706427" y="706428"/>
                </a:lnTo>
                <a:lnTo>
                  <a:pt x="0" y="706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4" id="44"/>
          <p:cNvSpPr/>
          <p:nvPr/>
        </p:nvSpPr>
        <p:spPr>
          <a:xfrm flipV="true">
            <a:off x="14566107" y="6562747"/>
            <a:ext cx="20076" cy="183033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8678647" y="8223447"/>
            <a:ext cx="5974523" cy="49782"/>
            <a:chOff x="0" y="0"/>
            <a:chExt cx="3105397" cy="25875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52994" y="0"/>
              <a:ext cx="2999448" cy="25875"/>
            </a:xfrm>
            <a:custGeom>
              <a:avLst/>
              <a:gdLst/>
              <a:ahLst/>
              <a:cxnLst/>
              <a:rect r="r" b="b" t="t" l="l"/>
              <a:pathLst>
                <a:path h="25875" w="2999448">
                  <a:moveTo>
                    <a:pt x="0" y="0"/>
                  </a:moveTo>
                  <a:lnTo>
                    <a:pt x="2999448" y="0"/>
                  </a:lnTo>
                  <a:lnTo>
                    <a:pt x="2999448" y="25875"/>
                  </a:lnTo>
                  <a:lnTo>
                    <a:pt x="0" y="25875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sp>
        <p:nvSpPr>
          <p:cNvPr name="AutoShape 47" id="47"/>
          <p:cNvSpPr/>
          <p:nvPr/>
        </p:nvSpPr>
        <p:spPr>
          <a:xfrm flipH="true" flipV="true">
            <a:off x="14566107" y="7419022"/>
            <a:ext cx="0" cy="114591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8" id="48"/>
          <p:cNvSpPr/>
          <p:nvPr/>
        </p:nvSpPr>
        <p:spPr>
          <a:xfrm flipH="false" flipV="false" rot="0">
            <a:off x="14212893" y="7533612"/>
            <a:ext cx="706428" cy="706428"/>
          </a:xfrm>
          <a:custGeom>
            <a:avLst/>
            <a:gdLst/>
            <a:ahLst/>
            <a:cxnLst/>
            <a:rect r="r" b="b" t="t" l="l"/>
            <a:pathLst>
              <a:path h="706428" w="706428">
                <a:moveTo>
                  <a:pt x="0" y="0"/>
                </a:moveTo>
                <a:lnTo>
                  <a:pt x="706428" y="0"/>
                </a:lnTo>
                <a:lnTo>
                  <a:pt x="706428" y="706428"/>
                </a:lnTo>
                <a:lnTo>
                  <a:pt x="0" y="706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9" id="49"/>
          <p:cNvSpPr/>
          <p:nvPr/>
        </p:nvSpPr>
        <p:spPr>
          <a:xfrm flipV="true">
            <a:off x="8155937" y="5741790"/>
            <a:ext cx="6275" cy="692554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0" id="50"/>
          <p:cNvSpPr/>
          <p:nvPr/>
        </p:nvSpPr>
        <p:spPr>
          <a:xfrm flipH="false" flipV="false" rot="0">
            <a:off x="7802723" y="6434344"/>
            <a:ext cx="706428" cy="706428"/>
          </a:xfrm>
          <a:custGeom>
            <a:avLst/>
            <a:gdLst/>
            <a:ahLst/>
            <a:cxnLst/>
            <a:rect r="r" b="b" t="t" l="l"/>
            <a:pathLst>
              <a:path h="706428" w="706428">
                <a:moveTo>
                  <a:pt x="0" y="0"/>
                </a:moveTo>
                <a:lnTo>
                  <a:pt x="706428" y="0"/>
                </a:lnTo>
                <a:lnTo>
                  <a:pt x="706428" y="706427"/>
                </a:lnTo>
                <a:lnTo>
                  <a:pt x="0" y="706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1" id="51"/>
          <p:cNvSpPr/>
          <p:nvPr/>
        </p:nvSpPr>
        <p:spPr>
          <a:xfrm flipV="true">
            <a:off x="8128880" y="7140771"/>
            <a:ext cx="27057" cy="746054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2" id="52"/>
          <p:cNvSpPr/>
          <p:nvPr/>
        </p:nvSpPr>
        <p:spPr>
          <a:xfrm flipH="false" flipV="false" rot="0">
            <a:off x="7851816" y="8702943"/>
            <a:ext cx="554127" cy="554127"/>
          </a:xfrm>
          <a:custGeom>
            <a:avLst/>
            <a:gdLst/>
            <a:ahLst/>
            <a:cxnLst/>
            <a:rect r="r" b="b" t="t" l="l"/>
            <a:pathLst>
              <a:path h="554127" w="554127">
                <a:moveTo>
                  <a:pt x="0" y="0"/>
                </a:moveTo>
                <a:lnTo>
                  <a:pt x="554128" y="0"/>
                </a:lnTo>
                <a:lnTo>
                  <a:pt x="554128" y="554127"/>
                </a:lnTo>
                <a:lnTo>
                  <a:pt x="0" y="554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3" id="53"/>
          <p:cNvSpPr/>
          <p:nvPr/>
        </p:nvSpPr>
        <p:spPr>
          <a:xfrm>
            <a:off x="8128880" y="8560068"/>
            <a:ext cx="3107" cy="142081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4" id="54"/>
          <p:cNvSpPr/>
          <p:nvPr/>
        </p:nvSpPr>
        <p:spPr>
          <a:xfrm>
            <a:off x="8128880" y="9230767"/>
            <a:ext cx="0" cy="186552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5" id="55"/>
          <p:cNvSpPr/>
          <p:nvPr/>
        </p:nvSpPr>
        <p:spPr>
          <a:xfrm flipH="true" flipV="true">
            <a:off x="15255820" y="5262523"/>
            <a:ext cx="1661341" cy="50007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6" id="56"/>
          <p:cNvSpPr/>
          <p:nvPr/>
        </p:nvSpPr>
        <p:spPr>
          <a:xfrm>
            <a:off x="16917161" y="5324664"/>
            <a:ext cx="0" cy="1593894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6563947" y="6918558"/>
            <a:ext cx="706428" cy="706428"/>
          </a:xfrm>
          <a:custGeom>
            <a:avLst/>
            <a:gdLst/>
            <a:ahLst/>
            <a:cxnLst/>
            <a:rect r="r" b="b" t="t" l="l"/>
            <a:pathLst>
              <a:path h="706428" w="706428">
                <a:moveTo>
                  <a:pt x="0" y="0"/>
                </a:moveTo>
                <a:lnTo>
                  <a:pt x="706427" y="0"/>
                </a:lnTo>
                <a:lnTo>
                  <a:pt x="706427" y="706428"/>
                </a:lnTo>
                <a:lnTo>
                  <a:pt x="0" y="706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8" id="58"/>
          <p:cNvSpPr/>
          <p:nvPr/>
        </p:nvSpPr>
        <p:spPr>
          <a:xfrm flipH="true">
            <a:off x="8853647" y="9753939"/>
            <a:ext cx="8063513" cy="19050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9" id="59"/>
          <p:cNvSpPr/>
          <p:nvPr/>
        </p:nvSpPr>
        <p:spPr>
          <a:xfrm>
            <a:off x="16917161" y="7624986"/>
            <a:ext cx="0" cy="2128953"/>
          </a:xfrm>
          <a:prstGeom prst="line">
            <a:avLst/>
          </a:prstGeom>
          <a:ln cap="flat" w="3810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0" id="60"/>
          <p:cNvSpPr/>
          <p:nvPr/>
        </p:nvSpPr>
        <p:spPr>
          <a:xfrm flipH="false" flipV="false" rot="0">
            <a:off x="6004603" y="2567396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1" id="61"/>
          <p:cNvSpPr/>
          <p:nvPr/>
        </p:nvSpPr>
        <p:spPr>
          <a:xfrm flipH="false" flipV="false" rot="0">
            <a:off x="500577" y="5688692"/>
            <a:ext cx="1164711" cy="528792"/>
          </a:xfrm>
          <a:custGeom>
            <a:avLst/>
            <a:gdLst/>
            <a:ahLst/>
            <a:cxnLst/>
            <a:rect r="r" b="b" t="t" l="l"/>
            <a:pathLst>
              <a:path h="528792" w="1164711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2" id="62"/>
          <p:cNvSpPr/>
          <p:nvPr/>
        </p:nvSpPr>
        <p:spPr>
          <a:xfrm flipH="false" flipV="false" rot="0">
            <a:off x="500577" y="4941279"/>
            <a:ext cx="1164711" cy="528792"/>
          </a:xfrm>
          <a:custGeom>
            <a:avLst/>
            <a:gdLst/>
            <a:ahLst/>
            <a:cxnLst/>
            <a:rect r="r" b="b" t="t" l="l"/>
            <a:pathLst>
              <a:path h="528792" w="1164711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3" id="63"/>
          <p:cNvSpPr/>
          <p:nvPr/>
        </p:nvSpPr>
        <p:spPr>
          <a:xfrm flipH="false" flipV="false" rot="0">
            <a:off x="500577" y="4215324"/>
            <a:ext cx="1164711" cy="528792"/>
          </a:xfrm>
          <a:custGeom>
            <a:avLst/>
            <a:gdLst/>
            <a:ahLst/>
            <a:cxnLst/>
            <a:rect r="r" b="b" t="t" l="l"/>
            <a:pathLst>
              <a:path h="528792" w="1164711">
                <a:moveTo>
                  <a:pt x="0" y="0"/>
                </a:moveTo>
                <a:lnTo>
                  <a:pt x="1164711" y="0"/>
                </a:lnTo>
                <a:lnTo>
                  <a:pt x="1164711" y="528793"/>
                </a:lnTo>
                <a:lnTo>
                  <a:pt x="0" y="5287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4" id="64"/>
          <p:cNvSpPr txBox="true"/>
          <p:nvPr/>
        </p:nvSpPr>
        <p:spPr>
          <a:xfrm rot="0">
            <a:off x="9552529" y="825799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5CE1E6"/>
                </a:solidFill>
                <a:latin typeface="Open Sans 2"/>
                <a:ea typeface="Open Sans 2"/>
                <a:cs typeface="Open Sans 2"/>
                <a:sym typeface="Open Sans 2"/>
              </a:rPr>
              <a:t>Address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9470558" y="201472"/>
            <a:ext cx="1149349" cy="217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Phone_no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041182" y="8011470"/>
            <a:ext cx="2102818" cy="33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 b="true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SERVICE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7171268" y="9550668"/>
            <a:ext cx="2102818" cy="33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 b="true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BILLING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3534774" y="6923824"/>
            <a:ext cx="2102818" cy="33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 b="true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VEHICLES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3534774" y="5064077"/>
            <a:ext cx="2102818" cy="32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1800" b="true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CUSTOMER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7132601" y="5153624"/>
            <a:ext cx="2102818" cy="32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1800" b="true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INVENTORY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838408" y="5122335"/>
            <a:ext cx="2102818" cy="33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 b="true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EMPLOYEE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7077471" y="2833711"/>
            <a:ext cx="2102818" cy="32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1800" b="true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BRANCHES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7590671" y="1709734"/>
            <a:ext cx="1149349" cy="26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Has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3957581" y="4215518"/>
            <a:ext cx="1149349" cy="26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Has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2315142" y="4389892"/>
            <a:ext cx="1149349" cy="18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1"/>
              </a:lnSpc>
            </a:pPr>
            <a:r>
              <a:rPr lang="en-US" sz="110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Employs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7573252" y="4352101"/>
            <a:ext cx="1149349" cy="26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Has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3991432" y="7803000"/>
            <a:ext cx="1149349" cy="148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1"/>
              </a:lnSpc>
            </a:pPr>
            <a:r>
              <a:rPr lang="en-US" sz="90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Undergoes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6285578" y="7112196"/>
            <a:ext cx="1149349" cy="26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Pays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3916546" y="6058342"/>
            <a:ext cx="1149349" cy="264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Has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2315142" y="8027023"/>
            <a:ext cx="1149349" cy="17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Provides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7581262" y="6685949"/>
            <a:ext cx="1149349" cy="17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Consumes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7564935" y="8865058"/>
            <a:ext cx="1149349" cy="17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Needs</a:t>
            </a:r>
          </a:p>
        </p:txBody>
      </p:sp>
      <p:grpSp>
        <p:nvGrpSpPr>
          <p:cNvPr name="Group 83" id="83"/>
          <p:cNvGrpSpPr/>
          <p:nvPr/>
        </p:nvGrpSpPr>
        <p:grpSpPr>
          <a:xfrm rot="0">
            <a:off x="2703195" y="1860233"/>
            <a:ext cx="416243" cy="416243"/>
            <a:chOff x="0" y="0"/>
            <a:chExt cx="554990" cy="554990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48260" y="44450"/>
              <a:ext cx="449580" cy="461010"/>
            </a:xfrm>
            <a:custGeom>
              <a:avLst/>
              <a:gdLst/>
              <a:ahLst/>
              <a:cxnLst/>
              <a:rect r="r" b="b" t="t" l="l"/>
              <a:pathLst>
                <a:path h="461010" w="449580">
                  <a:moveTo>
                    <a:pt x="449580" y="162560"/>
                  </a:moveTo>
                  <a:cubicBezTo>
                    <a:pt x="449580" y="307340"/>
                    <a:pt x="433070" y="344170"/>
                    <a:pt x="411480" y="372110"/>
                  </a:cubicBezTo>
                  <a:cubicBezTo>
                    <a:pt x="388620" y="400050"/>
                    <a:pt x="356870" y="424180"/>
                    <a:pt x="325120" y="439420"/>
                  </a:cubicBezTo>
                  <a:cubicBezTo>
                    <a:pt x="292100" y="453390"/>
                    <a:pt x="252730" y="461010"/>
                    <a:pt x="217170" y="458470"/>
                  </a:cubicBezTo>
                  <a:cubicBezTo>
                    <a:pt x="181610" y="457200"/>
                    <a:pt x="143510" y="444500"/>
                    <a:pt x="113030" y="426720"/>
                  </a:cubicBezTo>
                  <a:cubicBezTo>
                    <a:pt x="82550" y="407670"/>
                    <a:pt x="53340" y="379730"/>
                    <a:pt x="35560" y="349250"/>
                  </a:cubicBezTo>
                  <a:cubicBezTo>
                    <a:pt x="16510" y="318770"/>
                    <a:pt x="5080" y="279400"/>
                    <a:pt x="2540" y="245110"/>
                  </a:cubicBezTo>
                  <a:cubicBezTo>
                    <a:pt x="0" y="209550"/>
                    <a:pt x="7620" y="168910"/>
                    <a:pt x="22860" y="137160"/>
                  </a:cubicBezTo>
                  <a:cubicBezTo>
                    <a:pt x="36830" y="104140"/>
                    <a:pt x="62230" y="72390"/>
                    <a:pt x="90170" y="5080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5" id="85"/>
          <p:cNvGrpSpPr/>
          <p:nvPr/>
        </p:nvGrpSpPr>
        <p:grpSpPr>
          <a:xfrm rot="0">
            <a:off x="2394585" y="1984058"/>
            <a:ext cx="189548" cy="188595"/>
            <a:chOff x="0" y="0"/>
            <a:chExt cx="252730" cy="251460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49530" y="46990"/>
              <a:ext cx="149860" cy="154940"/>
            </a:xfrm>
            <a:custGeom>
              <a:avLst/>
              <a:gdLst/>
              <a:ahLst/>
              <a:cxnLst/>
              <a:rect r="r" b="b" t="t" l="l"/>
              <a:pathLst>
                <a:path h="154940" w="149860">
                  <a:moveTo>
                    <a:pt x="149860" y="53340"/>
                  </a:moveTo>
                  <a:cubicBezTo>
                    <a:pt x="146050" y="107950"/>
                    <a:pt x="124460" y="135890"/>
                    <a:pt x="107950" y="146050"/>
                  </a:cubicBezTo>
                  <a:cubicBezTo>
                    <a:pt x="96520" y="152400"/>
                    <a:pt x="85090" y="154940"/>
                    <a:pt x="72390" y="152400"/>
                  </a:cubicBezTo>
                  <a:cubicBezTo>
                    <a:pt x="54610" y="148590"/>
                    <a:pt x="22860" y="129540"/>
                    <a:pt x="11430" y="115570"/>
                  </a:cubicBezTo>
                  <a:cubicBezTo>
                    <a:pt x="3810" y="105410"/>
                    <a:pt x="0" y="93980"/>
                    <a:pt x="1270" y="80010"/>
                  </a:cubicBezTo>
                  <a:cubicBezTo>
                    <a:pt x="2540" y="62230"/>
                    <a:pt x="13970" y="29210"/>
                    <a:pt x="30480" y="16510"/>
                  </a:cubicBezTo>
                  <a:cubicBezTo>
                    <a:pt x="46990" y="2540"/>
                    <a:pt x="81280" y="0"/>
                    <a:pt x="100330" y="3810"/>
                  </a:cubicBezTo>
                  <a:cubicBezTo>
                    <a:pt x="113030" y="5080"/>
                    <a:pt x="130810" y="21590"/>
                    <a:pt x="130810" y="21590"/>
                  </a:cubicBezTo>
                </a:path>
              </a:pathLst>
            </a:custGeom>
            <a:solidFill>
              <a:srgbClr val="FFFFFF">
                <a:alpha val="44706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87" id="87"/>
          <p:cNvSpPr/>
          <p:nvPr/>
        </p:nvSpPr>
        <p:spPr>
          <a:xfrm flipH="false" flipV="false" rot="0">
            <a:off x="6004603" y="1929112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8" id="88"/>
          <p:cNvSpPr/>
          <p:nvPr/>
        </p:nvSpPr>
        <p:spPr>
          <a:xfrm flipH="false" flipV="false" rot="0">
            <a:off x="9580751" y="2781763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9" id="89"/>
          <p:cNvSpPr/>
          <p:nvPr/>
        </p:nvSpPr>
        <p:spPr>
          <a:xfrm flipH="false" flipV="false" rot="0">
            <a:off x="9580751" y="2301487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0" id="90"/>
          <p:cNvSpPr/>
          <p:nvPr/>
        </p:nvSpPr>
        <p:spPr>
          <a:xfrm flipH="false" flipV="false" rot="0">
            <a:off x="9552529" y="1767977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4" y="0"/>
                </a:lnTo>
                <a:lnTo>
                  <a:pt x="944324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1" id="91"/>
          <p:cNvSpPr/>
          <p:nvPr/>
        </p:nvSpPr>
        <p:spPr>
          <a:xfrm flipH="false" flipV="false" rot="0">
            <a:off x="6004603" y="3234256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2" id="92"/>
          <p:cNvSpPr/>
          <p:nvPr/>
        </p:nvSpPr>
        <p:spPr>
          <a:xfrm flipH="false" flipV="false" rot="0">
            <a:off x="9573070" y="3310322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3" id="93"/>
          <p:cNvSpPr/>
          <p:nvPr/>
        </p:nvSpPr>
        <p:spPr>
          <a:xfrm flipH="false" flipV="false" rot="0">
            <a:off x="4079593" y="5405258"/>
            <a:ext cx="1164711" cy="528792"/>
          </a:xfrm>
          <a:custGeom>
            <a:avLst/>
            <a:gdLst/>
            <a:ahLst/>
            <a:cxnLst/>
            <a:rect r="r" b="b" t="t" l="l"/>
            <a:pathLst>
              <a:path h="528792" w="1164711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4" id="94"/>
          <p:cNvSpPr/>
          <p:nvPr/>
        </p:nvSpPr>
        <p:spPr>
          <a:xfrm flipH="false" flipV="false" rot="0">
            <a:off x="4079593" y="4562768"/>
            <a:ext cx="1164711" cy="528792"/>
          </a:xfrm>
          <a:custGeom>
            <a:avLst/>
            <a:gdLst/>
            <a:ahLst/>
            <a:cxnLst/>
            <a:rect r="r" b="b" t="t" l="l"/>
            <a:pathLst>
              <a:path h="528792" w="1164711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5" id="95"/>
          <p:cNvSpPr/>
          <p:nvPr/>
        </p:nvSpPr>
        <p:spPr>
          <a:xfrm flipH="false" flipV="false" rot="0">
            <a:off x="11919186" y="4194575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6" id="96"/>
          <p:cNvSpPr/>
          <p:nvPr/>
        </p:nvSpPr>
        <p:spPr>
          <a:xfrm flipH="false" flipV="false" rot="0">
            <a:off x="11919186" y="5775996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7" id="97"/>
          <p:cNvSpPr/>
          <p:nvPr/>
        </p:nvSpPr>
        <p:spPr>
          <a:xfrm flipH="false" flipV="false" rot="0">
            <a:off x="11919186" y="5255541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8" id="98"/>
          <p:cNvSpPr/>
          <p:nvPr/>
        </p:nvSpPr>
        <p:spPr>
          <a:xfrm flipH="false" flipV="false" rot="0">
            <a:off x="11919186" y="4761542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false" rot="0">
            <a:off x="15619622" y="5604385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0" id="100"/>
          <p:cNvSpPr/>
          <p:nvPr/>
        </p:nvSpPr>
        <p:spPr>
          <a:xfrm flipH="false" flipV="false" rot="0">
            <a:off x="15619622" y="4479720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1" id="101"/>
          <p:cNvSpPr/>
          <p:nvPr/>
        </p:nvSpPr>
        <p:spPr>
          <a:xfrm flipH="false" flipV="false" rot="0">
            <a:off x="11919186" y="7073168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2" id="102"/>
          <p:cNvSpPr/>
          <p:nvPr/>
        </p:nvSpPr>
        <p:spPr>
          <a:xfrm flipH="false" flipV="false" rot="0">
            <a:off x="11919186" y="6465039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3" id="103"/>
          <p:cNvSpPr/>
          <p:nvPr/>
        </p:nvSpPr>
        <p:spPr>
          <a:xfrm flipH="false" flipV="false" rot="0">
            <a:off x="15619622" y="6861794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4" id="104"/>
          <p:cNvSpPr/>
          <p:nvPr/>
        </p:nvSpPr>
        <p:spPr>
          <a:xfrm flipH="true">
            <a:off x="6948928" y="3008792"/>
            <a:ext cx="521045" cy="439830"/>
          </a:xfrm>
          <a:prstGeom prst="line">
            <a:avLst/>
          </a:prstGeom>
          <a:ln cap="rnd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5" id="105"/>
          <p:cNvSpPr/>
          <p:nvPr/>
        </p:nvSpPr>
        <p:spPr>
          <a:xfrm flipH="true" flipV="true">
            <a:off x="6948928" y="2781763"/>
            <a:ext cx="521045" cy="227029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6" id="106"/>
          <p:cNvSpPr/>
          <p:nvPr/>
        </p:nvSpPr>
        <p:spPr>
          <a:xfrm flipH="true" flipV="true">
            <a:off x="6948928" y="2143479"/>
            <a:ext cx="521045" cy="865313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7" id="107"/>
          <p:cNvSpPr/>
          <p:nvPr/>
        </p:nvSpPr>
        <p:spPr>
          <a:xfrm flipV="true">
            <a:off x="8809247" y="2996131"/>
            <a:ext cx="771504" cy="12662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8" id="108"/>
          <p:cNvSpPr/>
          <p:nvPr/>
        </p:nvSpPr>
        <p:spPr>
          <a:xfrm flipV="true">
            <a:off x="8809247" y="2515854"/>
            <a:ext cx="771504" cy="492939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9" id="109"/>
          <p:cNvSpPr/>
          <p:nvPr/>
        </p:nvSpPr>
        <p:spPr>
          <a:xfrm>
            <a:off x="8809247" y="3008792"/>
            <a:ext cx="763823" cy="515897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0" id="110"/>
          <p:cNvSpPr/>
          <p:nvPr/>
        </p:nvSpPr>
        <p:spPr>
          <a:xfrm flipV="true">
            <a:off x="8809247" y="2068354"/>
            <a:ext cx="733756" cy="940439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1" id="111"/>
          <p:cNvSpPr/>
          <p:nvPr/>
        </p:nvSpPr>
        <p:spPr>
          <a:xfrm flipV="true">
            <a:off x="6948928" y="680386"/>
            <a:ext cx="521045" cy="151936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2" id="112"/>
          <p:cNvSpPr/>
          <p:nvPr/>
        </p:nvSpPr>
        <p:spPr>
          <a:xfrm>
            <a:off x="6848226" y="343765"/>
            <a:ext cx="621747" cy="336621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3" id="113"/>
          <p:cNvSpPr/>
          <p:nvPr/>
        </p:nvSpPr>
        <p:spPr>
          <a:xfrm flipH="true">
            <a:off x="6848226" y="680386"/>
            <a:ext cx="621747" cy="669185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4" id="114"/>
          <p:cNvSpPr/>
          <p:nvPr/>
        </p:nvSpPr>
        <p:spPr>
          <a:xfrm flipH="true">
            <a:off x="8809247" y="319566"/>
            <a:ext cx="661311" cy="360820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5" id="115"/>
          <p:cNvSpPr/>
          <p:nvPr/>
        </p:nvSpPr>
        <p:spPr>
          <a:xfrm>
            <a:off x="8809247" y="680386"/>
            <a:ext cx="889984" cy="164462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6" id="116"/>
          <p:cNvSpPr/>
          <p:nvPr/>
        </p:nvSpPr>
        <p:spPr>
          <a:xfrm flipH="false" flipV="false" rot="0">
            <a:off x="500577" y="6458679"/>
            <a:ext cx="1164711" cy="528792"/>
          </a:xfrm>
          <a:custGeom>
            <a:avLst/>
            <a:gdLst/>
            <a:ahLst/>
            <a:cxnLst/>
            <a:rect r="r" b="b" t="t" l="l"/>
            <a:pathLst>
              <a:path h="528792" w="1164711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7" id="117"/>
          <p:cNvSpPr/>
          <p:nvPr/>
        </p:nvSpPr>
        <p:spPr>
          <a:xfrm flipH="true" flipV="true">
            <a:off x="1665288" y="4479720"/>
            <a:ext cx="554891" cy="832810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8" id="118"/>
          <p:cNvSpPr/>
          <p:nvPr/>
        </p:nvSpPr>
        <p:spPr>
          <a:xfrm>
            <a:off x="1665288" y="5205675"/>
            <a:ext cx="554891" cy="106855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9" id="119"/>
          <p:cNvSpPr/>
          <p:nvPr/>
        </p:nvSpPr>
        <p:spPr>
          <a:xfrm flipV="true">
            <a:off x="1082933" y="6217484"/>
            <a:ext cx="0" cy="241195"/>
          </a:xfrm>
          <a:prstGeom prst="line">
            <a:avLst/>
          </a:prstGeom>
          <a:ln cap="flat" w="19050">
            <a:solidFill>
              <a:srgbClr val="1C402E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20" id="120"/>
          <p:cNvSpPr/>
          <p:nvPr/>
        </p:nvSpPr>
        <p:spPr>
          <a:xfrm flipV="true">
            <a:off x="1665288" y="5312530"/>
            <a:ext cx="554891" cy="640558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1" id="121"/>
          <p:cNvSpPr/>
          <p:nvPr/>
        </p:nvSpPr>
        <p:spPr>
          <a:xfrm flipV="true">
            <a:off x="3559454" y="4827164"/>
            <a:ext cx="520139" cy="485366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2" id="122"/>
          <p:cNvSpPr/>
          <p:nvPr/>
        </p:nvSpPr>
        <p:spPr>
          <a:xfrm>
            <a:off x="3559454" y="5312530"/>
            <a:ext cx="520139" cy="357124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3" id="123"/>
          <p:cNvSpPr/>
          <p:nvPr/>
        </p:nvSpPr>
        <p:spPr>
          <a:xfrm flipH="true" flipV="true">
            <a:off x="12863511" y="4408942"/>
            <a:ext cx="1053035" cy="853581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4" id="124"/>
          <p:cNvSpPr/>
          <p:nvPr/>
        </p:nvSpPr>
        <p:spPr>
          <a:xfrm flipV="true">
            <a:off x="12863511" y="5262523"/>
            <a:ext cx="1053035" cy="207385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5" id="125"/>
          <p:cNvSpPr/>
          <p:nvPr/>
        </p:nvSpPr>
        <p:spPr>
          <a:xfrm flipV="true">
            <a:off x="12863511" y="5262523"/>
            <a:ext cx="1053035" cy="727841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6" id="126"/>
          <p:cNvSpPr/>
          <p:nvPr/>
        </p:nvSpPr>
        <p:spPr>
          <a:xfrm flipH="true" flipV="true">
            <a:off x="15255820" y="5262523"/>
            <a:ext cx="835965" cy="341862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7" id="127"/>
          <p:cNvSpPr/>
          <p:nvPr/>
        </p:nvSpPr>
        <p:spPr>
          <a:xfrm flipH="true">
            <a:off x="15255820" y="4908455"/>
            <a:ext cx="835965" cy="354068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8" id="128"/>
          <p:cNvSpPr/>
          <p:nvPr/>
        </p:nvSpPr>
        <p:spPr>
          <a:xfrm flipH="true" flipV="true">
            <a:off x="12863511" y="4975909"/>
            <a:ext cx="1053035" cy="286614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9" id="129"/>
          <p:cNvSpPr/>
          <p:nvPr/>
        </p:nvSpPr>
        <p:spPr>
          <a:xfrm flipH="true">
            <a:off x="12863511" y="7082400"/>
            <a:ext cx="1032959" cy="205135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0" id="130"/>
          <p:cNvSpPr/>
          <p:nvPr/>
        </p:nvSpPr>
        <p:spPr>
          <a:xfrm flipH="true" flipV="true">
            <a:off x="12863511" y="6679406"/>
            <a:ext cx="1032959" cy="402994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1" id="131"/>
          <p:cNvSpPr/>
          <p:nvPr/>
        </p:nvSpPr>
        <p:spPr>
          <a:xfrm flipV="true">
            <a:off x="15235744" y="7076161"/>
            <a:ext cx="383878" cy="6239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2" id="132"/>
          <p:cNvSpPr/>
          <p:nvPr/>
        </p:nvSpPr>
        <p:spPr>
          <a:xfrm flipH="false" flipV="false" rot="0">
            <a:off x="5894409" y="9693543"/>
            <a:ext cx="1164711" cy="528792"/>
          </a:xfrm>
          <a:custGeom>
            <a:avLst/>
            <a:gdLst/>
            <a:ahLst/>
            <a:cxnLst/>
            <a:rect r="r" b="b" t="t" l="l"/>
            <a:pathLst>
              <a:path h="528792" w="1164711">
                <a:moveTo>
                  <a:pt x="0" y="0"/>
                </a:moveTo>
                <a:lnTo>
                  <a:pt x="1164712" y="0"/>
                </a:lnTo>
                <a:lnTo>
                  <a:pt x="1164712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3" id="133"/>
          <p:cNvSpPr/>
          <p:nvPr/>
        </p:nvSpPr>
        <p:spPr>
          <a:xfrm flipH="false" flipV="false" rot="0">
            <a:off x="5894409" y="9069501"/>
            <a:ext cx="1164711" cy="528792"/>
          </a:xfrm>
          <a:custGeom>
            <a:avLst/>
            <a:gdLst/>
            <a:ahLst/>
            <a:cxnLst/>
            <a:rect r="r" b="b" t="t" l="l"/>
            <a:pathLst>
              <a:path h="528792" w="1164711">
                <a:moveTo>
                  <a:pt x="0" y="0"/>
                </a:moveTo>
                <a:lnTo>
                  <a:pt x="1164712" y="0"/>
                </a:lnTo>
                <a:lnTo>
                  <a:pt x="1164712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4" id="134"/>
          <p:cNvSpPr/>
          <p:nvPr/>
        </p:nvSpPr>
        <p:spPr>
          <a:xfrm flipH="false" flipV="false" rot="0">
            <a:off x="5912760" y="8438547"/>
            <a:ext cx="1164711" cy="528792"/>
          </a:xfrm>
          <a:custGeom>
            <a:avLst/>
            <a:gdLst/>
            <a:ahLst/>
            <a:cxnLst/>
            <a:rect r="r" b="b" t="t" l="l"/>
            <a:pathLst>
              <a:path h="528792" w="1164711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5" id="135"/>
          <p:cNvSpPr/>
          <p:nvPr/>
        </p:nvSpPr>
        <p:spPr>
          <a:xfrm flipH="false" flipV="false" rot="0">
            <a:off x="9144000" y="8451214"/>
            <a:ext cx="1164711" cy="528792"/>
          </a:xfrm>
          <a:custGeom>
            <a:avLst/>
            <a:gdLst/>
            <a:ahLst/>
            <a:cxnLst/>
            <a:rect r="r" b="b" t="t" l="l"/>
            <a:pathLst>
              <a:path h="528792" w="1164711">
                <a:moveTo>
                  <a:pt x="0" y="0"/>
                </a:moveTo>
                <a:lnTo>
                  <a:pt x="1164711" y="0"/>
                </a:lnTo>
                <a:lnTo>
                  <a:pt x="1164711" y="528793"/>
                </a:lnTo>
                <a:lnTo>
                  <a:pt x="0" y="5287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6" id="136"/>
          <p:cNvSpPr/>
          <p:nvPr/>
        </p:nvSpPr>
        <p:spPr>
          <a:xfrm flipH="false" flipV="false" rot="0">
            <a:off x="9144000" y="9152922"/>
            <a:ext cx="1164711" cy="528792"/>
          </a:xfrm>
          <a:custGeom>
            <a:avLst/>
            <a:gdLst/>
            <a:ahLst/>
            <a:cxnLst/>
            <a:rect r="r" b="b" t="t" l="l"/>
            <a:pathLst>
              <a:path h="528792" w="1164711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37" id="137"/>
          <p:cNvSpPr/>
          <p:nvPr/>
        </p:nvSpPr>
        <p:spPr>
          <a:xfrm flipV="true">
            <a:off x="8853647" y="8715611"/>
            <a:ext cx="290353" cy="701708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8" id="138"/>
          <p:cNvSpPr/>
          <p:nvPr/>
        </p:nvSpPr>
        <p:spPr>
          <a:xfrm>
            <a:off x="8853647" y="9417318"/>
            <a:ext cx="290353" cy="0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9" id="139"/>
          <p:cNvSpPr/>
          <p:nvPr/>
        </p:nvSpPr>
        <p:spPr>
          <a:xfrm flipH="true">
            <a:off x="7059121" y="9753939"/>
            <a:ext cx="455253" cy="204000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0" id="140"/>
          <p:cNvSpPr/>
          <p:nvPr/>
        </p:nvSpPr>
        <p:spPr>
          <a:xfrm flipH="true" flipV="true">
            <a:off x="7059121" y="9333897"/>
            <a:ext cx="455253" cy="420042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1" id="141"/>
          <p:cNvSpPr/>
          <p:nvPr/>
        </p:nvSpPr>
        <p:spPr>
          <a:xfrm>
            <a:off x="7077471" y="8702943"/>
            <a:ext cx="436902" cy="1050996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2" id="142"/>
          <p:cNvGrpSpPr/>
          <p:nvPr/>
        </p:nvGrpSpPr>
        <p:grpSpPr>
          <a:xfrm rot="0">
            <a:off x="3250883" y="7797165"/>
            <a:ext cx="85725" cy="82868"/>
            <a:chOff x="0" y="0"/>
            <a:chExt cx="114300" cy="110490"/>
          </a:xfrm>
        </p:grpSpPr>
        <p:sp>
          <p:nvSpPr>
            <p:cNvPr name="Freeform 143" id="143"/>
            <p:cNvSpPr/>
            <p:nvPr/>
          </p:nvSpPr>
          <p:spPr>
            <a:xfrm flipH="false" flipV="false" rot="0">
              <a:off x="50800" y="50800"/>
              <a:ext cx="11430" cy="7620"/>
            </a:xfrm>
            <a:custGeom>
              <a:avLst/>
              <a:gdLst/>
              <a:ahLst/>
              <a:cxnLst/>
              <a:rect r="r" b="b" t="t" l="l"/>
              <a:pathLst>
                <a:path h="7620" w="11430">
                  <a:moveTo>
                    <a:pt x="11430" y="2540"/>
                  </a:moveTo>
                  <a:cubicBezTo>
                    <a:pt x="0" y="7620"/>
                    <a:pt x="10160" y="0"/>
                    <a:pt x="1016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44" id="144"/>
          <p:cNvGrpSpPr/>
          <p:nvPr/>
        </p:nvGrpSpPr>
        <p:grpSpPr>
          <a:xfrm rot="0">
            <a:off x="1158240" y="7221855"/>
            <a:ext cx="510540" cy="902018"/>
            <a:chOff x="0" y="0"/>
            <a:chExt cx="680720" cy="1202690"/>
          </a:xfrm>
        </p:grpSpPr>
        <p:sp>
          <p:nvSpPr>
            <p:cNvPr name="Freeform 145" id="145"/>
            <p:cNvSpPr/>
            <p:nvPr/>
          </p:nvSpPr>
          <p:spPr>
            <a:xfrm flipH="false" flipV="false" rot="0">
              <a:off x="43180" y="50800"/>
              <a:ext cx="585470" cy="1101090"/>
            </a:xfrm>
            <a:custGeom>
              <a:avLst/>
              <a:gdLst/>
              <a:ahLst/>
              <a:cxnLst/>
              <a:rect r="r" b="b" t="t" l="l"/>
              <a:pathLst>
                <a:path h="1101090" w="585470">
                  <a:moveTo>
                    <a:pt x="16510" y="0"/>
                  </a:moveTo>
                  <a:cubicBezTo>
                    <a:pt x="392430" y="652780"/>
                    <a:pt x="537210" y="957580"/>
                    <a:pt x="566420" y="1047750"/>
                  </a:cubicBezTo>
                  <a:cubicBezTo>
                    <a:pt x="575310" y="1073150"/>
                    <a:pt x="570230" y="1097280"/>
                    <a:pt x="576580" y="1099820"/>
                  </a:cubicBezTo>
                  <a:cubicBezTo>
                    <a:pt x="579120" y="1101090"/>
                    <a:pt x="585470" y="1096010"/>
                    <a:pt x="585470" y="1096010"/>
                  </a:cubicBezTo>
                  <a:cubicBezTo>
                    <a:pt x="585470" y="1096010"/>
                    <a:pt x="580390" y="1101090"/>
                    <a:pt x="576580" y="1098550"/>
                  </a:cubicBezTo>
                  <a:cubicBezTo>
                    <a:pt x="543560" y="1085850"/>
                    <a:pt x="388620" y="668020"/>
                    <a:pt x="288290" y="477520"/>
                  </a:cubicBezTo>
                  <a:cubicBezTo>
                    <a:pt x="198120" y="307340"/>
                    <a:pt x="0" y="36830"/>
                    <a:pt x="7620" y="5080"/>
                  </a:cubicBezTo>
                  <a:cubicBezTo>
                    <a:pt x="7620" y="1270"/>
                    <a:pt x="16510" y="0"/>
                    <a:pt x="1651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46" id="146"/>
          <p:cNvSpPr txBox="true"/>
          <p:nvPr/>
        </p:nvSpPr>
        <p:spPr>
          <a:xfrm rot="0">
            <a:off x="5894409" y="2016826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Branch_ID</a:t>
            </a:r>
          </a:p>
        </p:txBody>
      </p:sp>
      <p:sp>
        <p:nvSpPr>
          <p:cNvPr name="TextBox 147" id="147"/>
          <p:cNvSpPr txBox="true"/>
          <p:nvPr/>
        </p:nvSpPr>
        <p:spPr>
          <a:xfrm rot="0">
            <a:off x="5891833" y="2662261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Company_ID</a:t>
            </a:r>
          </a:p>
        </p:txBody>
      </p:sp>
      <p:sp>
        <p:nvSpPr>
          <p:cNvPr name="TextBox 148" id="148"/>
          <p:cNvSpPr txBox="true"/>
          <p:nvPr/>
        </p:nvSpPr>
        <p:spPr>
          <a:xfrm rot="0">
            <a:off x="9485920" y="2400107"/>
            <a:ext cx="1149349" cy="18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1"/>
              </a:lnSpc>
            </a:pPr>
            <a:r>
              <a:rPr lang="en-US" sz="110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Active_hours</a:t>
            </a:r>
          </a:p>
        </p:txBody>
      </p:sp>
      <p:sp>
        <p:nvSpPr>
          <p:cNvPr name="TextBox 149" id="149"/>
          <p:cNvSpPr txBox="true"/>
          <p:nvPr/>
        </p:nvSpPr>
        <p:spPr>
          <a:xfrm rot="0">
            <a:off x="9485920" y="2871811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Phone_No</a:t>
            </a:r>
          </a:p>
        </p:txBody>
      </p:sp>
      <p:sp>
        <p:nvSpPr>
          <p:cNvPr name="TextBox 150" id="150"/>
          <p:cNvSpPr txBox="true"/>
          <p:nvPr/>
        </p:nvSpPr>
        <p:spPr>
          <a:xfrm rot="0">
            <a:off x="9450016" y="3388999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E_Mail</a:t>
            </a:r>
          </a:p>
        </p:txBody>
      </p:sp>
      <p:sp>
        <p:nvSpPr>
          <p:cNvPr name="TextBox 151" id="151"/>
          <p:cNvSpPr txBox="true"/>
          <p:nvPr/>
        </p:nvSpPr>
        <p:spPr>
          <a:xfrm rot="0">
            <a:off x="9450016" y="1870208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Manager</a:t>
            </a:r>
          </a:p>
        </p:txBody>
      </p:sp>
      <p:sp>
        <p:nvSpPr>
          <p:cNvPr name="TextBox 152" id="152"/>
          <p:cNvSpPr txBox="true"/>
          <p:nvPr/>
        </p:nvSpPr>
        <p:spPr>
          <a:xfrm rot="0">
            <a:off x="5891833" y="3312799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5CE1E6"/>
                </a:solidFill>
                <a:latin typeface="Open Sans 2"/>
                <a:ea typeface="Open Sans 2"/>
                <a:cs typeface="Open Sans 2"/>
                <a:sym typeface="Open Sans 2"/>
              </a:rPr>
              <a:t>Address</a:t>
            </a:r>
          </a:p>
        </p:txBody>
      </p:sp>
      <p:sp>
        <p:nvSpPr>
          <p:cNvPr name="TextBox 153" id="153"/>
          <p:cNvSpPr txBox="true"/>
          <p:nvPr/>
        </p:nvSpPr>
        <p:spPr>
          <a:xfrm rot="0">
            <a:off x="11757547" y="4867311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5CE1E6"/>
                </a:solidFill>
                <a:latin typeface="Open Sans 2"/>
                <a:ea typeface="Open Sans 2"/>
                <a:cs typeface="Open Sans 2"/>
                <a:sym typeface="Open Sans 2"/>
              </a:rPr>
              <a:t>Address</a:t>
            </a:r>
          </a:p>
        </p:txBody>
      </p:sp>
      <p:sp>
        <p:nvSpPr>
          <p:cNvPr name="TextBox 154" id="154"/>
          <p:cNvSpPr txBox="true"/>
          <p:nvPr/>
        </p:nvSpPr>
        <p:spPr>
          <a:xfrm rot="0">
            <a:off x="15517110" y="4562485"/>
            <a:ext cx="1149349" cy="18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1"/>
              </a:lnSpc>
            </a:pPr>
            <a:r>
              <a:rPr lang="en-US" sz="1101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Customer_ID</a:t>
            </a:r>
          </a:p>
        </p:txBody>
      </p:sp>
      <p:sp>
        <p:nvSpPr>
          <p:cNvPr name="TextBox 155" id="155"/>
          <p:cNvSpPr txBox="true"/>
          <p:nvPr/>
        </p:nvSpPr>
        <p:spPr>
          <a:xfrm rot="0">
            <a:off x="11816674" y="4287228"/>
            <a:ext cx="1149349" cy="217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Name</a:t>
            </a:r>
          </a:p>
        </p:txBody>
      </p:sp>
      <p:sp>
        <p:nvSpPr>
          <p:cNvPr name="TextBox 156" id="156"/>
          <p:cNvSpPr txBox="true"/>
          <p:nvPr/>
        </p:nvSpPr>
        <p:spPr>
          <a:xfrm rot="0">
            <a:off x="11752991" y="5888772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E_Mail</a:t>
            </a:r>
          </a:p>
        </p:txBody>
      </p:sp>
      <p:sp>
        <p:nvSpPr>
          <p:cNvPr name="TextBox 157" id="157"/>
          <p:cNvSpPr txBox="true"/>
          <p:nvPr/>
        </p:nvSpPr>
        <p:spPr>
          <a:xfrm rot="0">
            <a:off x="11737725" y="5346502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Phone_No</a:t>
            </a:r>
          </a:p>
        </p:txBody>
      </p:sp>
      <p:sp>
        <p:nvSpPr>
          <p:cNvPr name="TextBox 158" id="158"/>
          <p:cNvSpPr txBox="true"/>
          <p:nvPr/>
        </p:nvSpPr>
        <p:spPr>
          <a:xfrm rot="0">
            <a:off x="541519" y="5089350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Phone_No</a:t>
            </a:r>
          </a:p>
        </p:txBody>
      </p:sp>
      <p:sp>
        <p:nvSpPr>
          <p:cNvPr name="TextBox 159" id="159"/>
          <p:cNvSpPr txBox="true"/>
          <p:nvPr/>
        </p:nvSpPr>
        <p:spPr>
          <a:xfrm rot="0">
            <a:off x="4044100" y="5580094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Branch_ID</a:t>
            </a:r>
          </a:p>
        </p:txBody>
      </p:sp>
      <p:sp>
        <p:nvSpPr>
          <p:cNvPr name="TextBox 160" id="160"/>
          <p:cNvSpPr txBox="true"/>
          <p:nvPr/>
        </p:nvSpPr>
        <p:spPr>
          <a:xfrm rot="0">
            <a:off x="4079593" y="4688216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Emp_ID</a:t>
            </a:r>
          </a:p>
        </p:txBody>
      </p:sp>
      <p:sp>
        <p:nvSpPr>
          <p:cNvPr name="TextBox 161" id="161"/>
          <p:cNvSpPr txBox="true"/>
          <p:nvPr/>
        </p:nvSpPr>
        <p:spPr>
          <a:xfrm rot="0">
            <a:off x="515939" y="4389892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Role_ID</a:t>
            </a:r>
          </a:p>
        </p:txBody>
      </p:sp>
      <p:sp>
        <p:nvSpPr>
          <p:cNvPr name="TextBox 162" id="162"/>
          <p:cNvSpPr txBox="true"/>
          <p:nvPr/>
        </p:nvSpPr>
        <p:spPr>
          <a:xfrm rot="0">
            <a:off x="515940" y="5810817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Date Of Joining </a:t>
            </a:r>
          </a:p>
        </p:txBody>
      </p:sp>
      <p:sp>
        <p:nvSpPr>
          <p:cNvPr name="TextBox 163" id="163"/>
          <p:cNvSpPr txBox="true"/>
          <p:nvPr/>
        </p:nvSpPr>
        <p:spPr>
          <a:xfrm rot="0">
            <a:off x="541519" y="6614477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Experience</a:t>
            </a:r>
          </a:p>
        </p:txBody>
      </p:sp>
      <p:sp>
        <p:nvSpPr>
          <p:cNvPr name="TextBox 164" id="164"/>
          <p:cNvSpPr txBox="true"/>
          <p:nvPr/>
        </p:nvSpPr>
        <p:spPr>
          <a:xfrm rot="0">
            <a:off x="15517110" y="6967136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Customer_ID</a:t>
            </a:r>
          </a:p>
        </p:txBody>
      </p:sp>
      <p:sp>
        <p:nvSpPr>
          <p:cNvPr name="TextBox 165" id="165"/>
          <p:cNvSpPr txBox="true"/>
          <p:nvPr/>
        </p:nvSpPr>
        <p:spPr>
          <a:xfrm rot="0">
            <a:off x="11816674" y="6579066"/>
            <a:ext cx="1149349" cy="18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1"/>
              </a:lnSpc>
            </a:pPr>
            <a:r>
              <a:rPr lang="en-US" sz="1101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Vehicle_ID</a:t>
            </a:r>
          </a:p>
        </p:txBody>
      </p:sp>
      <p:sp>
        <p:nvSpPr>
          <p:cNvPr name="TextBox 166" id="166"/>
          <p:cNvSpPr txBox="true"/>
          <p:nvPr/>
        </p:nvSpPr>
        <p:spPr>
          <a:xfrm rot="0">
            <a:off x="11737725" y="7163174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Type</a:t>
            </a:r>
          </a:p>
        </p:txBody>
      </p:sp>
      <p:sp>
        <p:nvSpPr>
          <p:cNvPr name="TextBox 167" id="167"/>
          <p:cNvSpPr txBox="true"/>
          <p:nvPr/>
        </p:nvSpPr>
        <p:spPr>
          <a:xfrm rot="0">
            <a:off x="9144000" y="8591885"/>
            <a:ext cx="1149349" cy="181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1"/>
              </a:lnSpc>
            </a:pPr>
            <a:r>
              <a:rPr lang="en-US" sz="1101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Bill_ID</a:t>
            </a:r>
          </a:p>
        </p:txBody>
      </p:sp>
      <p:sp>
        <p:nvSpPr>
          <p:cNvPr name="TextBox 168" id="168"/>
          <p:cNvSpPr txBox="true"/>
          <p:nvPr/>
        </p:nvSpPr>
        <p:spPr>
          <a:xfrm rot="0">
            <a:off x="5920441" y="8598270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Total_Amount</a:t>
            </a:r>
          </a:p>
        </p:txBody>
      </p:sp>
      <p:sp>
        <p:nvSpPr>
          <p:cNvPr name="TextBox 169" id="169"/>
          <p:cNvSpPr txBox="true"/>
          <p:nvPr/>
        </p:nvSpPr>
        <p:spPr>
          <a:xfrm rot="0">
            <a:off x="9144000" y="9322907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Service_ID</a:t>
            </a:r>
          </a:p>
        </p:txBody>
      </p:sp>
      <p:sp>
        <p:nvSpPr>
          <p:cNvPr name="TextBox 170" id="170"/>
          <p:cNvSpPr txBox="true"/>
          <p:nvPr/>
        </p:nvSpPr>
        <p:spPr>
          <a:xfrm rot="0">
            <a:off x="5902091" y="9817368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Date-Time</a:t>
            </a:r>
          </a:p>
        </p:txBody>
      </p:sp>
      <p:sp>
        <p:nvSpPr>
          <p:cNvPr name="TextBox 171" id="171"/>
          <p:cNvSpPr txBox="true"/>
          <p:nvPr/>
        </p:nvSpPr>
        <p:spPr>
          <a:xfrm rot="0">
            <a:off x="5920441" y="9113306"/>
            <a:ext cx="1149349" cy="407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Transaction</a:t>
            </a:r>
          </a:p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Mode</a:t>
            </a:r>
          </a:p>
        </p:txBody>
      </p:sp>
      <p:sp>
        <p:nvSpPr>
          <p:cNvPr name="Freeform 172" id="172"/>
          <p:cNvSpPr/>
          <p:nvPr/>
        </p:nvSpPr>
        <p:spPr>
          <a:xfrm flipH="false" flipV="false" rot="0">
            <a:off x="9459900" y="5137301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3" id="173"/>
          <p:cNvSpPr/>
          <p:nvPr/>
        </p:nvSpPr>
        <p:spPr>
          <a:xfrm flipH="false" flipV="false" rot="0">
            <a:off x="5994345" y="5440047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4" id="174"/>
          <p:cNvSpPr/>
          <p:nvPr/>
        </p:nvSpPr>
        <p:spPr>
          <a:xfrm flipH="false" flipV="false" rot="0">
            <a:off x="5994345" y="4662826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5" id="175"/>
          <p:cNvSpPr/>
          <p:nvPr/>
        </p:nvSpPr>
        <p:spPr>
          <a:xfrm flipH="false" flipV="false" rot="0">
            <a:off x="9459900" y="5783002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76" id="176"/>
          <p:cNvSpPr/>
          <p:nvPr/>
        </p:nvSpPr>
        <p:spPr>
          <a:xfrm flipH="true">
            <a:off x="8923991" y="5351668"/>
            <a:ext cx="535908" cy="7181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7" id="177"/>
          <p:cNvSpPr/>
          <p:nvPr/>
        </p:nvSpPr>
        <p:spPr>
          <a:xfrm>
            <a:off x="6938670" y="4877193"/>
            <a:ext cx="461763" cy="481656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8" id="178"/>
          <p:cNvSpPr/>
          <p:nvPr/>
        </p:nvSpPr>
        <p:spPr>
          <a:xfrm flipV="true">
            <a:off x="6938670" y="5358849"/>
            <a:ext cx="461763" cy="295565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9" id="179"/>
          <p:cNvSpPr/>
          <p:nvPr/>
        </p:nvSpPr>
        <p:spPr>
          <a:xfrm flipV="true">
            <a:off x="9932062" y="5566035"/>
            <a:ext cx="0" cy="216967"/>
          </a:xfrm>
          <a:prstGeom prst="line">
            <a:avLst/>
          </a:prstGeom>
          <a:ln cap="flat" w="19050">
            <a:solidFill>
              <a:srgbClr val="1C402E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80" id="180"/>
          <p:cNvSpPr txBox="true"/>
          <p:nvPr/>
        </p:nvSpPr>
        <p:spPr>
          <a:xfrm rot="0">
            <a:off x="5891833" y="4759349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Inventory_ID</a:t>
            </a:r>
          </a:p>
        </p:txBody>
      </p:sp>
      <p:sp>
        <p:nvSpPr>
          <p:cNvPr name="TextBox 181" id="181"/>
          <p:cNvSpPr txBox="true"/>
          <p:nvPr/>
        </p:nvSpPr>
        <p:spPr>
          <a:xfrm rot="0">
            <a:off x="5891833" y="5561056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Branch_ID</a:t>
            </a:r>
          </a:p>
        </p:txBody>
      </p:sp>
      <p:sp>
        <p:nvSpPr>
          <p:cNvPr name="TextBox 182" id="182"/>
          <p:cNvSpPr txBox="true"/>
          <p:nvPr/>
        </p:nvSpPr>
        <p:spPr>
          <a:xfrm rot="0">
            <a:off x="9389314" y="5747010"/>
            <a:ext cx="1149349" cy="407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Parts </a:t>
            </a:r>
          </a:p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Avilability</a:t>
            </a:r>
          </a:p>
        </p:txBody>
      </p:sp>
      <p:sp>
        <p:nvSpPr>
          <p:cNvPr name="TextBox 183" id="183"/>
          <p:cNvSpPr txBox="true"/>
          <p:nvPr/>
        </p:nvSpPr>
        <p:spPr>
          <a:xfrm rot="0">
            <a:off x="9357388" y="5236491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Parts_ID</a:t>
            </a:r>
          </a:p>
        </p:txBody>
      </p:sp>
      <p:sp>
        <p:nvSpPr>
          <p:cNvPr name="Freeform 184" id="184"/>
          <p:cNvSpPr/>
          <p:nvPr/>
        </p:nvSpPr>
        <p:spPr>
          <a:xfrm flipH="false" flipV="false" rot="0">
            <a:off x="5994345" y="6827855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5" id="185"/>
          <p:cNvSpPr/>
          <p:nvPr/>
        </p:nvSpPr>
        <p:spPr>
          <a:xfrm flipH="false" flipV="false" rot="0">
            <a:off x="6004603" y="7419022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6" id="186"/>
          <p:cNvSpPr/>
          <p:nvPr/>
        </p:nvSpPr>
        <p:spPr>
          <a:xfrm flipH="false" flipV="false" rot="0">
            <a:off x="9573070" y="7630360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7" id="187"/>
          <p:cNvSpPr/>
          <p:nvPr/>
        </p:nvSpPr>
        <p:spPr>
          <a:xfrm flipH="false" flipV="false" rot="0">
            <a:off x="9573070" y="7104878"/>
            <a:ext cx="944325" cy="428734"/>
          </a:xfrm>
          <a:custGeom>
            <a:avLst/>
            <a:gdLst/>
            <a:ahLst/>
            <a:cxnLst/>
            <a:rect r="r" b="b" t="t" l="l"/>
            <a:pathLst>
              <a:path h="428734" w="944325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88" id="188"/>
          <p:cNvSpPr/>
          <p:nvPr/>
        </p:nvSpPr>
        <p:spPr>
          <a:xfrm>
            <a:off x="6938670" y="7042222"/>
            <a:ext cx="523642" cy="1096586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9" id="189"/>
          <p:cNvSpPr/>
          <p:nvPr/>
        </p:nvSpPr>
        <p:spPr>
          <a:xfrm>
            <a:off x="6948928" y="7633389"/>
            <a:ext cx="513385" cy="505420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0" id="190"/>
          <p:cNvSpPr/>
          <p:nvPr/>
        </p:nvSpPr>
        <p:spPr>
          <a:xfrm flipV="true">
            <a:off x="8798517" y="7319245"/>
            <a:ext cx="774553" cy="904202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1" id="191"/>
          <p:cNvSpPr/>
          <p:nvPr/>
        </p:nvSpPr>
        <p:spPr>
          <a:xfrm flipV="true">
            <a:off x="8798517" y="7844727"/>
            <a:ext cx="774553" cy="378720"/>
          </a:xfrm>
          <a:prstGeom prst="line">
            <a:avLst/>
          </a:prstGeom>
          <a:ln cap="flat" w="19050">
            <a:solidFill>
              <a:srgbClr val="1C402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2" id="192"/>
          <p:cNvSpPr txBox="true"/>
          <p:nvPr/>
        </p:nvSpPr>
        <p:spPr>
          <a:xfrm rot="0">
            <a:off x="9485920" y="7184565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Service_ID</a:t>
            </a:r>
          </a:p>
        </p:txBody>
      </p:sp>
      <p:sp>
        <p:nvSpPr>
          <p:cNvPr name="TextBox 193" id="193"/>
          <p:cNvSpPr txBox="true"/>
          <p:nvPr/>
        </p:nvSpPr>
        <p:spPr>
          <a:xfrm rot="0">
            <a:off x="9478239" y="7739158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Emp_ID</a:t>
            </a:r>
          </a:p>
        </p:txBody>
      </p:sp>
      <p:sp>
        <p:nvSpPr>
          <p:cNvPr name="TextBox 194" id="194"/>
          <p:cNvSpPr txBox="true"/>
          <p:nvPr/>
        </p:nvSpPr>
        <p:spPr>
          <a:xfrm rot="0">
            <a:off x="5894409" y="7560063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Part_ID</a:t>
            </a:r>
          </a:p>
        </p:txBody>
      </p:sp>
      <p:sp>
        <p:nvSpPr>
          <p:cNvPr name="TextBox 195" id="195"/>
          <p:cNvSpPr txBox="true"/>
          <p:nvPr/>
        </p:nvSpPr>
        <p:spPr>
          <a:xfrm rot="0">
            <a:off x="5909772" y="6933625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Vehicle_ID</a:t>
            </a:r>
          </a:p>
        </p:txBody>
      </p:sp>
      <p:sp>
        <p:nvSpPr>
          <p:cNvPr name="TextBox 196" id="196"/>
          <p:cNvSpPr txBox="true"/>
          <p:nvPr/>
        </p:nvSpPr>
        <p:spPr>
          <a:xfrm rot="0">
            <a:off x="7419599" y="1047895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197" id="197"/>
          <p:cNvSpPr txBox="true"/>
          <p:nvPr/>
        </p:nvSpPr>
        <p:spPr>
          <a:xfrm rot="0">
            <a:off x="14145152" y="6530344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</a:p>
        </p:txBody>
      </p:sp>
      <p:sp>
        <p:nvSpPr>
          <p:cNvPr name="TextBox 198" id="198"/>
          <p:cNvSpPr txBox="true"/>
          <p:nvPr/>
        </p:nvSpPr>
        <p:spPr>
          <a:xfrm rot="0">
            <a:off x="2220180" y="3794827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199" id="199"/>
          <p:cNvSpPr txBox="true"/>
          <p:nvPr/>
        </p:nvSpPr>
        <p:spPr>
          <a:xfrm rot="0">
            <a:off x="14106471" y="3767238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00" id="200"/>
          <p:cNvSpPr txBox="true"/>
          <p:nvPr/>
        </p:nvSpPr>
        <p:spPr>
          <a:xfrm rot="0">
            <a:off x="7459243" y="3895416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01" id="201"/>
          <p:cNvSpPr txBox="true"/>
          <p:nvPr/>
        </p:nvSpPr>
        <p:spPr>
          <a:xfrm rot="0">
            <a:off x="2187258" y="4765561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</a:p>
        </p:txBody>
      </p:sp>
      <p:sp>
        <p:nvSpPr>
          <p:cNvPr name="TextBox 202" id="202"/>
          <p:cNvSpPr txBox="true"/>
          <p:nvPr/>
        </p:nvSpPr>
        <p:spPr>
          <a:xfrm rot="0">
            <a:off x="7459243" y="4809819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03" id="203"/>
          <p:cNvSpPr txBox="true"/>
          <p:nvPr/>
        </p:nvSpPr>
        <p:spPr>
          <a:xfrm rot="0">
            <a:off x="14145152" y="4705423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</a:p>
        </p:txBody>
      </p:sp>
      <p:sp>
        <p:nvSpPr>
          <p:cNvPr name="TextBox 204" id="204"/>
          <p:cNvSpPr txBox="true"/>
          <p:nvPr/>
        </p:nvSpPr>
        <p:spPr>
          <a:xfrm rot="0">
            <a:off x="7419599" y="2414996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</a:p>
        </p:txBody>
      </p:sp>
      <p:sp>
        <p:nvSpPr>
          <p:cNvPr name="TextBox 205" id="205"/>
          <p:cNvSpPr txBox="true"/>
          <p:nvPr/>
        </p:nvSpPr>
        <p:spPr>
          <a:xfrm rot="0">
            <a:off x="8278973" y="8280695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06" id="206"/>
          <p:cNvSpPr txBox="true"/>
          <p:nvPr/>
        </p:nvSpPr>
        <p:spPr>
          <a:xfrm rot="0">
            <a:off x="14106471" y="7419022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07" id="207"/>
          <p:cNvSpPr txBox="true"/>
          <p:nvPr/>
        </p:nvSpPr>
        <p:spPr>
          <a:xfrm rot="0">
            <a:off x="14139161" y="5603791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08" id="208"/>
          <p:cNvSpPr txBox="true"/>
          <p:nvPr/>
        </p:nvSpPr>
        <p:spPr>
          <a:xfrm rot="0">
            <a:off x="6702467" y="8173090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</a:p>
        </p:txBody>
      </p:sp>
      <p:sp>
        <p:nvSpPr>
          <p:cNvPr name="TextBox 209" id="209"/>
          <p:cNvSpPr txBox="true"/>
          <p:nvPr/>
        </p:nvSpPr>
        <p:spPr>
          <a:xfrm rot="0">
            <a:off x="7386484" y="9163524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10" id="210"/>
          <p:cNvSpPr txBox="true"/>
          <p:nvPr/>
        </p:nvSpPr>
        <p:spPr>
          <a:xfrm rot="0">
            <a:off x="7386484" y="8547433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11" id="211"/>
          <p:cNvSpPr txBox="true"/>
          <p:nvPr/>
        </p:nvSpPr>
        <p:spPr>
          <a:xfrm rot="0">
            <a:off x="8363924" y="9782514"/>
            <a:ext cx="1149349" cy="34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12" id="212"/>
          <p:cNvSpPr txBox="true"/>
          <p:nvPr/>
        </p:nvSpPr>
        <p:spPr>
          <a:xfrm rot="0">
            <a:off x="14787567" y="4922759"/>
            <a:ext cx="1149349" cy="349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13" id="213"/>
          <p:cNvSpPr txBox="true"/>
          <p:nvPr/>
        </p:nvSpPr>
        <p:spPr>
          <a:xfrm rot="0">
            <a:off x="2220180" y="5650609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name="TextBox 214" id="214"/>
          <p:cNvSpPr txBox="true"/>
          <p:nvPr/>
        </p:nvSpPr>
        <p:spPr>
          <a:xfrm rot="0">
            <a:off x="7419599" y="7622819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</a:p>
        </p:txBody>
      </p:sp>
      <p:sp>
        <p:nvSpPr>
          <p:cNvPr name="TextBox 215" id="215"/>
          <p:cNvSpPr txBox="true"/>
          <p:nvPr/>
        </p:nvSpPr>
        <p:spPr>
          <a:xfrm rot="0">
            <a:off x="7459243" y="5754964"/>
            <a:ext cx="1149349" cy="257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grpSp>
        <p:nvGrpSpPr>
          <p:cNvPr name="Group 216" id="216"/>
          <p:cNvGrpSpPr/>
          <p:nvPr/>
        </p:nvGrpSpPr>
        <p:grpSpPr>
          <a:xfrm rot="0">
            <a:off x="10277475" y="5967412"/>
            <a:ext cx="189548" cy="141922"/>
            <a:chOff x="0" y="0"/>
            <a:chExt cx="252730" cy="189230"/>
          </a:xfrm>
        </p:grpSpPr>
        <p:sp>
          <p:nvSpPr>
            <p:cNvPr name="Freeform 217" id="217"/>
            <p:cNvSpPr/>
            <p:nvPr/>
          </p:nvSpPr>
          <p:spPr>
            <a:xfrm flipH="false" flipV="false" rot="0">
              <a:off x="45720" y="50800"/>
              <a:ext cx="160020" cy="88900"/>
            </a:xfrm>
            <a:custGeom>
              <a:avLst/>
              <a:gdLst/>
              <a:ahLst/>
              <a:cxnLst/>
              <a:rect r="r" b="b" t="t" l="l"/>
              <a:pathLst>
                <a:path h="88900" w="160020">
                  <a:moveTo>
                    <a:pt x="31750" y="0"/>
                  </a:moveTo>
                  <a:cubicBezTo>
                    <a:pt x="160020" y="57150"/>
                    <a:pt x="158750" y="71120"/>
                    <a:pt x="153670" y="78740"/>
                  </a:cubicBezTo>
                  <a:cubicBezTo>
                    <a:pt x="148590" y="85090"/>
                    <a:pt x="132080" y="88900"/>
                    <a:pt x="124460" y="86360"/>
                  </a:cubicBezTo>
                  <a:cubicBezTo>
                    <a:pt x="116840" y="85090"/>
                    <a:pt x="109220" y="76200"/>
                    <a:pt x="107950" y="68580"/>
                  </a:cubicBezTo>
                  <a:cubicBezTo>
                    <a:pt x="106680" y="62230"/>
                    <a:pt x="109220" y="49530"/>
                    <a:pt x="114300" y="45720"/>
                  </a:cubicBezTo>
                  <a:cubicBezTo>
                    <a:pt x="120650" y="40640"/>
                    <a:pt x="144780" y="39370"/>
                    <a:pt x="151130" y="45720"/>
                  </a:cubicBezTo>
                  <a:cubicBezTo>
                    <a:pt x="157480" y="50800"/>
                    <a:pt x="158750" y="68580"/>
                    <a:pt x="154940" y="76200"/>
                  </a:cubicBezTo>
                  <a:cubicBezTo>
                    <a:pt x="151130" y="82550"/>
                    <a:pt x="139700" y="87630"/>
                    <a:pt x="127000" y="87630"/>
                  </a:cubicBezTo>
                  <a:cubicBezTo>
                    <a:pt x="100330" y="87630"/>
                    <a:pt x="22860" y="62230"/>
                    <a:pt x="7620" y="43180"/>
                  </a:cubicBezTo>
                  <a:cubicBezTo>
                    <a:pt x="0" y="33020"/>
                    <a:pt x="0" y="16510"/>
                    <a:pt x="5080" y="10160"/>
                  </a:cubicBezTo>
                  <a:cubicBezTo>
                    <a:pt x="8890" y="2540"/>
                    <a:pt x="31750" y="0"/>
                    <a:pt x="3175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8" id="218"/>
          <p:cNvGrpSpPr/>
          <p:nvPr/>
        </p:nvGrpSpPr>
        <p:grpSpPr>
          <a:xfrm rot="0">
            <a:off x="10256520" y="5815012"/>
            <a:ext cx="186690" cy="169545"/>
            <a:chOff x="0" y="0"/>
            <a:chExt cx="248920" cy="226060"/>
          </a:xfrm>
        </p:grpSpPr>
        <p:sp>
          <p:nvSpPr>
            <p:cNvPr name="Freeform 219" id="219"/>
            <p:cNvSpPr/>
            <p:nvPr/>
          </p:nvSpPr>
          <p:spPr>
            <a:xfrm flipH="false" flipV="false" rot="0">
              <a:off x="46990" y="49530"/>
              <a:ext cx="153670" cy="128270"/>
            </a:xfrm>
            <a:custGeom>
              <a:avLst/>
              <a:gdLst/>
              <a:ahLst/>
              <a:cxnLst/>
              <a:rect r="r" b="b" t="t" l="l"/>
              <a:pathLst>
                <a:path h="128270" w="153670">
                  <a:moveTo>
                    <a:pt x="6350" y="86360"/>
                  </a:moveTo>
                  <a:cubicBezTo>
                    <a:pt x="106680" y="1270"/>
                    <a:pt x="138430" y="2540"/>
                    <a:pt x="147320" y="10160"/>
                  </a:cubicBezTo>
                  <a:cubicBezTo>
                    <a:pt x="153670" y="16510"/>
                    <a:pt x="153670" y="31750"/>
                    <a:pt x="149860" y="39370"/>
                  </a:cubicBezTo>
                  <a:cubicBezTo>
                    <a:pt x="146050" y="45720"/>
                    <a:pt x="135890" y="52070"/>
                    <a:pt x="128270" y="52070"/>
                  </a:cubicBezTo>
                  <a:cubicBezTo>
                    <a:pt x="121920" y="52070"/>
                    <a:pt x="111760" y="46990"/>
                    <a:pt x="106680" y="40640"/>
                  </a:cubicBezTo>
                  <a:cubicBezTo>
                    <a:pt x="102870" y="35560"/>
                    <a:pt x="101600" y="24130"/>
                    <a:pt x="104140" y="17780"/>
                  </a:cubicBezTo>
                  <a:cubicBezTo>
                    <a:pt x="106680" y="11430"/>
                    <a:pt x="115570" y="3810"/>
                    <a:pt x="121920" y="1270"/>
                  </a:cubicBezTo>
                  <a:cubicBezTo>
                    <a:pt x="128270" y="0"/>
                    <a:pt x="139700" y="2540"/>
                    <a:pt x="144780" y="7620"/>
                  </a:cubicBezTo>
                  <a:cubicBezTo>
                    <a:pt x="151130" y="13970"/>
                    <a:pt x="153670" y="30480"/>
                    <a:pt x="151130" y="38100"/>
                  </a:cubicBezTo>
                  <a:cubicBezTo>
                    <a:pt x="148590" y="44450"/>
                    <a:pt x="138430" y="52070"/>
                    <a:pt x="130810" y="52070"/>
                  </a:cubicBezTo>
                  <a:cubicBezTo>
                    <a:pt x="121920" y="50800"/>
                    <a:pt x="104140" y="36830"/>
                    <a:pt x="102870" y="27940"/>
                  </a:cubicBezTo>
                  <a:cubicBezTo>
                    <a:pt x="101600" y="21590"/>
                    <a:pt x="107950" y="8890"/>
                    <a:pt x="114300" y="5080"/>
                  </a:cubicBezTo>
                  <a:cubicBezTo>
                    <a:pt x="121920" y="1270"/>
                    <a:pt x="138430" y="1270"/>
                    <a:pt x="143510" y="6350"/>
                  </a:cubicBezTo>
                  <a:cubicBezTo>
                    <a:pt x="149860" y="12700"/>
                    <a:pt x="151130" y="40640"/>
                    <a:pt x="146050" y="44450"/>
                  </a:cubicBezTo>
                  <a:cubicBezTo>
                    <a:pt x="142240" y="46990"/>
                    <a:pt x="133350" y="38100"/>
                    <a:pt x="125730" y="39370"/>
                  </a:cubicBezTo>
                  <a:cubicBezTo>
                    <a:pt x="115570" y="40640"/>
                    <a:pt x="105410" y="50800"/>
                    <a:pt x="93980" y="60960"/>
                  </a:cubicBezTo>
                  <a:cubicBezTo>
                    <a:pt x="76200" y="76200"/>
                    <a:pt x="53340" y="121920"/>
                    <a:pt x="35560" y="125730"/>
                  </a:cubicBezTo>
                  <a:cubicBezTo>
                    <a:pt x="25400" y="128270"/>
                    <a:pt x="8890" y="121920"/>
                    <a:pt x="3810" y="115570"/>
                  </a:cubicBezTo>
                  <a:cubicBezTo>
                    <a:pt x="0" y="107950"/>
                    <a:pt x="6350" y="86360"/>
                    <a:pt x="6350" y="863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0" id="220"/>
          <p:cNvGrpSpPr/>
          <p:nvPr/>
        </p:nvGrpSpPr>
        <p:grpSpPr>
          <a:xfrm rot="0">
            <a:off x="10303193" y="5892165"/>
            <a:ext cx="175260" cy="141922"/>
            <a:chOff x="0" y="0"/>
            <a:chExt cx="233680" cy="189230"/>
          </a:xfrm>
        </p:grpSpPr>
        <p:sp>
          <p:nvSpPr>
            <p:cNvPr name="Freeform 221" id="221"/>
            <p:cNvSpPr/>
            <p:nvPr/>
          </p:nvSpPr>
          <p:spPr>
            <a:xfrm flipH="false" flipV="false" rot="0">
              <a:off x="48260" y="48260"/>
              <a:ext cx="135890" cy="88900"/>
            </a:xfrm>
            <a:custGeom>
              <a:avLst/>
              <a:gdLst/>
              <a:ahLst/>
              <a:cxnLst/>
              <a:rect r="r" b="b" t="t" l="l"/>
              <a:pathLst>
                <a:path h="88900" w="135890">
                  <a:moveTo>
                    <a:pt x="19050" y="39370"/>
                  </a:moveTo>
                  <a:cubicBezTo>
                    <a:pt x="92710" y="21590"/>
                    <a:pt x="93980" y="3810"/>
                    <a:pt x="101600" y="2540"/>
                  </a:cubicBezTo>
                  <a:cubicBezTo>
                    <a:pt x="109220" y="0"/>
                    <a:pt x="129540" y="11430"/>
                    <a:pt x="133350" y="20320"/>
                  </a:cubicBezTo>
                  <a:cubicBezTo>
                    <a:pt x="135890" y="26670"/>
                    <a:pt x="133350" y="38100"/>
                    <a:pt x="128270" y="43180"/>
                  </a:cubicBezTo>
                  <a:cubicBezTo>
                    <a:pt x="121920" y="48260"/>
                    <a:pt x="105410" y="52070"/>
                    <a:pt x="97790" y="49530"/>
                  </a:cubicBezTo>
                  <a:cubicBezTo>
                    <a:pt x="91440" y="46990"/>
                    <a:pt x="85090" y="36830"/>
                    <a:pt x="83820" y="30480"/>
                  </a:cubicBezTo>
                  <a:cubicBezTo>
                    <a:pt x="82550" y="22860"/>
                    <a:pt x="86360" y="11430"/>
                    <a:pt x="91440" y="7620"/>
                  </a:cubicBezTo>
                  <a:cubicBezTo>
                    <a:pt x="97790" y="2540"/>
                    <a:pt x="115570" y="1270"/>
                    <a:pt x="121920" y="5080"/>
                  </a:cubicBezTo>
                  <a:cubicBezTo>
                    <a:pt x="128270" y="7620"/>
                    <a:pt x="135890" y="17780"/>
                    <a:pt x="134620" y="25400"/>
                  </a:cubicBezTo>
                  <a:cubicBezTo>
                    <a:pt x="129540" y="41910"/>
                    <a:pt x="57150" y="87630"/>
                    <a:pt x="33020" y="88900"/>
                  </a:cubicBezTo>
                  <a:cubicBezTo>
                    <a:pt x="20320" y="88900"/>
                    <a:pt x="5080" y="82550"/>
                    <a:pt x="2540" y="73660"/>
                  </a:cubicBezTo>
                  <a:cubicBezTo>
                    <a:pt x="0" y="66040"/>
                    <a:pt x="19050" y="39370"/>
                    <a:pt x="19050" y="393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2" id="222"/>
          <p:cNvGrpSpPr/>
          <p:nvPr/>
        </p:nvGrpSpPr>
        <p:grpSpPr>
          <a:xfrm rot="0">
            <a:off x="10183178" y="5781675"/>
            <a:ext cx="138112" cy="164783"/>
            <a:chOff x="0" y="0"/>
            <a:chExt cx="184150" cy="219710"/>
          </a:xfrm>
        </p:grpSpPr>
        <p:sp>
          <p:nvSpPr>
            <p:cNvPr name="Freeform 223" id="223"/>
            <p:cNvSpPr/>
            <p:nvPr/>
          </p:nvSpPr>
          <p:spPr>
            <a:xfrm flipH="false" flipV="false" rot="0">
              <a:off x="50800" y="49530"/>
              <a:ext cx="85090" cy="121920"/>
            </a:xfrm>
            <a:custGeom>
              <a:avLst/>
              <a:gdLst/>
              <a:ahLst/>
              <a:cxnLst/>
              <a:rect r="r" b="b" t="t" l="l"/>
              <a:pathLst>
                <a:path h="121920" w="85090">
                  <a:moveTo>
                    <a:pt x="0" y="92710"/>
                  </a:moveTo>
                  <a:cubicBezTo>
                    <a:pt x="22860" y="19050"/>
                    <a:pt x="30480" y="12700"/>
                    <a:pt x="39370" y="7620"/>
                  </a:cubicBezTo>
                  <a:cubicBezTo>
                    <a:pt x="48260" y="3810"/>
                    <a:pt x="60960" y="0"/>
                    <a:pt x="68580" y="3810"/>
                  </a:cubicBezTo>
                  <a:cubicBezTo>
                    <a:pt x="74930" y="7620"/>
                    <a:pt x="82550" y="21590"/>
                    <a:pt x="82550" y="29210"/>
                  </a:cubicBezTo>
                  <a:cubicBezTo>
                    <a:pt x="82550" y="35560"/>
                    <a:pt x="77470" y="43180"/>
                    <a:pt x="71120" y="46990"/>
                  </a:cubicBezTo>
                  <a:cubicBezTo>
                    <a:pt x="66040" y="50800"/>
                    <a:pt x="54610" y="53340"/>
                    <a:pt x="48260" y="49530"/>
                  </a:cubicBezTo>
                  <a:cubicBezTo>
                    <a:pt x="40640" y="45720"/>
                    <a:pt x="30480" y="24130"/>
                    <a:pt x="34290" y="16510"/>
                  </a:cubicBezTo>
                  <a:cubicBezTo>
                    <a:pt x="36830" y="8890"/>
                    <a:pt x="52070" y="0"/>
                    <a:pt x="60960" y="1270"/>
                  </a:cubicBezTo>
                  <a:cubicBezTo>
                    <a:pt x="68580" y="2540"/>
                    <a:pt x="80010" y="15240"/>
                    <a:pt x="82550" y="22860"/>
                  </a:cubicBezTo>
                  <a:cubicBezTo>
                    <a:pt x="83820" y="30480"/>
                    <a:pt x="78740" y="40640"/>
                    <a:pt x="73660" y="45720"/>
                  </a:cubicBezTo>
                  <a:cubicBezTo>
                    <a:pt x="68580" y="49530"/>
                    <a:pt x="57150" y="53340"/>
                    <a:pt x="50800" y="50800"/>
                  </a:cubicBezTo>
                  <a:cubicBezTo>
                    <a:pt x="43180" y="49530"/>
                    <a:pt x="35560" y="41910"/>
                    <a:pt x="33020" y="34290"/>
                  </a:cubicBezTo>
                  <a:cubicBezTo>
                    <a:pt x="30480" y="27940"/>
                    <a:pt x="31750" y="17780"/>
                    <a:pt x="35560" y="12700"/>
                  </a:cubicBezTo>
                  <a:cubicBezTo>
                    <a:pt x="40640" y="6350"/>
                    <a:pt x="54610" y="0"/>
                    <a:pt x="62230" y="1270"/>
                  </a:cubicBezTo>
                  <a:cubicBezTo>
                    <a:pt x="69850" y="3810"/>
                    <a:pt x="80010" y="12700"/>
                    <a:pt x="82550" y="22860"/>
                  </a:cubicBezTo>
                  <a:cubicBezTo>
                    <a:pt x="85090" y="41910"/>
                    <a:pt x="58420" y="104140"/>
                    <a:pt x="41910" y="115570"/>
                  </a:cubicBezTo>
                  <a:cubicBezTo>
                    <a:pt x="33020" y="121920"/>
                    <a:pt x="20320" y="121920"/>
                    <a:pt x="12700" y="118110"/>
                  </a:cubicBezTo>
                  <a:cubicBezTo>
                    <a:pt x="6350" y="114300"/>
                    <a:pt x="0" y="92710"/>
                    <a:pt x="0" y="927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4" id="224"/>
          <p:cNvGrpSpPr/>
          <p:nvPr/>
        </p:nvGrpSpPr>
        <p:grpSpPr>
          <a:xfrm rot="0">
            <a:off x="10083165" y="5744528"/>
            <a:ext cx="119062" cy="189548"/>
            <a:chOff x="0" y="0"/>
            <a:chExt cx="158750" cy="252730"/>
          </a:xfrm>
        </p:grpSpPr>
        <p:sp>
          <p:nvSpPr>
            <p:cNvPr name="Freeform 225" id="225"/>
            <p:cNvSpPr/>
            <p:nvPr/>
          </p:nvSpPr>
          <p:spPr>
            <a:xfrm flipH="false" flipV="false" rot="0">
              <a:off x="50800" y="48260"/>
              <a:ext cx="62230" cy="154940"/>
            </a:xfrm>
            <a:custGeom>
              <a:avLst/>
              <a:gdLst/>
              <a:ahLst/>
              <a:cxnLst/>
              <a:rect r="r" b="b" t="t" l="l"/>
              <a:pathLst>
                <a:path h="154940" w="62230">
                  <a:moveTo>
                    <a:pt x="0" y="128270"/>
                  </a:moveTo>
                  <a:cubicBezTo>
                    <a:pt x="20320" y="1270"/>
                    <a:pt x="35560" y="0"/>
                    <a:pt x="43180" y="3810"/>
                  </a:cubicBezTo>
                  <a:cubicBezTo>
                    <a:pt x="50800" y="7620"/>
                    <a:pt x="58420" y="24130"/>
                    <a:pt x="57150" y="31750"/>
                  </a:cubicBezTo>
                  <a:cubicBezTo>
                    <a:pt x="54610" y="40640"/>
                    <a:pt x="34290" y="52070"/>
                    <a:pt x="25400" y="50800"/>
                  </a:cubicBezTo>
                  <a:cubicBezTo>
                    <a:pt x="17780" y="50800"/>
                    <a:pt x="10160" y="41910"/>
                    <a:pt x="7620" y="34290"/>
                  </a:cubicBezTo>
                  <a:cubicBezTo>
                    <a:pt x="5080" y="27940"/>
                    <a:pt x="6350" y="16510"/>
                    <a:pt x="11430" y="11430"/>
                  </a:cubicBezTo>
                  <a:cubicBezTo>
                    <a:pt x="16510" y="5080"/>
                    <a:pt x="33020" y="0"/>
                    <a:pt x="40640" y="2540"/>
                  </a:cubicBezTo>
                  <a:cubicBezTo>
                    <a:pt x="48260" y="6350"/>
                    <a:pt x="54610" y="16510"/>
                    <a:pt x="57150" y="29210"/>
                  </a:cubicBezTo>
                  <a:cubicBezTo>
                    <a:pt x="62230" y="52070"/>
                    <a:pt x="59690" y="121920"/>
                    <a:pt x="48260" y="139700"/>
                  </a:cubicBezTo>
                  <a:cubicBezTo>
                    <a:pt x="41910" y="148590"/>
                    <a:pt x="30480" y="154940"/>
                    <a:pt x="22860" y="153670"/>
                  </a:cubicBezTo>
                  <a:cubicBezTo>
                    <a:pt x="13970" y="151130"/>
                    <a:pt x="0" y="128270"/>
                    <a:pt x="0" y="1282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6" id="226"/>
          <p:cNvGrpSpPr/>
          <p:nvPr/>
        </p:nvGrpSpPr>
        <p:grpSpPr>
          <a:xfrm rot="0">
            <a:off x="9426893" y="6000750"/>
            <a:ext cx="176212" cy="156210"/>
            <a:chOff x="0" y="0"/>
            <a:chExt cx="234950" cy="208280"/>
          </a:xfrm>
        </p:grpSpPr>
        <p:sp>
          <p:nvSpPr>
            <p:cNvPr name="Freeform 227" id="227"/>
            <p:cNvSpPr/>
            <p:nvPr/>
          </p:nvSpPr>
          <p:spPr>
            <a:xfrm flipH="false" flipV="false" rot="0">
              <a:off x="49530" y="48260"/>
              <a:ext cx="134620" cy="111760"/>
            </a:xfrm>
            <a:custGeom>
              <a:avLst/>
              <a:gdLst/>
              <a:ahLst/>
              <a:cxnLst/>
              <a:rect r="r" b="b" t="t" l="l"/>
              <a:pathLst>
                <a:path h="111760" w="134620">
                  <a:moveTo>
                    <a:pt x="121920" y="49530"/>
                  </a:moveTo>
                  <a:cubicBezTo>
                    <a:pt x="2540" y="100330"/>
                    <a:pt x="0" y="87630"/>
                    <a:pt x="1270" y="81280"/>
                  </a:cubicBezTo>
                  <a:cubicBezTo>
                    <a:pt x="1270" y="73660"/>
                    <a:pt x="8890" y="64770"/>
                    <a:pt x="15240" y="62230"/>
                  </a:cubicBezTo>
                  <a:cubicBezTo>
                    <a:pt x="21590" y="58420"/>
                    <a:pt x="33020" y="58420"/>
                    <a:pt x="38100" y="62230"/>
                  </a:cubicBezTo>
                  <a:cubicBezTo>
                    <a:pt x="44450" y="66040"/>
                    <a:pt x="50800" y="74930"/>
                    <a:pt x="50800" y="82550"/>
                  </a:cubicBezTo>
                  <a:cubicBezTo>
                    <a:pt x="52070" y="88900"/>
                    <a:pt x="46990" y="100330"/>
                    <a:pt x="41910" y="104140"/>
                  </a:cubicBezTo>
                  <a:cubicBezTo>
                    <a:pt x="36830" y="109220"/>
                    <a:pt x="25400" y="111760"/>
                    <a:pt x="19050" y="109220"/>
                  </a:cubicBezTo>
                  <a:cubicBezTo>
                    <a:pt x="10160" y="105410"/>
                    <a:pt x="0" y="83820"/>
                    <a:pt x="2540" y="76200"/>
                  </a:cubicBezTo>
                  <a:cubicBezTo>
                    <a:pt x="3810" y="68580"/>
                    <a:pt x="12700" y="60960"/>
                    <a:pt x="20320" y="59690"/>
                  </a:cubicBezTo>
                  <a:cubicBezTo>
                    <a:pt x="26670" y="58420"/>
                    <a:pt x="38100" y="68580"/>
                    <a:pt x="43180" y="66040"/>
                  </a:cubicBezTo>
                  <a:cubicBezTo>
                    <a:pt x="49530" y="60960"/>
                    <a:pt x="41910" y="38100"/>
                    <a:pt x="49530" y="27940"/>
                  </a:cubicBezTo>
                  <a:cubicBezTo>
                    <a:pt x="60960" y="15240"/>
                    <a:pt x="99060" y="0"/>
                    <a:pt x="113030" y="2540"/>
                  </a:cubicBezTo>
                  <a:cubicBezTo>
                    <a:pt x="123190" y="3810"/>
                    <a:pt x="132080" y="15240"/>
                    <a:pt x="133350" y="22860"/>
                  </a:cubicBezTo>
                  <a:cubicBezTo>
                    <a:pt x="134620" y="30480"/>
                    <a:pt x="121920" y="49530"/>
                    <a:pt x="121920" y="495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28" id="228"/>
          <p:cNvGrpSpPr/>
          <p:nvPr/>
        </p:nvGrpSpPr>
        <p:grpSpPr>
          <a:xfrm rot="0">
            <a:off x="9493568" y="6036945"/>
            <a:ext cx="150495" cy="181928"/>
            <a:chOff x="0" y="0"/>
            <a:chExt cx="200660" cy="242570"/>
          </a:xfrm>
        </p:grpSpPr>
        <p:sp>
          <p:nvSpPr>
            <p:cNvPr name="Freeform 229" id="229"/>
            <p:cNvSpPr/>
            <p:nvPr/>
          </p:nvSpPr>
          <p:spPr>
            <a:xfrm flipH="false" flipV="false" rot="0">
              <a:off x="48260" y="45720"/>
              <a:ext cx="102870" cy="147320"/>
            </a:xfrm>
            <a:custGeom>
              <a:avLst/>
              <a:gdLst/>
              <a:ahLst/>
              <a:cxnLst/>
              <a:rect r="r" b="b" t="t" l="l"/>
              <a:pathLst>
                <a:path h="147320" w="102870">
                  <a:moveTo>
                    <a:pt x="100330" y="38100"/>
                  </a:moveTo>
                  <a:cubicBezTo>
                    <a:pt x="33020" y="147320"/>
                    <a:pt x="16510" y="146050"/>
                    <a:pt x="10160" y="139700"/>
                  </a:cubicBezTo>
                  <a:cubicBezTo>
                    <a:pt x="3810" y="134620"/>
                    <a:pt x="0" y="118110"/>
                    <a:pt x="3810" y="111760"/>
                  </a:cubicBezTo>
                  <a:cubicBezTo>
                    <a:pt x="7620" y="104140"/>
                    <a:pt x="30480" y="95250"/>
                    <a:pt x="38100" y="97790"/>
                  </a:cubicBezTo>
                  <a:cubicBezTo>
                    <a:pt x="45720" y="101600"/>
                    <a:pt x="53340" y="125730"/>
                    <a:pt x="49530" y="133350"/>
                  </a:cubicBezTo>
                  <a:cubicBezTo>
                    <a:pt x="46990" y="140970"/>
                    <a:pt x="29210" y="147320"/>
                    <a:pt x="21590" y="146050"/>
                  </a:cubicBezTo>
                  <a:cubicBezTo>
                    <a:pt x="13970" y="144780"/>
                    <a:pt x="6350" y="137160"/>
                    <a:pt x="3810" y="130810"/>
                  </a:cubicBezTo>
                  <a:cubicBezTo>
                    <a:pt x="1270" y="124460"/>
                    <a:pt x="1270" y="111760"/>
                    <a:pt x="6350" y="106680"/>
                  </a:cubicBezTo>
                  <a:cubicBezTo>
                    <a:pt x="11430" y="100330"/>
                    <a:pt x="27940" y="95250"/>
                    <a:pt x="35560" y="97790"/>
                  </a:cubicBezTo>
                  <a:cubicBezTo>
                    <a:pt x="41910" y="99060"/>
                    <a:pt x="50800" y="107950"/>
                    <a:pt x="52070" y="114300"/>
                  </a:cubicBezTo>
                  <a:cubicBezTo>
                    <a:pt x="53340" y="123190"/>
                    <a:pt x="45720" y="139700"/>
                    <a:pt x="39370" y="143510"/>
                  </a:cubicBezTo>
                  <a:cubicBezTo>
                    <a:pt x="33020" y="147320"/>
                    <a:pt x="21590" y="147320"/>
                    <a:pt x="15240" y="143510"/>
                  </a:cubicBezTo>
                  <a:cubicBezTo>
                    <a:pt x="8890" y="139700"/>
                    <a:pt x="2540" y="129540"/>
                    <a:pt x="2540" y="118110"/>
                  </a:cubicBezTo>
                  <a:cubicBezTo>
                    <a:pt x="2540" y="93980"/>
                    <a:pt x="41910" y="16510"/>
                    <a:pt x="63500" y="5080"/>
                  </a:cubicBezTo>
                  <a:cubicBezTo>
                    <a:pt x="73660" y="0"/>
                    <a:pt x="90170" y="2540"/>
                    <a:pt x="96520" y="8890"/>
                  </a:cubicBezTo>
                  <a:cubicBezTo>
                    <a:pt x="102870" y="13970"/>
                    <a:pt x="100330" y="38100"/>
                    <a:pt x="100330" y="381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0" id="230"/>
          <p:cNvGrpSpPr/>
          <p:nvPr/>
        </p:nvGrpSpPr>
        <p:grpSpPr>
          <a:xfrm rot="0">
            <a:off x="9587865" y="6101715"/>
            <a:ext cx="122873" cy="193358"/>
            <a:chOff x="0" y="0"/>
            <a:chExt cx="163830" cy="257810"/>
          </a:xfrm>
        </p:grpSpPr>
        <p:sp>
          <p:nvSpPr>
            <p:cNvPr name="Freeform 231" id="231"/>
            <p:cNvSpPr/>
            <p:nvPr/>
          </p:nvSpPr>
          <p:spPr>
            <a:xfrm flipH="false" flipV="false" rot="0">
              <a:off x="45720" y="48260"/>
              <a:ext cx="67310" cy="162560"/>
            </a:xfrm>
            <a:custGeom>
              <a:avLst/>
              <a:gdLst/>
              <a:ahLst/>
              <a:cxnLst/>
              <a:rect r="r" b="b" t="t" l="l"/>
              <a:pathLst>
                <a:path h="162560" w="67310">
                  <a:moveTo>
                    <a:pt x="67310" y="34290"/>
                  </a:moveTo>
                  <a:cubicBezTo>
                    <a:pt x="35560" y="162560"/>
                    <a:pt x="15240" y="156210"/>
                    <a:pt x="8890" y="147320"/>
                  </a:cubicBezTo>
                  <a:cubicBezTo>
                    <a:pt x="0" y="135890"/>
                    <a:pt x="0" y="100330"/>
                    <a:pt x="6350" y="87630"/>
                  </a:cubicBezTo>
                  <a:cubicBezTo>
                    <a:pt x="11430" y="78740"/>
                    <a:pt x="24130" y="69850"/>
                    <a:pt x="31750" y="69850"/>
                  </a:cubicBezTo>
                  <a:cubicBezTo>
                    <a:pt x="40640" y="71120"/>
                    <a:pt x="53340" y="82550"/>
                    <a:pt x="55880" y="90170"/>
                  </a:cubicBezTo>
                  <a:cubicBezTo>
                    <a:pt x="58420" y="97790"/>
                    <a:pt x="54610" y="107950"/>
                    <a:pt x="49530" y="113030"/>
                  </a:cubicBezTo>
                  <a:cubicBezTo>
                    <a:pt x="44450" y="118110"/>
                    <a:pt x="34290" y="121920"/>
                    <a:pt x="26670" y="120650"/>
                  </a:cubicBezTo>
                  <a:cubicBezTo>
                    <a:pt x="20320" y="119380"/>
                    <a:pt x="11430" y="113030"/>
                    <a:pt x="7620" y="106680"/>
                  </a:cubicBezTo>
                  <a:cubicBezTo>
                    <a:pt x="5080" y="100330"/>
                    <a:pt x="5080" y="88900"/>
                    <a:pt x="8890" y="82550"/>
                  </a:cubicBezTo>
                  <a:cubicBezTo>
                    <a:pt x="13970" y="76200"/>
                    <a:pt x="29210" y="69850"/>
                    <a:pt x="38100" y="71120"/>
                  </a:cubicBezTo>
                  <a:cubicBezTo>
                    <a:pt x="44450" y="72390"/>
                    <a:pt x="52070" y="80010"/>
                    <a:pt x="54610" y="87630"/>
                  </a:cubicBezTo>
                  <a:cubicBezTo>
                    <a:pt x="60960" y="100330"/>
                    <a:pt x="62230" y="135890"/>
                    <a:pt x="53340" y="147320"/>
                  </a:cubicBezTo>
                  <a:cubicBezTo>
                    <a:pt x="46990" y="156210"/>
                    <a:pt x="30480" y="161290"/>
                    <a:pt x="21590" y="158750"/>
                  </a:cubicBezTo>
                  <a:cubicBezTo>
                    <a:pt x="13970" y="157480"/>
                    <a:pt x="8890" y="147320"/>
                    <a:pt x="5080" y="135890"/>
                  </a:cubicBezTo>
                  <a:cubicBezTo>
                    <a:pt x="0" y="111760"/>
                    <a:pt x="5080" y="38100"/>
                    <a:pt x="19050" y="17780"/>
                  </a:cubicBezTo>
                  <a:cubicBezTo>
                    <a:pt x="27940" y="6350"/>
                    <a:pt x="46990" y="0"/>
                    <a:pt x="54610" y="2540"/>
                  </a:cubicBezTo>
                  <a:cubicBezTo>
                    <a:pt x="62230" y="6350"/>
                    <a:pt x="67310" y="34290"/>
                    <a:pt x="67310" y="342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2" id="232"/>
          <p:cNvGrpSpPr/>
          <p:nvPr/>
        </p:nvGrpSpPr>
        <p:grpSpPr>
          <a:xfrm rot="0">
            <a:off x="9673590" y="6120765"/>
            <a:ext cx="127635" cy="145733"/>
            <a:chOff x="0" y="0"/>
            <a:chExt cx="170180" cy="194310"/>
          </a:xfrm>
        </p:grpSpPr>
        <p:sp>
          <p:nvSpPr>
            <p:cNvPr name="Freeform 233" id="233"/>
            <p:cNvSpPr/>
            <p:nvPr/>
          </p:nvSpPr>
          <p:spPr>
            <a:xfrm flipH="false" flipV="false" rot="0">
              <a:off x="49530" y="48260"/>
              <a:ext cx="69850" cy="97790"/>
            </a:xfrm>
            <a:custGeom>
              <a:avLst/>
              <a:gdLst/>
              <a:ahLst/>
              <a:cxnLst/>
              <a:rect r="r" b="b" t="t" l="l"/>
              <a:pathLst>
                <a:path h="97790" w="69850">
                  <a:moveTo>
                    <a:pt x="69850" y="34290"/>
                  </a:moveTo>
                  <a:cubicBezTo>
                    <a:pt x="30480" y="97790"/>
                    <a:pt x="16510" y="93980"/>
                    <a:pt x="10160" y="88900"/>
                  </a:cubicBezTo>
                  <a:cubicBezTo>
                    <a:pt x="3810" y="83820"/>
                    <a:pt x="1270" y="69850"/>
                    <a:pt x="2540" y="62230"/>
                  </a:cubicBezTo>
                  <a:cubicBezTo>
                    <a:pt x="5080" y="55880"/>
                    <a:pt x="13970" y="48260"/>
                    <a:pt x="20320" y="45720"/>
                  </a:cubicBezTo>
                  <a:cubicBezTo>
                    <a:pt x="26670" y="44450"/>
                    <a:pt x="38100" y="46990"/>
                    <a:pt x="43180" y="50800"/>
                  </a:cubicBezTo>
                  <a:cubicBezTo>
                    <a:pt x="48260" y="55880"/>
                    <a:pt x="53340" y="66040"/>
                    <a:pt x="52070" y="73660"/>
                  </a:cubicBezTo>
                  <a:cubicBezTo>
                    <a:pt x="50800" y="81280"/>
                    <a:pt x="39370" y="93980"/>
                    <a:pt x="31750" y="95250"/>
                  </a:cubicBezTo>
                  <a:cubicBezTo>
                    <a:pt x="24130" y="97790"/>
                    <a:pt x="13970" y="92710"/>
                    <a:pt x="8890" y="87630"/>
                  </a:cubicBezTo>
                  <a:cubicBezTo>
                    <a:pt x="3810" y="82550"/>
                    <a:pt x="1270" y="72390"/>
                    <a:pt x="2540" y="64770"/>
                  </a:cubicBezTo>
                  <a:cubicBezTo>
                    <a:pt x="3810" y="58420"/>
                    <a:pt x="11430" y="49530"/>
                    <a:pt x="17780" y="46990"/>
                  </a:cubicBezTo>
                  <a:cubicBezTo>
                    <a:pt x="24130" y="44450"/>
                    <a:pt x="35560" y="45720"/>
                    <a:pt x="41910" y="49530"/>
                  </a:cubicBezTo>
                  <a:cubicBezTo>
                    <a:pt x="46990" y="53340"/>
                    <a:pt x="52070" y="63500"/>
                    <a:pt x="52070" y="69850"/>
                  </a:cubicBezTo>
                  <a:cubicBezTo>
                    <a:pt x="52070" y="77470"/>
                    <a:pt x="45720" y="88900"/>
                    <a:pt x="38100" y="92710"/>
                  </a:cubicBezTo>
                  <a:cubicBezTo>
                    <a:pt x="33020" y="96520"/>
                    <a:pt x="21590" y="96520"/>
                    <a:pt x="15240" y="92710"/>
                  </a:cubicBezTo>
                  <a:cubicBezTo>
                    <a:pt x="8890" y="88900"/>
                    <a:pt x="2540" y="82550"/>
                    <a:pt x="1270" y="73660"/>
                  </a:cubicBezTo>
                  <a:cubicBezTo>
                    <a:pt x="0" y="58420"/>
                    <a:pt x="12700" y="22860"/>
                    <a:pt x="24130" y="12700"/>
                  </a:cubicBezTo>
                  <a:cubicBezTo>
                    <a:pt x="33020" y="5080"/>
                    <a:pt x="49530" y="0"/>
                    <a:pt x="57150" y="2540"/>
                  </a:cubicBezTo>
                  <a:cubicBezTo>
                    <a:pt x="64770" y="6350"/>
                    <a:pt x="69850" y="34290"/>
                    <a:pt x="69850" y="342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4" id="234"/>
          <p:cNvGrpSpPr/>
          <p:nvPr/>
        </p:nvGrpSpPr>
        <p:grpSpPr>
          <a:xfrm rot="0">
            <a:off x="9768840" y="6129338"/>
            <a:ext cx="122873" cy="219075"/>
            <a:chOff x="0" y="0"/>
            <a:chExt cx="163830" cy="292100"/>
          </a:xfrm>
        </p:grpSpPr>
        <p:sp>
          <p:nvSpPr>
            <p:cNvPr name="Freeform 235" id="235"/>
            <p:cNvSpPr/>
            <p:nvPr/>
          </p:nvSpPr>
          <p:spPr>
            <a:xfrm flipH="false" flipV="false" rot="0">
              <a:off x="43180" y="49530"/>
              <a:ext cx="72390" cy="193040"/>
            </a:xfrm>
            <a:custGeom>
              <a:avLst/>
              <a:gdLst/>
              <a:ahLst/>
              <a:cxnLst/>
              <a:rect r="r" b="b" t="t" l="l"/>
              <a:pathLst>
                <a:path h="193040" w="72390">
                  <a:moveTo>
                    <a:pt x="64770" y="25400"/>
                  </a:moveTo>
                  <a:cubicBezTo>
                    <a:pt x="59690" y="189230"/>
                    <a:pt x="39370" y="191770"/>
                    <a:pt x="31750" y="186690"/>
                  </a:cubicBezTo>
                  <a:cubicBezTo>
                    <a:pt x="25400" y="181610"/>
                    <a:pt x="21590" y="157480"/>
                    <a:pt x="25400" y="149860"/>
                  </a:cubicBezTo>
                  <a:cubicBezTo>
                    <a:pt x="29210" y="143510"/>
                    <a:pt x="40640" y="139700"/>
                    <a:pt x="46990" y="139700"/>
                  </a:cubicBezTo>
                  <a:cubicBezTo>
                    <a:pt x="54610" y="140970"/>
                    <a:pt x="63500" y="146050"/>
                    <a:pt x="67310" y="152400"/>
                  </a:cubicBezTo>
                  <a:cubicBezTo>
                    <a:pt x="71120" y="158750"/>
                    <a:pt x="72390" y="170180"/>
                    <a:pt x="68580" y="176530"/>
                  </a:cubicBezTo>
                  <a:cubicBezTo>
                    <a:pt x="64770" y="182880"/>
                    <a:pt x="50800" y="193040"/>
                    <a:pt x="41910" y="190500"/>
                  </a:cubicBezTo>
                  <a:cubicBezTo>
                    <a:pt x="29210" y="186690"/>
                    <a:pt x="13970" y="156210"/>
                    <a:pt x="7620" y="133350"/>
                  </a:cubicBezTo>
                  <a:cubicBezTo>
                    <a:pt x="0" y="101600"/>
                    <a:pt x="5080" y="33020"/>
                    <a:pt x="17780" y="13970"/>
                  </a:cubicBezTo>
                  <a:cubicBezTo>
                    <a:pt x="22860" y="5080"/>
                    <a:pt x="35560" y="0"/>
                    <a:pt x="43180" y="1270"/>
                  </a:cubicBezTo>
                  <a:cubicBezTo>
                    <a:pt x="50800" y="2540"/>
                    <a:pt x="64770" y="25400"/>
                    <a:pt x="64770" y="254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6" id="236"/>
          <p:cNvGrpSpPr/>
          <p:nvPr/>
        </p:nvGrpSpPr>
        <p:grpSpPr>
          <a:xfrm rot="0">
            <a:off x="9835515" y="6138862"/>
            <a:ext cx="133350" cy="190500"/>
            <a:chOff x="0" y="0"/>
            <a:chExt cx="177800" cy="254000"/>
          </a:xfrm>
        </p:grpSpPr>
        <p:sp>
          <p:nvSpPr>
            <p:cNvPr name="Freeform 237" id="237"/>
            <p:cNvSpPr/>
            <p:nvPr/>
          </p:nvSpPr>
          <p:spPr>
            <a:xfrm flipH="false" flipV="false" rot="0">
              <a:off x="44450" y="49530"/>
              <a:ext cx="83820" cy="153670"/>
            </a:xfrm>
            <a:custGeom>
              <a:avLst/>
              <a:gdLst/>
              <a:ahLst/>
              <a:cxnLst/>
              <a:rect r="r" b="b" t="t" l="l"/>
              <a:pathLst>
                <a:path h="153670" w="83820">
                  <a:moveTo>
                    <a:pt x="57150" y="25400"/>
                  </a:moveTo>
                  <a:cubicBezTo>
                    <a:pt x="81280" y="135890"/>
                    <a:pt x="78740" y="143510"/>
                    <a:pt x="72390" y="147320"/>
                  </a:cubicBezTo>
                  <a:cubicBezTo>
                    <a:pt x="66040" y="152400"/>
                    <a:pt x="50800" y="152400"/>
                    <a:pt x="43180" y="148590"/>
                  </a:cubicBezTo>
                  <a:cubicBezTo>
                    <a:pt x="38100" y="146050"/>
                    <a:pt x="33020" y="140970"/>
                    <a:pt x="33020" y="134620"/>
                  </a:cubicBezTo>
                  <a:cubicBezTo>
                    <a:pt x="31750" y="127000"/>
                    <a:pt x="39370" y="109220"/>
                    <a:pt x="46990" y="104140"/>
                  </a:cubicBezTo>
                  <a:cubicBezTo>
                    <a:pt x="53340" y="100330"/>
                    <a:pt x="64770" y="101600"/>
                    <a:pt x="69850" y="105410"/>
                  </a:cubicBezTo>
                  <a:cubicBezTo>
                    <a:pt x="76200" y="109220"/>
                    <a:pt x="83820" y="119380"/>
                    <a:pt x="82550" y="125730"/>
                  </a:cubicBezTo>
                  <a:cubicBezTo>
                    <a:pt x="81280" y="134620"/>
                    <a:pt x="66040" y="151130"/>
                    <a:pt x="57150" y="152400"/>
                  </a:cubicBezTo>
                  <a:cubicBezTo>
                    <a:pt x="50800" y="153670"/>
                    <a:pt x="39370" y="147320"/>
                    <a:pt x="36830" y="142240"/>
                  </a:cubicBezTo>
                  <a:cubicBezTo>
                    <a:pt x="31750" y="134620"/>
                    <a:pt x="31750" y="116840"/>
                    <a:pt x="38100" y="110490"/>
                  </a:cubicBezTo>
                  <a:cubicBezTo>
                    <a:pt x="44450" y="105410"/>
                    <a:pt x="68580" y="102870"/>
                    <a:pt x="74930" y="109220"/>
                  </a:cubicBezTo>
                  <a:cubicBezTo>
                    <a:pt x="81280" y="114300"/>
                    <a:pt x="73660" y="146050"/>
                    <a:pt x="74930" y="146050"/>
                  </a:cubicBezTo>
                  <a:cubicBezTo>
                    <a:pt x="76200" y="146050"/>
                    <a:pt x="82550" y="120650"/>
                    <a:pt x="81280" y="120650"/>
                  </a:cubicBezTo>
                  <a:cubicBezTo>
                    <a:pt x="81280" y="120650"/>
                    <a:pt x="78740" y="143510"/>
                    <a:pt x="72390" y="147320"/>
                  </a:cubicBezTo>
                  <a:cubicBezTo>
                    <a:pt x="66040" y="152400"/>
                    <a:pt x="48260" y="152400"/>
                    <a:pt x="39370" y="144780"/>
                  </a:cubicBezTo>
                  <a:cubicBezTo>
                    <a:pt x="21590" y="130810"/>
                    <a:pt x="0" y="49530"/>
                    <a:pt x="6350" y="25400"/>
                  </a:cubicBezTo>
                  <a:cubicBezTo>
                    <a:pt x="10160" y="12700"/>
                    <a:pt x="26670" y="0"/>
                    <a:pt x="35560" y="1270"/>
                  </a:cubicBezTo>
                  <a:cubicBezTo>
                    <a:pt x="43180" y="1270"/>
                    <a:pt x="57150" y="25400"/>
                    <a:pt x="57150" y="254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8" id="238"/>
          <p:cNvGrpSpPr/>
          <p:nvPr/>
        </p:nvGrpSpPr>
        <p:grpSpPr>
          <a:xfrm rot="0">
            <a:off x="9911715" y="6138862"/>
            <a:ext cx="119062" cy="157162"/>
            <a:chOff x="0" y="0"/>
            <a:chExt cx="158750" cy="209550"/>
          </a:xfrm>
        </p:grpSpPr>
        <p:sp>
          <p:nvSpPr>
            <p:cNvPr name="Freeform 239" id="239"/>
            <p:cNvSpPr/>
            <p:nvPr/>
          </p:nvSpPr>
          <p:spPr>
            <a:xfrm flipH="false" flipV="false" rot="0">
              <a:off x="44450" y="49530"/>
              <a:ext cx="64770" cy="109220"/>
            </a:xfrm>
            <a:custGeom>
              <a:avLst/>
              <a:gdLst/>
              <a:ahLst/>
              <a:cxnLst/>
              <a:rect r="r" b="b" t="t" l="l"/>
              <a:pathLst>
                <a:path h="109220" w="64770">
                  <a:moveTo>
                    <a:pt x="57150" y="25400"/>
                  </a:moveTo>
                  <a:cubicBezTo>
                    <a:pt x="50800" y="107950"/>
                    <a:pt x="30480" y="109220"/>
                    <a:pt x="24130" y="104140"/>
                  </a:cubicBezTo>
                  <a:cubicBezTo>
                    <a:pt x="16510" y="99060"/>
                    <a:pt x="12700" y="81280"/>
                    <a:pt x="15240" y="73660"/>
                  </a:cubicBezTo>
                  <a:cubicBezTo>
                    <a:pt x="16510" y="66040"/>
                    <a:pt x="26670" y="59690"/>
                    <a:pt x="33020" y="58420"/>
                  </a:cubicBezTo>
                  <a:cubicBezTo>
                    <a:pt x="40640" y="57150"/>
                    <a:pt x="57150" y="64770"/>
                    <a:pt x="60960" y="71120"/>
                  </a:cubicBezTo>
                  <a:cubicBezTo>
                    <a:pt x="64770" y="77470"/>
                    <a:pt x="63500" y="88900"/>
                    <a:pt x="60960" y="95250"/>
                  </a:cubicBezTo>
                  <a:cubicBezTo>
                    <a:pt x="57150" y="101600"/>
                    <a:pt x="48260" y="107950"/>
                    <a:pt x="40640" y="107950"/>
                  </a:cubicBezTo>
                  <a:cubicBezTo>
                    <a:pt x="33020" y="107950"/>
                    <a:pt x="17780" y="99060"/>
                    <a:pt x="13970" y="92710"/>
                  </a:cubicBezTo>
                  <a:cubicBezTo>
                    <a:pt x="11430" y="85090"/>
                    <a:pt x="13970" y="73660"/>
                    <a:pt x="17780" y="68580"/>
                  </a:cubicBezTo>
                  <a:cubicBezTo>
                    <a:pt x="21590" y="62230"/>
                    <a:pt x="31750" y="57150"/>
                    <a:pt x="38100" y="57150"/>
                  </a:cubicBezTo>
                  <a:cubicBezTo>
                    <a:pt x="46990" y="58420"/>
                    <a:pt x="60960" y="68580"/>
                    <a:pt x="62230" y="76200"/>
                  </a:cubicBezTo>
                  <a:cubicBezTo>
                    <a:pt x="64770" y="83820"/>
                    <a:pt x="59690" y="100330"/>
                    <a:pt x="52070" y="104140"/>
                  </a:cubicBezTo>
                  <a:cubicBezTo>
                    <a:pt x="45720" y="107950"/>
                    <a:pt x="26670" y="107950"/>
                    <a:pt x="19050" y="100330"/>
                  </a:cubicBezTo>
                  <a:cubicBezTo>
                    <a:pt x="7620" y="88900"/>
                    <a:pt x="0" y="43180"/>
                    <a:pt x="6350" y="25400"/>
                  </a:cubicBezTo>
                  <a:cubicBezTo>
                    <a:pt x="10160" y="13970"/>
                    <a:pt x="26670" y="0"/>
                    <a:pt x="35560" y="1270"/>
                  </a:cubicBezTo>
                  <a:cubicBezTo>
                    <a:pt x="43180" y="1270"/>
                    <a:pt x="57150" y="25400"/>
                    <a:pt x="57150" y="254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0" id="240"/>
          <p:cNvGrpSpPr/>
          <p:nvPr/>
        </p:nvGrpSpPr>
        <p:grpSpPr>
          <a:xfrm rot="0">
            <a:off x="10016490" y="6119812"/>
            <a:ext cx="118110" cy="157162"/>
            <a:chOff x="0" y="0"/>
            <a:chExt cx="157480" cy="209550"/>
          </a:xfrm>
        </p:grpSpPr>
        <p:sp>
          <p:nvSpPr>
            <p:cNvPr name="Freeform 241" id="241"/>
            <p:cNvSpPr/>
            <p:nvPr/>
          </p:nvSpPr>
          <p:spPr>
            <a:xfrm flipH="false" flipV="false" rot="0">
              <a:off x="44450" y="49530"/>
              <a:ext cx="63500" cy="110490"/>
            </a:xfrm>
            <a:custGeom>
              <a:avLst/>
              <a:gdLst/>
              <a:ahLst/>
              <a:cxnLst/>
              <a:rect r="r" b="b" t="t" l="l"/>
              <a:pathLst>
                <a:path h="110490" w="63500">
                  <a:moveTo>
                    <a:pt x="57150" y="25400"/>
                  </a:moveTo>
                  <a:cubicBezTo>
                    <a:pt x="50800" y="106680"/>
                    <a:pt x="36830" y="109220"/>
                    <a:pt x="29210" y="106680"/>
                  </a:cubicBezTo>
                  <a:cubicBezTo>
                    <a:pt x="21590" y="104140"/>
                    <a:pt x="12700" y="91440"/>
                    <a:pt x="12700" y="82550"/>
                  </a:cubicBezTo>
                  <a:cubicBezTo>
                    <a:pt x="12700" y="74930"/>
                    <a:pt x="21590" y="62230"/>
                    <a:pt x="29210" y="59690"/>
                  </a:cubicBezTo>
                  <a:cubicBezTo>
                    <a:pt x="38100" y="57150"/>
                    <a:pt x="54610" y="62230"/>
                    <a:pt x="58420" y="68580"/>
                  </a:cubicBezTo>
                  <a:cubicBezTo>
                    <a:pt x="63500" y="74930"/>
                    <a:pt x="62230" y="92710"/>
                    <a:pt x="57150" y="99060"/>
                  </a:cubicBezTo>
                  <a:cubicBezTo>
                    <a:pt x="53340" y="105410"/>
                    <a:pt x="41910" y="109220"/>
                    <a:pt x="35560" y="107950"/>
                  </a:cubicBezTo>
                  <a:cubicBezTo>
                    <a:pt x="29210" y="107950"/>
                    <a:pt x="19050" y="101600"/>
                    <a:pt x="15240" y="95250"/>
                  </a:cubicBezTo>
                  <a:cubicBezTo>
                    <a:pt x="12700" y="88900"/>
                    <a:pt x="11430" y="77470"/>
                    <a:pt x="15240" y="71120"/>
                  </a:cubicBezTo>
                  <a:cubicBezTo>
                    <a:pt x="20320" y="64770"/>
                    <a:pt x="35560" y="57150"/>
                    <a:pt x="43180" y="58420"/>
                  </a:cubicBezTo>
                  <a:cubicBezTo>
                    <a:pt x="50800" y="59690"/>
                    <a:pt x="59690" y="67310"/>
                    <a:pt x="62230" y="73660"/>
                  </a:cubicBezTo>
                  <a:cubicBezTo>
                    <a:pt x="63500" y="81280"/>
                    <a:pt x="59690" y="99060"/>
                    <a:pt x="52070" y="104140"/>
                  </a:cubicBezTo>
                  <a:cubicBezTo>
                    <a:pt x="45720" y="109220"/>
                    <a:pt x="30480" y="110490"/>
                    <a:pt x="24130" y="104140"/>
                  </a:cubicBezTo>
                  <a:cubicBezTo>
                    <a:pt x="11430" y="93980"/>
                    <a:pt x="0" y="44450"/>
                    <a:pt x="6350" y="25400"/>
                  </a:cubicBezTo>
                  <a:cubicBezTo>
                    <a:pt x="10160" y="13970"/>
                    <a:pt x="26670" y="0"/>
                    <a:pt x="34290" y="1270"/>
                  </a:cubicBezTo>
                  <a:cubicBezTo>
                    <a:pt x="43180" y="1270"/>
                    <a:pt x="57150" y="25400"/>
                    <a:pt x="57150" y="254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2" id="242"/>
          <p:cNvGrpSpPr/>
          <p:nvPr/>
        </p:nvGrpSpPr>
        <p:grpSpPr>
          <a:xfrm rot="0">
            <a:off x="10102215" y="6110288"/>
            <a:ext cx="114300" cy="142875"/>
            <a:chOff x="0" y="0"/>
            <a:chExt cx="152400" cy="190500"/>
          </a:xfrm>
        </p:grpSpPr>
        <p:sp>
          <p:nvSpPr>
            <p:cNvPr name="Freeform 243" id="243"/>
            <p:cNvSpPr/>
            <p:nvPr/>
          </p:nvSpPr>
          <p:spPr>
            <a:xfrm flipH="false" flipV="false" rot="0">
              <a:off x="45720" y="49530"/>
              <a:ext cx="57150" cy="90170"/>
            </a:xfrm>
            <a:custGeom>
              <a:avLst/>
              <a:gdLst/>
              <a:ahLst/>
              <a:cxnLst/>
              <a:rect r="r" b="b" t="t" l="l"/>
              <a:pathLst>
                <a:path h="90170" w="57150">
                  <a:moveTo>
                    <a:pt x="55880" y="25400"/>
                  </a:moveTo>
                  <a:cubicBezTo>
                    <a:pt x="38100" y="90170"/>
                    <a:pt x="20320" y="88900"/>
                    <a:pt x="13970" y="83820"/>
                  </a:cubicBezTo>
                  <a:cubicBezTo>
                    <a:pt x="7620" y="78740"/>
                    <a:pt x="5080" y="60960"/>
                    <a:pt x="7620" y="53340"/>
                  </a:cubicBezTo>
                  <a:cubicBezTo>
                    <a:pt x="10160" y="46990"/>
                    <a:pt x="19050" y="40640"/>
                    <a:pt x="26670" y="39370"/>
                  </a:cubicBezTo>
                  <a:cubicBezTo>
                    <a:pt x="33020" y="38100"/>
                    <a:pt x="44450" y="41910"/>
                    <a:pt x="48260" y="46990"/>
                  </a:cubicBezTo>
                  <a:cubicBezTo>
                    <a:pt x="53340" y="52070"/>
                    <a:pt x="57150" y="62230"/>
                    <a:pt x="54610" y="69850"/>
                  </a:cubicBezTo>
                  <a:cubicBezTo>
                    <a:pt x="53340" y="77470"/>
                    <a:pt x="39370" y="88900"/>
                    <a:pt x="31750" y="88900"/>
                  </a:cubicBezTo>
                  <a:cubicBezTo>
                    <a:pt x="24130" y="90170"/>
                    <a:pt x="11430" y="81280"/>
                    <a:pt x="6350" y="72390"/>
                  </a:cubicBezTo>
                  <a:cubicBezTo>
                    <a:pt x="0" y="60960"/>
                    <a:pt x="0" y="38100"/>
                    <a:pt x="5080" y="25400"/>
                  </a:cubicBezTo>
                  <a:cubicBezTo>
                    <a:pt x="10160" y="15240"/>
                    <a:pt x="25400" y="0"/>
                    <a:pt x="33020" y="1270"/>
                  </a:cubicBezTo>
                  <a:cubicBezTo>
                    <a:pt x="41910" y="1270"/>
                    <a:pt x="55880" y="25400"/>
                    <a:pt x="55880" y="254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4" id="244"/>
          <p:cNvGrpSpPr/>
          <p:nvPr/>
        </p:nvGrpSpPr>
        <p:grpSpPr>
          <a:xfrm rot="0">
            <a:off x="10176510" y="6123622"/>
            <a:ext cx="111442" cy="108585"/>
            <a:chOff x="0" y="0"/>
            <a:chExt cx="148590" cy="144780"/>
          </a:xfrm>
        </p:grpSpPr>
        <p:sp>
          <p:nvSpPr>
            <p:cNvPr name="Freeform 245" id="245"/>
            <p:cNvSpPr/>
            <p:nvPr/>
          </p:nvSpPr>
          <p:spPr>
            <a:xfrm flipH="false" flipV="false" rot="0">
              <a:off x="45720" y="45720"/>
              <a:ext cx="50800" cy="50800"/>
            </a:xfrm>
            <a:custGeom>
              <a:avLst/>
              <a:gdLst/>
              <a:ahLst/>
              <a:cxnLst/>
              <a:rect r="r" b="b" t="t" l="l"/>
              <a:pathLst>
                <a:path h="50800" w="50800">
                  <a:moveTo>
                    <a:pt x="50800" y="17780"/>
                  </a:moveTo>
                  <a:cubicBezTo>
                    <a:pt x="29210" y="50800"/>
                    <a:pt x="8890" y="44450"/>
                    <a:pt x="5080" y="38100"/>
                  </a:cubicBezTo>
                  <a:cubicBezTo>
                    <a:pt x="0" y="30480"/>
                    <a:pt x="3810" y="10160"/>
                    <a:pt x="1143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6" id="246"/>
          <p:cNvGrpSpPr/>
          <p:nvPr/>
        </p:nvGrpSpPr>
        <p:grpSpPr>
          <a:xfrm rot="0">
            <a:off x="10176510" y="6123622"/>
            <a:ext cx="111442" cy="108585"/>
            <a:chOff x="0" y="0"/>
            <a:chExt cx="148590" cy="144780"/>
          </a:xfrm>
        </p:grpSpPr>
        <p:sp>
          <p:nvSpPr>
            <p:cNvPr name="Freeform 247" id="247"/>
            <p:cNvSpPr/>
            <p:nvPr/>
          </p:nvSpPr>
          <p:spPr>
            <a:xfrm flipH="false" flipV="false" rot="0">
              <a:off x="45720" y="45720"/>
              <a:ext cx="50800" cy="50800"/>
            </a:xfrm>
            <a:custGeom>
              <a:avLst/>
              <a:gdLst/>
              <a:ahLst/>
              <a:cxnLst/>
              <a:rect r="r" b="b" t="t" l="l"/>
              <a:pathLst>
                <a:path h="50800" w="50800">
                  <a:moveTo>
                    <a:pt x="50800" y="17780"/>
                  </a:moveTo>
                  <a:cubicBezTo>
                    <a:pt x="29210" y="50800"/>
                    <a:pt x="8890" y="44450"/>
                    <a:pt x="5080" y="38100"/>
                  </a:cubicBezTo>
                  <a:cubicBezTo>
                    <a:pt x="0" y="30480"/>
                    <a:pt x="3810" y="10160"/>
                    <a:pt x="1143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48" id="248"/>
          <p:cNvGrpSpPr/>
          <p:nvPr/>
        </p:nvGrpSpPr>
        <p:grpSpPr>
          <a:xfrm rot="0">
            <a:off x="10233660" y="6085522"/>
            <a:ext cx="111442" cy="108585"/>
            <a:chOff x="0" y="0"/>
            <a:chExt cx="148590" cy="144780"/>
          </a:xfrm>
        </p:grpSpPr>
        <p:sp>
          <p:nvSpPr>
            <p:cNvPr name="Freeform 249" id="249"/>
            <p:cNvSpPr/>
            <p:nvPr/>
          </p:nvSpPr>
          <p:spPr>
            <a:xfrm flipH="false" flipV="false" rot="0">
              <a:off x="45720" y="45720"/>
              <a:ext cx="50800" cy="50800"/>
            </a:xfrm>
            <a:custGeom>
              <a:avLst/>
              <a:gdLst/>
              <a:ahLst/>
              <a:cxnLst/>
              <a:rect r="r" b="b" t="t" l="l"/>
              <a:pathLst>
                <a:path h="50800" w="50800">
                  <a:moveTo>
                    <a:pt x="50800" y="17780"/>
                  </a:moveTo>
                  <a:cubicBezTo>
                    <a:pt x="29210" y="5080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0" id="250"/>
          <p:cNvGrpSpPr/>
          <p:nvPr/>
        </p:nvGrpSpPr>
        <p:grpSpPr>
          <a:xfrm rot="0">
            <a:off x="10233660" y="6085522"/>
            <a:ext cx="111442" cy="108585"/>
            <a:chOff x="0" y="0"/>
            <a:chExt cx="148590" cy="144780"/>
          </a:xfrm>
        </p:grpSpPr>
        <p:sp>
          <p:nvSpPr>
            <p:cNvPr name="Freeform 251" id="251"/>
            <p:cNvSpPr/>
            <p:nvPr/>
          </p:nvSpPr>
          <p:spPr>
            <a:xfrm flipH="false" flipV="false" rot="0">
              <a:off x="45720" y="45720"/>
              <a:ext cx="50800" cy="50800"/>
            </a:xfrm>
            <a:custGeom>
              <a:avLst/>
              <a:gdLst/>
              <a:ahLst/>
              <a:cxnLst/>
              <a:rect r="r" b="b" t="t" l="l"/>
              <a:pathLst>
                <a:path h="50800" w="50800">
                  <a:moveTo>
                    <a:pt x="50800" y="17780"/>
                  </a:moveTo>
                  <a:cubicBezTo>
                    <a:pt x="29210" y="5080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2" id="252"/>
          <p:cNvGrpSpPr/>
          <p:nvPr/>
        </p:nvGrpSpPr>
        <p:grpSpPr>
          <a:xfrm rot="0">
            <a:off x="10233660" y="6080760"/>
            <a:ext cx="111442" cy="108585"/>
            <a:chOff x="0" y="0"/>
            <a:chExt cx="148590" cy="144780"/>
          </a:xfrm>
        </p:grpSpPr>
        <p:sp>
          <p:nvSpPr>
            <p:cNvPr name="Freeform 253" id="253"/>
            <p:cNvSpPr/>
            <p:nvPr/>
          </p:nvSpPr>
          <p:spPr>
            <a:xfrm flipH="false" flipV="false" rot="0">
              <a:off x="45720" y="45720"/>
              <a:ext cx="50800" cy="50800"/>
            </a:xfrm>
            <a:custGeom>
              <a:avLst/>
              <a:gdLst/>
              <a:ahLst/>
              <a:cxnLst/>
              <a:rect r="r" b="b" t="t" l="l"/>
              <a:pathLst>
                <a:path h="50800" w="50800">
                  <a:moveTo>
                    <a:pt x="50800" y="17780"/>
                  </a:moveTo>
                  <a:cubicBezTo>
                    <a:pt x="29210" y="5080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4" id="254"/>
          <p:cNvGrpSpPr/>
          <p:nvPr/>
        </p:nvGrpSpPr>
        <p:grpSpPr>
          <a:xfrm rot="0">
            <a:off x="10014585" y="5733097"/>
            <a:ext cx="111442" cy="108585"/>
            <a:chOff x="0" y="0"/>
            <a:chExt cx="148590" cy="144780"/>
          </a:xfrm>
        </p:grpSpPr>
        <p:sp>
          <p:nvSpPr>
            <p:cNvPr name="Freeform 255" id="255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143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6" id="256"/>
          <p:cNvGrpSpPr/>
          <p:nvPr/>
        </p:nvGrpSpPr>
        <p:grpSpPr>
          <a:xfrm rot="0">
            <a:off x="9976485" y="5737860"/>
            <a:ext cx="111442" cy="108585"/>
            <a:chOff x="0" y="0"/>
            <a:chExt cx="148590" cy="144780"/>
          </a:xfrm>
        </p:grpSpPr>
        <p:sp>
          <p:nvSpPr>
            <p:cNvPr name="Freeform 257" id="257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762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8" id="258"/>
          <p:cNvGrpSpPr/>
          <p:nvPr/>
        </p:nvGrpSpPr>
        <p:grpSpPr>
          <a:xfrm rot="0">
            <a:off x="9890760" y="5747385"/>
            <a:ext cx="111442" cy="108585"/>
            <a:chOff x="0" y="0"/>
            <a:chExt cx="148590" cy="144780"/>
          </a:xfrm>
        </p:grpSpPr>
        <p:sp>
          <p:nvSpPr>
            <p:cNvPr name="Freeform 259" id="259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762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0" id="260"/>
          <p:cNvGrpSpPr/>
          <p:nvPr/>
        </p:nvGrpSpPr>
        <p:grpSpPr>
          <a:xfrm rot="0">
            <a:off x="9828848" y="5747385"/>
            <a:ext cx="111442" cy="108585"/>
            <a:chOff x="0" y="0"/>
            <a:chExt cx="148590" cy="144780"/>
          </a:xfrm>
        </p:grpSpPr>
        <p:sp>
          <p:nvSpPr>
            <p:cNvPr name="Freeform 261" id="261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762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2" id="262"/>
          <p:cNvGrpSpPr/>
          <p:nvPr/>
        </p:nvGrpSpPr>
        <p:grpSpPr>
          <a:xfrm rot="0">
            <a:off x="9738360" y="5742622"/>
            <a:ext cx="111442" cy="108585"/>
            <a:chOff x="0" y="0"/>
            <a:chExt cx="148590" cy="144780"/>
          </a:xfrm>
        </p:grpSpPr>
        <p:sp>
          <p:nvSpPr>
            <p:cNvPr name="Freeform 263" id="263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889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4" id="264"/>
          <p:cNvGrpSpPr/>
          <p:nvPr/>
        </p:nvGrpSpPr>
        <p:grpSpPr>
          <a:xfrm rot="0">
            <a:off x="9662160" y="5752147"/>
            <a:ext cx="111442" cy="108585"/>
            <a:chOff x="0" y="0"/>
            <a:chExt cx="148590" cy="144780"/>
          </a:xfrm>
        </p:grpSpPr>
        <p:sp>
          <p:nvSpPr>
            <p:cNvPr name="Freeform 265" id="265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6" id="266"/>
          <p:cNvGrpSpPr/>
          <p:nvPr/>
        </p:nvGrpSpPr>
        <p:grpSpPr>
          <a:xfrm rot="0">
            <a:off x="9666922" y="5742622"/>
            <a:ext cx="111442" cy="108585"/>
            <a:chOff x="0" y="0"/>
            <a:chExt cx="148590" cy="144780"/>
          </a:xfrm>
        </p:grpSpPr>
        <p:sp>
          <p:nvSpPr>
            <p:cNvPr name="Freeform 267" id="267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889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68" id="268"/>
          <p:cNvGrpSpPr/>
          <p:nvPr/>
        </p:nvGrpSpPr>
        <p:grpSpPr>
          <a:xfrm rot="0">
            <a:off x="9657398" y="5761672"/>
            <a:ext cx="111442" cy="108585"/>
            <a:chOff x="0" y="0"/>
            <a:chExt cx="148590" cy="144780"/>
          </a:xfrm>
        </p:grpSpPr>
        <p:sp>
          <p:nvSpPr>
            <p:cNvPr name="Freeform 269" id="269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0" id="270"/>
          <p:cNvGrpSpPr/>
          <p:nvPr/>
        </p:nvGrpSpPr>
        <p:grpSpPr>
          <a:xfrm rot="0">
            <a:off x="9543098" y="5809297"/>
            <a:ext cx="111442" cy="108585"/>
            <a:chOff x="0" y="0"/>
            <a:chExt cx="148590" cy="144780"/>
          </a:xfrm>
        </p:grpSpPr>
        <p:sp>
          <p:nvSpPr>
            <p:cNvPr name="Freeform 271" id="271"/>
            <p:cNvSpPr/>
            <p:nvPr/>
          </p:nvSpPr>
          <p:spPr>
            <a:xfrm flipH="false" flipV="false" rot="0">
              <a:off x="4699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2" id="272"/>
          <p:cNvGrpSpPr/>
          <p:nvPr/>
        </p:nvGrpSpPr>
        <p:grpSpPr>
          <a:xfrm rot="0">
            <a:off x="9443085" y="5885497"/>
            <a:ext cx="111442" cy="108585"/>
            <a:chOff x="0" y="0"/>
            <a:chExt cx="148590" cy="144780"/>
          </a:xfrm>
        </p:grpSpPr>
        <p:sp>
          <p:nvSpPr>
            <p:cNvPr name="Freeform 273" id="273"/>
            <p:cNvSpPr/>
            <p:nvPr/>
          </p:nvSpPr>
          <p:spPr>
            <a:xfrm flipH="false" flipV="false" rot="0">
              <a:off x="4699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4" id="274"/>
          <p:cNvGrpSpPr/>
          <p:nvPr/>
        </p:nvGrpSpPr>
        <p:grpSpPr>
          <a:xfrm rot="0">
            <a:off x="9409748" y="5961697"/>
            <a:ext cx="111442" cy="108585"/>
            <a:chOff x="0" y="0"/>
            <a:chExt cx="148590" cy="144780"/>
          </a:xfrm>
        </p:grpSpPr>
        <p:sp>
          <p:nvSpPr>
            <p:cNvPr name="Freeform 275" id="275"/>
            <p:cNvSpPr/>
            <p:nvPr/>
          </p:nvSpPr>
          <p:spPr>
            <a:xfrm flipH="false" flipV="false" rot="0">
              <a:off x="4699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6" id="276"/>
          <p:cNvGrpSpPr/>
          <p:nvPr/>
        </p:nvGrpSpPr>
        <p:grpSpPr>
          <a:xfrm rot="0">
            <a:off x="9433560" y="5875972"/>
            <a:ext cx="111442" cy="108585"/>
            <a:chOff x="0" y="0"/>
            <a:chExt cx="148590" cy="144780"/>
          </a:xfrm>
        </p:grpSpPr>
        <p:sp>
          <p:nvSpPr>
            <p:cNvPr name="Freeform 277" id="277"/>
            <p:cNvSpPr/>
            <p:nvPr/>
          </p:nvSpPr>
          <p:spPr>
            <a:xfrm flipH="false" flipV="false" rot="0">
              <a:off x="4699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8" id="278"/>
          <p:cNvGrpSpPr/>
          <p:nvPr/>
        </p:nvGrpSpPr>
        <p:grpSpPr>
          <a:xfrm rot="0">
            <a:off x="9533572" y="5804535"/>
            <a:ext cx="111442" cy="108585"/>
            <a:chOff x="0" y="0"/>
            <a:chExt cx="148590" cy="144780"/>
          </a:xfrm>
        </p:grpSpPr>
        <p:sp>
          <p:nvSpPr>
            <p:cNvPr name="Freeform 279" id="279"/>
            <p:cNvSpPr/>
            <p:nvPr/>
          </p:nvSpPr>
          <p:spPr>
            <a:xfrm flipH="false" flipV="false" rot="0">
              <a:off x="4699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0" id="280"/>
          <p:cNvGrpSpPr/>
          <p:nvPr/>
        </p:nvGrpSpPr>
        <p:grpSpPr>
          <a:xfrm rot="0">
            <a:off x="1837373" y="6419850"/>
            <a:ext cx="111442" cy="108585"/>
            <a:chOff x="0" y="0"/>
            <a:chExt cx="148590" cy="144780"/>
          </a:xfrm>
        </p:grpSpPr>
        <p:sp>
          <p:nvSpPr>
            <p:cNvPr name="Freeform 281" id="281"/>
            <p:cNvSpPr/>
            <p:nvPr/>
          </p:nvSpPr>
          <p:spPr>
            <a:xfrm flipH="false" flipV="false" rot="0">
              <a:off x="46990" y="45720"/>
              <a:ext cx="49530" cy="52070"/>
            </a:xfrm>
            <a:custGeom>
              <a:avLst/>
              <a:gdLst/>
              <a:ahLst/>
              <a:cxnLst/>
              <a:rect r="r" b="b" t="t" l="l"/>
              <a:pathLst>
                <a:path h="52070" w="49530">
                  <a:moveTo>
                    <a:pt x="49530" y="17780"/>
                  </a:moveTo>
                  <a:cubicBezTo>
                    <a:pt x="27940" y="52070"/>
                    <a:pt x="762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2" id="282"/>
          <p:cNvGrpSpPr/>
          <p:nvPr/>
        </p:nvGrpSpPr>
        <p:grpSpPr>
          <a:xfrm rot="0">
            <a:off x="1434465" y="6485572"/>
            <a:ext cx="111442" cy="108585"/>
            <a:chOff x="0" y="0"/>
            <a:chExt cx="148590" cy="144780"/>
          </a:xfrm>
        </p:grpSpPr>
        <p:sp>
          <p:nvSpPr>
            <p:cNvPr name="Freeform 283" id="283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143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4" id="284"/>
          <p:cNvGrpSpPr/>
          <p:nvPr/>
        </p:nvGrpSpPr>
        <p:grpSpPr>
          <a:xfrm rot="0">
            <a:off x="932498" y="6924675"/>
            <a:ext cx="111442" cy="108585"/>
            <a:chOff x="0" y="0"/>
            <a:chExt cx="148590" cy="144780"/>
          </a:xfrm>
        </p:grpSpPr>
        <p:sp>
          <p:nvSpPr>
            <p:cNvPr name="Freeform 285" id="285"/>
            <p:cNvSpPr/>
            <p:nvPr/>
          </p:nvSpPr>
          <p:spPr>
            <a:xfrm flipH="false" flipV="false" rot="0">
              <a:off x="45720" y="4572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6" id="286"/>
          <p:cNvGrpSpPr/>
          <p:nvPr/>
        </p:nvGrpSpPr>
        <p:grpSpPr>
          <a:xfrm rot="0">
            <a:off x="1076325" y="6912293"/>
            <a:ext cx="111442" cy="108585"/>
            <a:chOff x="0" y="0"/>
            <a:chExt cx="148590" cy="144780"/>
          </a:xfrm>
        </p:grpSpPr>
        <p:sp>
          <p:nvSpPr>
            <p:cNvPr name="Freeform 287" id="287"/>
            <p:cNvSpPr/>
            <p:nvPr/>
          </p:nvSpPr>
          <p:spPr>
            <a:xfrm flipH="false" flipV="false" rot="0">
              <a:off x="45720" y="44450"/>
              <a:ext cx="50800" cy="52070"/>
            </a:xfrm>
            <a:custGeom>
              <a:avLst/>
              <a:gdLst/>
              <a:ahLst/>
              <a:cxnLst/>
              <a:rect r="r" b="b" t="t" l="l"/>
              <a:pathLst>
                <a:path h="52070" w="50800">
                  <a:moveTo>
                    <a:pt x="50800" y="17780"/>
                  </a:moveTo>
                  <a:cubicBezTo>
                    <a:pt x="29210" y="52070"/>
                    <a:pt x="8890" y="45720"/>
                    <a:pt x="5080" y="39370"/>
                  </a:cubicBezTo>
                  <a:cubicBezTo>
                    <a:pt x="0" y="31750"/>
                    <a:pt x="3810" y="11430"/>
                    <a:pt x="10160" y="635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88" id="288"/>
          <p:cNvGrpSpPr/>
          <p:nvPr/>
        </p:nvGrpSpPr>
        <p:grpSpPr>
          <a:xfrm rot="0">
            <a:off x="939165" y="6905625"/>
            <a:ext cx="111442" cy="108585"/>
            <a:chOff x="0" y="0"/>
            <a:chExt cx="148590" cy="144780"/>
          </a:xfrm>
        </p:grpSpPr>
        <p:sp>
          <p:nvSpPr>
            <p:cNvPr name="Freeform 289" id="289"/>
            <p:cNvSpPr/>
            <p:nvPr/>
          </p:nvSpPr>
          <p:spPr>
            <a:xfrm flipH="false" flipV="false" rot="0">
              <a:off x="45720" y="45720"/>
              <a:ext cx="50800" cy="50800"/>
            </a:xfrm>
            <a:custGeom>
              <a:avLst/>
              <a:gdLst/>
              <a:ahLst/>
              <a:cxnLst/>
              <a:rect r="r" b="b" t="t" l="l"/>
              <a:pathLst>
                <a:path h="50800" w="50800">
                  <a:moveTo>
                    <a:pt x="50800" y="16510"/>
                  </a:moveTo>
                  <a:cubicBezTo>
                    <a:pt x="29210" y="50800"/>
                    <a:pt x="8890" y="4445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0" id="290"/>
          <p:cNvGrpSpPr/>
          <p:nvPr/>
        </p:nvGrpSpPr>
        <p:grpSpPr>
          <a:xfrm rot="0">
            <a:off x="1480185" y="7117080"/>
            <a:ext cx="140017" cy="139065"/>
            <a:chOff x="0" y="0"/>
            <a:chExt cx="186690" cy="185420"/>
          </a:xfrm>
        </p:grpSpPr>
        <p:sp>
          <p:nvSpPr>
            <p:cNvPr name="Freeform 291" id="291"/>
            <p:cNvSpPr/>
            <p:nvPr/>
          </p:nvSpPr>
          <p:spPr>
            <a:xfrm flipH="false" flipV="false" rot="0">
              <a:off x="46990" y="49530"/>
              <a:ext cx="86360" cy="88900"/>
            </a:xfrm>
            <a:custGeom>
              <a:avLst/>
              <a:gdLst/>
              <a:ahLst/>
              <a:cxnLst/>
              <a:rect r="r" b="b" t="t" l="l"/>
              <a:pathLst>
                <a:path h="88900" w="86360">
                  <a:moveTo>
                    <a:pt x="86360" y="30480"/>
                  </a:moveTo>
                  <a:cubicBezTo>
                    <a:pt x="85090" y="62230"/>
                    <a:pt x="73660" y="78740"/>
                    <a:pt x="62230" y="83820"/>
                  </a:cubicBezTo>
                  <a:cubicBezTo>
                    <a:pt x="50800" y="88900"/>
                    <a:pt x="30480" y="86360"/>
                    <a:pt x="21590" y="81280"/>
                  </a:cubicBezTo>
                  <a:cubicBezTo>
                    <a:pt x="13970" y="78740"/>
                    <a:pt x="8890" y="73660"/>
                    <a:pt x="6350" y="67310"/>
                  </a:cubicBezTo>
                  <a:cubicBezTo>
                    <a:pt x="1270" y="57150"/>
                    <a:pt x="0" y="35560"/>
                    <a:pt x="3810" y="25400"/>
                  </a:cubicBezTo>
                  <a:cubicBezTo>
                    <a:pt x="6350" y="17780"/>
                    <a:pt x="10160" y="12700"/>
                    <a:pt x="16510" y="8890"/>
                  </a:cubicBezTo>
                  <a:cubicBezTo>
                    <a:pt x="25400" y="3810"/>
                    <a:pt x="46990" y="0"/>
                    <a:pt x="57150" y="1270"/>
                  </a:cubicBezTo>
                  <a:cubicBezTo>
                    <a:pt x="64770" y="2540"/>
                    <a:pt x="74930" y="12700"/>
                    <a:pt x="7493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2" id="292"/>
          <p:cNvGrpSpPr/>
          <p:nvPr/>
        </p:nvGrpSpPr>
        <p:grpSpPr>
          <a:xfrm rot="0">
            <a:off x="895350" y="6895147"/>
            <a:ext cx="142875" cy="139065"/>
            <a:chOff x="0" y="0"/>
            <a:chExt cx="190500" cy="185420"/>
          </a:xfrm>
        </p:grpSpPr>
        <p:sp>
          <p:nvSpPr>
            <p:cNvPr name="Freeform 293" id="293"/>
            <p:cNvSpPr/>
            <p:nvPr/>
          </p:nvSpPr>
          <p:spPr>
            <a:xfrm flipH="false" flipV="false" rot="0">
              <a:off x="50800" y="48260"/>
              <a:ext cx="87630" cy="90170"/>
            </a:xfrm>
            <a:custGeom>
              <a:avLst/>
              <a:gdLst/>
              <a:ahLst/>
              <a:cxnLst/>
              <a:rect r="r" b="b" t="t" l="l"/>
              <a:pathLst>
                <a:path h="90170" w="87630">
                  <a:moveTo>
                    <a:pt x="87630" y="31750"/>
                  </a:moveTo>
                  <a:cubicBezTo>
                    <a:pt x="85090" y="63500"/>
                    <a:pt x="73660" y="80010"/>
                    <a:pt x="63500" y="85090"/>
                  </a:cubicBezTo>
                  <a:cubicBezTo>
                    <a:pt x="52070" y="90170"/>
                    <a:pt x="31750" y="87630"/>
                    <a:pt x="21590" y="82550"/>
                  </a:cubicBezTo>
                  <a:cubicBezTo>
                    <a:pt x="15240" y="80010"/>
                    <a:pt x="10160" y="73660"/>
                    <a:pt x="6350" y="67310"/>
                  </a:cubicBezTo>
                  <a:cubicBezTo>
                    <a:pt x="2540" y="62230"/>
                    <a:pt x="0" y="54610"/>
                    <a:pt x="0" y="46990"/>
                  </a:cubicBezTo>
                  <a:cubicBezTo>
                    <a:pt x="1270" y="36830"/>
                    <a:pt x="7620" y="17780"/>
                    <a:pt x="17780" y="10160"/>
                  </a:cubicBezTo>
                  <a:cubicBezTo>
                    <a:pt x="26670" y="2540"/>
                    <a:pt x="46990" y="0"/>
                    <a:pt x="58420" y="2540"/>
                  </a:cubicBezTo>
                  <a:cubicBezTo>
                    <a:pt x="66040" y="3810"/>
                    <a:pt x="76200" y="13970"/>
                    <a:pt x="76200" y="139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4" id="294"/>
          <p:cNvGrpSpPr/>
          <p:nvPr/>
        </p:nvGrpSpPr>
        <p:grpSpPr>
          <a:xfrm rot="0">
            <a:off x="1078230" y="6881812"/>
            <a:ext cx="142875" cy="139065"/>
            <a:chOff x="0" y="0"/>
            <a:chExt cx="190500" cy="185420"/>
          </a:xfrm>
        </p:grpSpPr>
        <p:sp>
          <p:nvSpPr>
            <p:cNvPr name="Freeform 295" id="295"/>
            <p:cNvSpPr/>
            <p:nvPr/>
          </p:nvSpPr>
          <p:spPr>
            <a:xfrm flipH="false" flipV="false" rot="0">
              <a:off x="50800" y="49530"/>
              <a:ext cx="87630" cy="88900"/>
            </a:xfrm>
            <a:custGeom>
              <a:avLst/>
              <a:gdLst/>
              <a:ahLst/>
              <a:cxnLst/>
              <a:rect r="r" b="b" t="t" l="l"/>
              <a:pathLst>
                <a:path h="88900" w="87630">
                  <a:moveTo>
                    <a:pt x="87630" y="30480"/>
                  </a:moveTo>
                  <a:cubicBezTo>
                    <a:pt x="85090" y="62230"/>
                    <a:pt x="73660" y="80010"/>
                    <a:pt x="63500" y="83820"/>
                  </a:cubicBezTo>
                  <a:cubicBezTo>
                    <a:pt x="52070" y="88900"/>
                    <a:pt x="31750" y="86360"/>
                    <a:pt x="21590" y="82550"/>
                  </a:cubicBezTo>
                  <a:cubicBezTo>
                    <a:pt x="15240" y="78740"/>
                    <a:pt x="10160" y="72390"/>
                    <a:pt x="6350" y="67310"/>
                  </a:cubicBezTo>
                  <a:cubicBezTo>
                    <a:pt x="3810" y="60960"/>
                    <a:pt x="0" y="54610"/>
                    <a:pt x="0" y="46990"/>
                  </a:cubicBezTo>
                  <a:cubicBezTo>
                    <a:pt x="1270" y="35560"/>
                    <a:pt x="7620" y="16510"/>
                    <a:pt x="17780" y="8890"/>
                  </a:cubicBezTo>
                  <a:cubicBezTo>
                    <a:pt x="26670" y="1270"/>
                    <a:pt x="46990" y="0"/>
                    <a:pt x="58420" y="1270"/>
                  </a:cubicBezTo>
                  <a:cubicBezTo>
                    <a:pt x="66040" y="254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6" id="296"/>
          <p:cNvGrpSpPr/>
          <p:nvPr/>
        </p:nvGrpSpPr>
        <p:grpSpPr>
          <a:xfrm rot="0">
            <a:off x="1309688" y="6856095"/>
            <a:ext cx="140017" cy="139065"/>
            <a:chOff x="0" y="0"/>
            <a:chExt cx="186690" cy="185420"/>
          </a:xfrm>
        </p:grpSpPr>
        <p:sp>
          <p:nvSpPr>
            <p:cNvPr name="Freeform 297" id="297"/>
            <p:cNvSpPr/>
            <p:nvPr/>
          </p:nvSpPr>
          <p:spPr>
            <a:xfrm flipH="false" flipV="false" rot="0">
              <a:off x="48260" y="48260"/>
              <a:ext cx="86360" cy="90170"/>
            </a:xfrm>
            <a:custGeom>
              <a:avLst/>
              <a:gdLst/>
              <a:ahLst/>
              <a:cxnLst/>
              <a:rect r="r" b="b" t="t" l="l"/>
              <a:pathLst>
                <a:path h="90170" w="86360">
                  <a:moveTo>
                    <a:pt x="86360" y="31750"/>
                  </a:moveTo>
                  <a:cubicBezTo>
                    <a:pt x="83820" y="63500"/>
                    <a:pt x="72390" y="80010"/>
                    <a:pt x="62230" y="85090"/>
                  </a:cubicBezTo>
                  <a:cubicBezTo>
                    <a:pt x="50800" y="90170"/>
                    <a:pt x="30480" y="87630"/>
                    <a:pt x="20320" y="82550"/>
                  </a:cubicBezTo>
                  <a:cubicBezTo>
                    <a:pt x="13970" y="80010"/>
                    <a:pt x="8890" y="74930"/>
                    <a:pt x="5080" y="67310"/>
                  </a:cubicBezTo>
                  <a:cubicBezTo>
                    <a:pt x="1270" y="58420"/>
                    <a:pt x="0" y="36830"/>
                    <a:pt x="2540" y="26670"/>
                  </a:cubicBezTo>
                  <a:cubicBezTo>
                    <a:pt x="5080" y="19050"/>
                    <a:pt x="10160" y="13970"/>
                    <a:pt x="16510" y="10160"/>
                  </a:cubicBezTo>
                  <a:cubicBezTo>
                    <a:pt x="25400" y="3810"/>
                    <a:pt x="45720" y="0"/>
                    <a:pt x="57150" y="2540"/>
                  </a:cubicBezTo>
                  <a:cubicBezTo>
                    <a:pt x="64770" y="3810"/>
                    <a:pt x="74930" y="12700"/>
                    <a:pt x="7493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8" id="298"/>
          <p:cNvGrpSpPr/>
          <p:nvPr/>
        </p:nvGrpSpPr>
        <p:grpSpPr>
          <a:xfrm rot="0">
            <a:off x="1473518" y="6783705"/>
            <a:ext cx="140017" cy="139065"/>
            <a:chOff x="0" y="0"/>
            <a:chExt cx="186690" cy="185420"/>
          </a:xfrm>
        </p:grpSpPr>
        <p:sp>
          <p:nvSpPr>
            <p:cNvPr name="Freeform 299" id="299"/>
            <p:cNvSpPr/>
            <p:nvPr/>
          </p:nvSpPr>
          <p:spPr>
            <a:xfrm flipH="false" flipV="false" rot="0">
              <a:off x="46990" y="49530"/>
              <a:ext cx="86360" cy="90170"/>
            </a:xfrm>
            <a:custGeom>
              <a:avLst/>
              <a:gdLst/>
              <a:ahLst/>
              <a:cxnLst/>
              <a:rect r="r" b="b" t="t" l="l"/>
              <a:pathLst>
                <a:path h="90170" w="86360">
                  <a:moveTo>
                    <a:pt x="86360" y="30480"/>
                  </a:moveTo>
                  <a:cubicBezTo>
                    <a:pt x="85090" y="62230"/>
                    <a:pt x="73660" y="80010"/>
                    <a:pt x="62230" y="85090"/>
                  </a:cubicBezTo>
                  <a:cubicBezTo>
                    <a:pt x="50800" y="90170"/>
                    <a:pt x="30480" y="86360"/>
                    <a:pt x="21590" y="82550"/>
                  </a:cubicBezTo>
                  <a:cubicBezTo>
                    <a:pt x="13970" y="78740"/>
                    <a:pt x="8890" y="73660"/>
                    <a:pt x="6350" y="67310"/>
                  </a:cubicBezTo>
                  <a:cubicBezTo>
                    <a:pt x="1270" y="57150"/>
                    <a:pt x="0" y="35560"/>
                    <a:pt x="3810" y="25400"/>
                  </a:cubicBezTo>
                  <a:cubicBezTo>
                    <a:pt x="6350" y="17780"/>
                    <a:pt x="10160" y="12700"/>
                    <a:pt x="16510" y="8890"/>
                  </a:cubicBezTo>
                  <a:cubicBezTo>
                    <a:pt x="26670" y="3810"/>
                    <a:pt x="46990" y="0"/>
                    <a:pt x="57150" y="1270"/>
                  </a:cubicBezTo>
                  <a:cubicBezTo>
                    <a:pt x="64770" y="254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0" id="300"/>
          <p:cNvGrpSpPr/>
          <p:nvPr/>
        </p:nvGrpSpPr>
        <p:grpSpPr>
          <a:xfrm rot="0">
            <a:off x="1571625" y="6666547"/>
            <a:ext cx="140017" cy="139065"/>
            <a:chOff x="0" y="0"/>
            <a:chExt cx="186690" cy="185420"/>
          </a:xfrm>
        </p:grpSpPr>
        <p:sp>
          <p:nvSpPr>
            <p:cNvPr name="Freeform 301" id="301"/>
            <p:cNvSpPr/>
            <p:nvPr/>
          </p:nvSpPr>
          <p:spPr>
            <a:xfrm flipH="false" flipV="false" rot="0">
              <a:off x="46990" y="48260"/>
              <a:ext cx="86360" cy="90170"/>
            </a:xfrm>
            <a:custGeom>
              <a:avLst/>
              <a:gdLst/>
              <a:ahLst/>
              <a:cxnLst/>
              <a:rect r="r" b="b" t="t" l="l"/>
              <a:pathLst>
                <a:path h="90170" w="86360">
                  <a:moveTo>
                    <a:pt x="86360" y="31750"/>
                  </a:moveTo>
                  <a:cubicBezTo>
                    <a:pt x="85090" y="63500"/>
                    <a:pt x="73660" y="80010"/>
                    <a:pt x="62230" y="85090"/>
                  </a:cubicBezTo>
                  <a:cubicBezTo>
                    <a:pt x="50800" y="90170"/>
                    <a:pt x="30480" y="87630"/>
                    <a:pt x="21590" y="82550"/>
                  </a:cubicBezTo>
                  <a:cubicBezTo>
                    <a:pt x="13970" y="80010"/>
                    <a:pt x="8890" y="74930"/>
                    <a:pt x="6350" y="67310"/>
                  </a:cubicBezTo>
                  <a:cubicBezTo>
                    <a:pt x="1270" y="58420"/>
                    <a:pt x="0" y="36830"/>
                    <a:pt x="3810" y="26670"/>
                  </a:cubicBezTo>
                  <a:cubicBezTo>
                    <a:pt x="6350" y="19050"/>
                    <a:pt x="10160" y="13970"/>
                    <a:pt x="16510" y="10160"/>
                  </a:cubicBezTo>
                  <a:cubicBezTo>
                    <a:pt x="25400" y="3810"/>
                    <a:pt x="46990" y="0"/>
                    <a:pt x="57150" y="2540"/>
                  </a:cubicBezTo>
                  <a:cubicBezTo>
                    <a:pt x="64770" y="381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2" id="302"/>
          <p:cNvGrpSpPr/>
          <p:nvPr/>
        </p:nvGrpSpPr>
        <p:grpSpPr>
          <a:xfrm rot="0">
            <a:off x="1486852" y="6490335"/>
            <a:ext cx="140017" cy="139065"/>
            <a:chOff x="0" y="0"/>
            <a:chExt cx="186690" cy="185420"/>
          </a:xfrm>
        </p:grpSpPr>
        <p:sp>
          <p:nvSpPr>
            <p:cNvPr name="Freeform 303" id="303"/>
            <p:cNvSpPr/>
            <p:nvPr/>
          </p:nvSpPr>
          <p:spPr>
            <a:xfrm flipH="false" flipV="false" rot="0">
              <a:off x="46990" y="48260"/>
              <a:ext cx="86360" cy="90170"/>
            </a:xfrm>
            <a:custGeom>
              <a:avLst/>
              <a:gdLst/>
              <a:ahLst/>
              <a:cxnLst/>
              <a:rect r="r" b="b" t="t" l="l"/>
              <a:pathLst>
                <a:path h="90170" w="86360">
                  <a:moveTo>
                    <a:pt x="86360" y="31750"/>
                  </a:moveTo>
                  <a:cubicBezTo>
                    <a:pt x="83820" y="62230"/>
                    <a:pt x="73660" y="80010"/>
                    <a:pt x="62230" y="85090"/>
                  </a:cubicBezTo>
                  <a:cubicBezTo>
                    <a:pt x="50800" y="90170"/>
                    <a:pt x="30480" y="86360"/>
                    <a:pt x="20320" y="82550"/>
                  </a:cubicBezTo>
                  <a:cubicBezTo>
                    <a:pt x="13970" y="78740"/>
                    <a:pt x="8890" y="74930"/>
                    <a:pt x="6350" y="67310"/>
                  </a:cubicBezTo>
                  <a:cubicBezTo>
                    <a:pt x="1270" y="57150"/>
                    <a:pt x="0" y="36830"/>
                    <a:pt x="3810" y="26670"/>
                  </a:cubicBezTo>
                  <a:cubicBezTo>
                    <a:pt x="5080" y="19050"/>
                    <a:pt x="10160" y="13970"/>
                    <a:pt x="16510" y="8890"/>
                  </a:cubicBezTo>
                  <a:cubicBezTo>
                    <a:pt x="25400" y="3810"/>
                    <a:pt x="46990" y="0"/>
                    <a:pt x="57150" y="2540"/>
                  </a:cubicBezTo>
                  <a:cubicBezTo>
                    <a:pt x="64770" y="3810"/>
                    <a:pt x="74930" y="12700"/>
                    <a:pt x="7493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4" id="304"/>
          <p:cNvGrpSpPr/>
          <p:nvPr/>
        </p:nvGrpSpPr>
        <p:grpSpPr>
          <a:xfrm rot="0">
            <a:off x="1375410" y="6444615"/>
            <a:ext cx="140017" cy="139065"/>
            <a:chOff x="0" y="0"/>
            <a:chExt cx="186690" cy="185420"/>
          </a:xfrm>
        </p:grpSpPr>
        <p:sp>
          <p:nvSpPr>
            <p:cNvPr name="Freeform 305" id="305"/>
            <p:cNvSpPr/>
            <p:nvPr/>
          </p:nvSpPr>
          <p:spPr>
            <a:xfrm flipH="false" flipV="false" rot="0">
              <a:off x="48260" y="48260"/>
              <a:ext cx="85090" cy="90170"/>
            </a:xfrm>
            <a:custGeom>
              <a:avLst/>
              <a:gdLst/>
              <a:ahLst/>
              <a:cxnLst/>
              <a:rect r="r" b="b" t="t" l="l"/>
              <a:pathLst>
                <a:path h="90170" w="85090">
                  <a:moveTo>
                    <a:pt x="85090" y="31750"/>
                  </a:moveTo>
                  <a:cubicBezTo>
                    <a:pt x="83820" y="62230"/>
                    <a:pt x="72390" y="80010"/>
                    <a:pt x="60960" y="85090"/>
                  </a:cubicBezTo>
                  <a:cubicBezTo>
                    <a:pt x="50800" y="90170"/>
                    <a:pt x="30480" y="86360"/>
                    <a:pt x="20320" y="82550"/>
                  </a:cubicBezTo>
                  <a:cubicBezTo>
                    <a:pt x="12700" y="78740"/>
                    <a:pt x="8890" y="74930"/>
                    <a:pt x="5080" y="67310"/>
                  </a:cubicBezTo>
                  <a:cubicBezTo>
                    <a:pt x="1270" y="57150"/>
                    <a:pt x="0" y="36830"/>
                    <a:pt x="2540" y="26670"/>
                  </a:cubicBezTo>
                  <a:cubicBezTo>
                    <a:pt x="5080" y="19050"/>
                    <a:pt x="8890" y="13970"/>
                    <a:pt x="15240" y="8890"/>
                  </a:cubicBezTo>
                  <a:cubicBezTo>
                    <a:pt x="25400" y="3810"/>
                    <a:pt x="45720" y="0"/>
                    <a:pt x="55880" y="2540"/>
                  </a:cubicBezTo>
                  <a:cubicBezTo>
                    <a:pt x="63500" y="3810"/>
                    <a:pt x="74930" y="12700"/>
                    <a:pt x="7493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6" id="306"/>
          <p:cNvGrpSpPr/>
          <p:nvPr/>
        </p:nvGrpSpPr>
        <p:grpSpPr>
          <a:xfrm rot="0">
            <a:off x="1218248" y="6411278"/>
            <a:ext cx="140017" cy="139065"/>
            <a:chOff x="0" y="0"/>
            <a:chExt cx="186690" cy="185420"/>
          </a:xfrm>
        </p:grpSpPr>
        <p:sp>
          <p:nvSpPr>
            <p:cNvPr name="Freeform 307" id="307"/>
            <p:cNvSpPr/>
            <p:nvPr/>
          </p:nvSpPr>
          <p:spPr>
            <a:xfrm flipH="false" flipV="false" rot="0">
              <a:off x="48260" y="49530"/>
              <a:ext cx="86360" cy="90170"/>
            </a:xfrm>
            <a:custGeom>
              <a:avLst/>
              <a:gdLst/>
              <a:ahLst/>
              <a:cxnLst/>
              <a:rect r="r" b="b" t="t" l="l"/>
              <a:pathLst>
                <a:path h="90170" w="86360">
                  <a:moveTo>
                    <a:pt x="86360" y="30480"/>
                  </a:moveTo>
                  <a:cubicBezTo>
                    <a:pt x="83820" y="62230"/>
                    <a:pt x="72390" y="80010"/>
                    <a:pt x="62230" y="85090"/>
                  </a:cubicBezTo>
                  <a:cubicBezTo>
                    <a:pt x="50800" y="90170"/>
                    <a:pt x="30480" y="86360"/>
                    <a:pt x="20320" y="82550"/>
                  </a:cubicBezTo>
                  <a:cubicBezTo>
                    <a:pt x="13970" y="78740"/>
                    <a:pt x="8890" y="73660"/>
                    <a:pt x="5080" y="67310"/>
                  </a:cubicBezTo>
                  <a:cubicBezTo>
                    <a:pt x="1270" y="57150"/>
                    <a:pt x="0" y="35560"/>
                    <a:pt x="2540" y="25400"/>
                  </a:cubicBezTo>
                  <a:cubicBezTo>
                    <a:pt x="5080" y="19050"/>
                    <a:pt x="10160" y="12700"/>
                    <a:pt x="16510" y="8890"/>
                  </a:cubicBezTo>
                  <a:cubicBezTo>
                    <a:pt x="25400" y="3810"/>
                    <a:pt x="45720" y="0"/>
                    <a:pt x="57150" y="1270"/>
                  </a:cubicBezTo>
                  <a:cubicBezTo>
                    <a:pt x="64770" y="2540"/>
                    <a:pt x="74930" y="12700"/>
                    <a:pt x="7493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08" id="308"/>
          <p:cNvGrpSpPr/>
          <p:nvPr/>
        </p:nvGrpSpPr>
        <p:grpSpPr>
          <a:xfrm rot="0">
            <a:off x="1059180" y="6417945"/>
            <a:ext cx="142875" cy="139065"/>
            <a:chOff x="0" y="0"/>
            <a:chExt cx="190500" cy="185420"/>
          </a:xfrm>
        </p:grpSpPr>
        <p:sp>
          <p:nvSpPr>
            <p:cNvPr name="Freeform 309" id="309"/>
            <p:cNvSpPr/>
            <p:nvPr/>
          </p:nvSpPr>
          <p:spPr>
            <a:xfrm flipH="false" flipV="false" rot="0">
              <a:off x="49530" y="49530"/>
              <a:ext cx="87630" cy="88900"/>
            </a:xfrm>
            <a:custGeom>
              <a:avLst/>
              <a:gdLst/>
              <a:ahLst/>
              <a:cxnLst/>
              <a:rect r="r" b="b" t="t" l="l"/>
              <a:pathLst>
                <a:path h="88900" w="87630">
                  <a:moveTo>
                    <a:pt x="87630" y="30480"/>
                  </a:moveTo>
                  <a:cubicBezTo>
                    <a:pt x="86360" y="62230"/>
                    <a:pt x="74930" y="80010"/>
                    <a:pt x="63500" y="83820"/>
                  </a:cubicBezTo>
                  <a:cubicBezTo>
                    <a:pt x="52070" y="88900"/>
                    <a:pt x="31750" y="86360"/>
                    <a:pt x="22860" y="81280"/>
                  </a:cubicBezTo>
                  <a:cubicBezTo>
                    <a:pt x="15240" y="78740"/>
                    <a:pt x="11430" y="72390"/>
                    <a:pt x="7620" y="67310"/>
                  </a:cubicBezTo>
                  <a:cubicBezTo>
                    <a:pt x="3810" y="60960"/>
                    <a:pt x="0" y="54610"/>
                    <a:pt x="1270" y="46990"/>
                  </a:cubicBezTo>
                  <a:cubicBezTo>
                    <a:pt x="1270" y="35560"/>
                    <a:pt x="8890" y="16510"/>
                    <a:pt x="17780" y="8890"/>
                  </a:cubicBezTo>
                  <a:cubicBezTo>
                    <a:pt x="27940" y="1270"/>
                    <a:pt x="48260" y="0"/>
                    <a:pt x="58420" y="1270"/>
                  </a:cubicBezTo>
                  <a:cubicBezTo>
                    <a:pt x="66040" y="254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0" id="310"/>
          <p:cNvGrpSpPr/>
          <p:nvPr/>
        </p:nvGrpSpPr>
        <p:grpSpPr>
          <a:xfrm rot="0">
            <a:off x="876300" y="6417945"/>
            <a:ext cx="142875" cy="139065"/>
            <a:chOff x="0" y="0"/>
            <a:chExt cx="190500" cy="185420"/>
          </a:xfrm>
        </p:grpSpPr>
        <p:sp>
          <p:nvSpPr>
            <p:cNvPr name="Freeform 311" id="311"/>
            <p:cNvSpPr/>
            <p:nvPr/>
          </p:nvSpPr>
          <p:spPr>
            <a:xfrm flipH="false" flipV="false" rot="0">
              <a:off x="49530" y="49530"/>
              <a:ext cx="87630" cy="88900"/>
            </a:xfrm>
            <a:custGeom>
              <a:avLst/>
              <a:gdLst/>
              <a:ahLst/>
              <a:cxnLst/>
              <a:rect r="r" b="b" t="t" l="l"/>
              <a:pathLst>
                <a:path h="88900" w="87630">
                  <a:moveTo>
                    <a:pt x="87630" y="30480"/>
                  </a:moveTo>
                  <a:cubicBezTo>
                    <a:pt x="86360" y="62230"/>
                    <a:pt x="74930" y="80010"/>
                    <a:pt x="63500" y="83820"/>
                  </a:cubicBezTo>
                  <a:cubicBezTo>
                    <a:pt x="52070" y="88900"/>
                    <a:pt x="31750" y="86360"/>
                    <a:pt x="22860" y="81280"/>
                  </a:cubicBezTo>
                  <a:cubicBezTo>
                    <a:pt x="15240" y="78740"/>
                    <a:pt x="10160" y="72390"/>
                    <a:pt x="7620" y="67310"/>
                  </a:cubicBezTo>
                  <a:cubicBezTo>
                    <a:pt x="3810" y="60960"/>
                    <a:pt x="0" y="54610"/>
                    <a:pt x="1270" y="46990"/>
                  </a:cubicBezTo>
                  <a:cubicBezTo>
                    <a:pt x="1270" y="35560"/>
                    <a:pt x="7620" y="16510"/>
                    <a:pt x="17780" y="8890"/>
                  </a:cubicBezTo>
                  <a:cubicBezTo>
                    <a:pt x="27940" y="1270"/>
                    <a:pt x="48260" y="0"/>
                    <a:pt x="58420" y="1270"/>
                  </a:cubicBezTo>
                  <a:cubicBezTo>
                    <a:pt x="66040" y="254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2" id="312"/>
          <p:cNvGrpSpPr/>
          <p:nvPr/>
        </p:nvGrpSpPr>
        <p:grpSpPr>
          <a:xfrm rot="0">
            <a:off x="699135" y="6437947"/>
            <a:ext cx="142875" cy="139065"/>
            <a:chOff x="0" y="0"/>
            <a:chExt cx="190500" cy="185420"/>
          </a:xfrm>
        </p:grpSpPr>
        <p:sp>
          <p:nvSpPr>
            <p:cNvPr name="Freeform 313" id="313"/>
            <p:cNvSpPr/>
            <p:nvPr/>
          </p:nvSpPr>
          <p:spPr>
            <a:xfrm flipH="false" flipV="false" rot="0">
              <a:off x="50800" y="48260"/>
              <a:ext cx="87630" cy="90170"/>
            </a:xfrm>
            <a:custGeom>
              <a:avLst/>
              <a:gdLst/>
              <a:ahLst/>
              <a:cxnLst/>
              <a:rect r="r" b="b" t="t" l="l"/>
              <a:pathLst>
                <a:path h="90170" w="87630">
                  <a:moveTo>
                    <a:pt x="87630" y="31750"/>
                  </a:moveTo>
                  <a:cubicBezTo>
                    <a:pt x="85090" y="63500"/>
                    <a:pt x="74930" y="80010"/>
                    <a:pt x="63500" y="85090"/>
                  </a:cubicBezTo>
                  <a:cubicBezTo>
                    <a:pt x="52070" y="90170"/>
                    <a:pt x="31750" y="87630"/>
                    <a:pt x="21590" y="82550"/>
                  </a:cubicBezTo>
                  <a:cubicBezTo>
                    <a:pt x="15240" y="80010"/>
                    <a:pt x="10160" y="73660"/>
                    <a:pt x="6350" y="67310"/>
                  </a:cubicBezTo>
                  <a:cubicBezTo>
                    <a:pt x="3810" y="62230"/>
                    <a:pt x="0" y="54610"/>
                    <a:pt x="0" y="46990"/>
                  </a:cubicBezTo>
                  <a:cubicBezTo>
                    <a:pt x="1270" y="36830"/>
                    <a:pt x="7620" y="16510"/>
                    <a:pt x="17780" y="10160"/>
                  </a:cubicBezTo>
                  <a:cubicBezTo>
                    <a:pt x="26670" y="2540"/>
                    <a:pt x="48260" y="0"/>
                    <a:pt x="58420" y="2540"/>
                  </a:cubicBezTo>
                  <a:cubicBezTo>
                    <a:pt x="66040" y="381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4" id="314"/>
          <p:cNvGrpSpPr/>
          <p:nvPr/>
        </p:nvGrpSpPr>
        <p:grpSpPr>
          <a:xfrm rot="0">
            <a:off x="506730" y="6522720"/>
            <a:ext cx="140017" cy="139065"/>
            <a:chOff x="0" y="0"/>
            <a:chExt cx="186690" cy="185420"/>
          </a:xfrm>
        </p:grpSpPr>
        <p:sp>
          <p:nvSpPr>
            <p:cNvPr name="Freeform 315" id="315"/>
            <p:cNvSpPr/>
            <p:nvPr/>
          </p:nvSpPr>
          <p:spPr>
            <a:xfrm flipH="false" flipV="false" rot="0">
              <a:off x="46990" y="48260"/>
              <a:ext cx="86360" cy="90170"/>
            </a:xfrm>
            <a:custGeom>
              <a:avLst/>
              <a:gdLst/>
              <a:ahLst/>
              <a:cxnLst/>
              <a:rect r="r" b="b" t="t" l="l"/>
              <a:pathLst>
                <a:path h="90170" w="86360">
                  <a:moveTo>
                    <a:pt x="86360" y="31750"/>
                  </a:moveTo>
                  <a:cubicBezTo>
                    <a:pt x="85090" y="63500"/>
                    <a:pt x="73660" y="80010"/>
                    <a:pt x="62230" y="85090"/>
                  </a:cubicBezTo>
                  <a:cubicBezTo>
                    <a:pt x="50800" y="90170"/>
                    <a:pt x="30480" y="87630"/>
                    <a:pt x="21590" y="82550"/>
                  </a:cubicBezTo>
                  <a:cubicBezTo>
                    <a:pt x="13970" y="80010"/>
                    <a:pt x="8890" y="74930"/>
                    <a:pt x="6350" y="67310"/>
                  </a:cubicBezTo>
                  <a:cubicBezTo>
                    <a:pt x="1270" y="58420"/>
                    <a:pt x="0" y="36830"/>
                    <a:pt x="3810" y="26670"/>
                  </a:cubicBezTo>
                  <a:cubicBezTo>
                    <a:pt x="6350" y="19050"/>
                    <a:pt x="10160" y="13970"/>
                    <a:pt x="16510" y="10160"/>
                  </a:cubicBezTo>
                  <a:cubicBezTo>
                    <a:pt x="25400" y="3810"/>
                    <a:pt x="46990" y="0"/>
                    <a:pt x="57150" y="2540"/>
                  </a:cubicBezTo>
                  <a:cubicBezTo>
                    <a:pt x="64770" y="3810"/>
                    <a:pt x="74930" y="13970"/>
                    <a:pt x="74930" y="139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6" id="316"/>
          <p:cNvGrpSpPr/>
          <p:nvPr/>
        </p:nvGrpSpPr>
        <p:grpSpPr>
          <a:xfrm rot="0">
            <a:off x="447675" y="6692265"/>
            <a:ext cx="140017" cy="139065"/>
            <a:chOff x="0" y="0"/>
            <a:chExt cx="186690" cy="185420"/>
          </a:xfrm>
        </p:grpSpPr>
        <p:sp>
          <p:nvSpPr>
            <p:cNvPr name="Freeform 317" id="317"/>
            <p:cNvSpPr/>
            <p:nvPr/>
          </p:nvSpPr>
          <p:spPr>
            <a:xfrm flipH="false" flipV="false" rot="0">
              <a:off x="46990" y="49530"/>
              <a:ext cx="86360" cy="88900"/>
            </a:xfrm>
            <a:custGeom>
              <a:avLst/>
              <a:gdLst/>
              <a:ahLst/>
              <a:cxnLst/>
              <a:rect r="r" b="b" t="t" l="l"/>
              <a:pathLst>
                <a:path h="88900" w="86360">
                  <a:moveTo>
                    <a:pt x="86360" y="30480"/>
                  </a:moveTo>
                  <a:cubicBezTo>
                    <a:pt x="85090" y="62230"/>
                    <a:pt x="73660" y="80010"/>
                    <a:pt x="62230" y="85090"/>
                  </a:cubicBezTo>
                  <a:cubicBezTo>
                    <a:pt x="52070" y="88900"/>
                    <a:pt x="31750" y="86360"/>
                    <a:pt x="21590" y="82550"/>
                  </a:cubicBezTo>
                  <a:cubicBezTo>
                    <a:pt x="13970" y="78740"/>
                    <a:pt x="8890" y="73660"/>
                    <a:pt x="6350" y="67310"/>
                  </a:cubicBezTo>
                  <a:cubicBezTo>
                    <a:pt x="1270" y="57150"/>
                    <a:pt x="0" y="35560"/>
                    <a:pt x="3810" y="25400"/>
                  </a:cubicBezTo>
                  <a:cubicBezTo>
                    <a:pt x="6350" y="17780"/>
                    <a:pt x="10160" y="12700"/>
                    <a:pt x="16510" y="8890"/>
                  </a:cubicBezTo>
                  <a:cubicBezTo>
                    <a:pt x="26670" y="3810"/>
                    <a:pt x="46990" y="0"/>
                    <a:pt x="57150" y="1270"/>
                  </a:cubicBezTo>
                  <a:cubicBezTo>
                    <a:pt x="64770" y="254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8" id="318"/>
          <p:cNvGrpSpPr/>
          <p:nvPr/>
        </p:nvGrpSpPr>
        <p:grpSpPr>
          <a:xfrm rot="0">
            <a:off x="556260" y="6829425"/>
            <a:ext cx="142875" cy="139065"/>
            <a:chOff x="0" y="0"/>
            <a:chExt cx="190500" cy="185420"/>
          </a:xfrm>
        </p:grpSpPr>
        <p:sp>
          <p:nvSpPr>
            <p:cNvPr name="Freeform 319" id="319"/>
            <p:cNvSpPr/>
            <p:nvPr/>
          </p:nvSpPr>
          <p:spPr>
            <a:xfrm flipH="false" flipV="false" rot="0">
              <a:off x="49530" y="49530"/>
              <a:ext cx="87630" cy="90170"/>
            </a:xfrm>
            <a:custGeom>
              <a:avLst/>
              <a:gdLst/>
              <a:ahLst/>
              <a:cxnLst/>
              <a:rect r="r" b="b" t="t" l="l"/>
              <a:pathLst>
                <a:path h="90170" w="87630">
                  <a:moveTo>
                    <a:pt x="87630" y="30480"/>
                  </a:moveTo>
                  <a:cubicBezTo>
                    <a:pt x="85090" y="62230"/>
                    <a:pt x="74930" y="80010"/>
                    <a:pt x="63500" y="85090"/>
                  </a:cubicBezTo>
                  <a:cubicBezTo>
                    <a:pt x="52070" y="90170"/>
                    <a:pt x="31750" y="86360"/>
                    <a:pt x="21590" y="82550"/>
                  </a:cubicBezTo>
                  <a:cubicBezTo>
                    <a:pt x="15240" y="78740"/>
                    <a:pt x="10160" y="72390"/>
                    <a:pt x="7620" y="67310"/>
                  </a:cubicBezTo>
                  <a:cubicBezTo>
                    <a:pt x="3810" y="60960"/>
                    <a:pt x="0" y="54610"/>
                    <a:pt x="1270" y="46990"/>
                  </a:cubicBezTo>
                  <a:cubicBezTo>
                    <a:pt x="1270" y="35560"/>
                    <a:pt x="7620" y="16510"/>
                    <a:pt x="17780" y="8890"/>
                  </a:cubicBezTo>
                  <a:cubicBezTo>
                    <a:pt x="26670" y="1270"/>
                    <a:pt x="48260" y="0"/>
                    <a:pt x="58420" y="1270"/>
                  </a:cubicBezTo>
                  <a:cubicBezTo>
                    <a:pt x="66040" y="254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20" id="320"/>
          <p:cNvGrpSpPr/>
          <p:nvPr/>
        </p:nvGrpSpPr>
        <p:grpSpPr>
          <a:xfrm rot="0">
            <a:off x="712470" y="6888480"/>
            <a:ext cx="142875" cy="139065"/>
            <a:chOff x="0" y="0"/>
            <a:chExt cx="190500" cy="185420"/>
          </a:xfrm>
        </p:grpSpPr>
        <p:sp>
          <p:nvSpPr>
            <p:cNvPr name="Freeform 321" id="321"/>
            <p:cNvSpPr/>
            <p:nvPr/>
          </p:nvSpPr>
          <p:spPr>
            <a:xfrm flipH="false" flipV="false" rot="0">
              <a:off x="50800" y="48260"/>
              <a:ext cx="87630" cy="90170"/>
            </a:xfrm>
            <a:custGeom>
              <a:avLst/>
              <a:gdLst/>
              <a:ahLst/>
              <a:cxnLst/>
              <a:rect r="r" b="b" t="t" l="l"/>
              <a:pathLst>
                <a:path h="90170" w="87630">
                  <a:moveTo>
                    <a:pt x="87630" y="31750"/>
                  </a:moveTo>
                  <a:cubicBezTo>
                    <a:pt x="85090" y="63500"/>
                    <a:pt x="73660" y="80010"/>
                    <a:pt x="63500" y="85090"/>
                  </a:cubicBezTo>
                  <a:cubicBezTo>
                    <a:pt x="52070" y="90170"/>
                    <a:pt x="31750" y="87630"/>
                    <a:pt x="21590" y="82550"/>
                  </a:cubicBezTo>
                  <a:cubicBezTo>
                    <a:pt x="13970" y="80010"/>
                    <a:pt x="10160" y="73660"/>
                    <a:pt x="6350" y="68580"/>
                  </a:cubicBezTo>
                  <a:cubicBezTo>
                    <a:pt x="2540" y="62230"/>
                    <a:pt x="0" y="55880"/>
                    <a:pt x="0" y="48260"/>
                  </a:cubicBezTo>
                  <a:cubicBezTo>
                    <a:pt x="1270" y="36830"/>
                    <a:pt x="7620" y="17780"/>
                    <a:pt x="17780" y="10160"/>
                  </a:cubicBezTo>
                  <a:cubicBezTo>
                    <a:pt x="26670" y="2540"/>
                    <a:pt x="46990" y="0"/>
                    <a:pt x="58420" y="2540"/>
                  </a:cubicBezTo>
                  <a:cubicBezTo>
                    <a:pt x="66040" y="3810"/>
                    <a:pt x="76200" y="13970"/>
                    <a:pt x="76200" y="139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322" id="322"/>
          <p:cNvSpPr txBox="true"/>
          <p:nvPr/>
        </p:nvSpPr>
        <p:spPr>
          <a:xfrm rot="0">
            <a:off x="15488535" y="5684905"/>
            <a:ext cx="1149349" cy="19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 u="sng">
                <a:solidFill>
                  <a:srgbClr val="4DBF38"/>
                </a:solidFill>
                <a:latin typeface="Open Sans 2"/>
                <a:ea typeface="Open Sans 2"/>
                <a:cs typeface="Open Sans 2"/>
                <a:sym typeface="Open Sans 2"/>
              </a:rPr>
              <a:t>Branch_ID</a:t>
            </a:r>
          </a:p>
        </p:txBody>
      </p:sp>
    </p:spTree>
  </p:cSld>
  <p:clrMapOvr>
    <a:masterClrMapping/>
  </p:clrMapOvr>
  <p:transition spd="fast">
    <p:push dir="l"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044634"/>
            <a:ext cx="18288000" cy="3086100"/>
            <a:chOff x="0" y="0"/>
            <a:chExt cx="4816593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013785" y="2257393"/>
            <a:ext cx="1897889" cy="786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51"/>
              </a:lnSpc>
            </a:pPr>
            <a:r>
              <a:rPr lang="en-US" sz="4885" spc="11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15%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73330" y="4556350"/>
            <a:ext cx="3078524" cy="1145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83"/>
              </a:lnSpc>
            </a:pPr>
            <a:r>
              <a:rPr lang="en-US" sz="3525" spc="8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Business</a:t>
            </a:r>
          </a:p>
          <a:p>
            <a:pPr algn="ctr">
              <a:lnSpc>
                <a:spcPts val="4583"/>
              </a:lnSpc>
            </a:pPr>
            <a:r>
              <a:rPr lang="en-US" sz="3525" spc="8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Graphic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-1051587"/>
            <a:ext cx="18288000" cy="3086100"/>
            <a:chOff x="0" y="0"/>
            <a:chExt cx="4816593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812800"/>
            </a:xfrm>
            <a:custGeom>
              <a:avLst/>
              <a:gdLst/>
              <a:ahLst/>
              <a:cxnLst/>
              <a:rect r="r" b="b" t="t" l="l"/>
              <a:pathLst>
                <a:path h="8128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4816593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11073" y="1997740"/>
            <a:ext cx="10097691" cy="1451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57"/>
              </a:lnSpc>
            </a:pPr>
            <a:r>
              <a:rPr lang="en-US" sz="8469" b="true">
                <a:solidFill>
                  <a:srgbClr val="2B48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schemas: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6262" y="4149103"/>
            <a:ext cx="16999982" cy="169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7"/>
              </a:lnSpc>
            </a:pPr>
            <a:r>
              <a:rPr lang="en-US" sz="4884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Company,Branches,Employee,Inventory,Customer,</a:t>
            </a:r>
          </a:p>
          <a:p>
            <a:pPr algn="ctr">
              <a:lnSpc>
                <a:spcPts val="6837"/>
              </a:lnSpc>
            </a:pPr>
            <a:r>
              <a:rPr lang="en-US" sz="4884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Vehicle,Service,Billing</a:t>
            </a:r>
          </a:p>
        </p:txBody>
      </p:sp>
      <p:grpSp>
        <p:nvGrpSpPr>
          <p:cNvPr name="Group 12" id="12"/>
          <p:cNvGrpSpPr/>
          <p:nvPr/>
        </p:nvGrpSpPr>
        <p:grpSpPr>
          <a:xfrm rot="-10800000">
            <a:off x="11372509" y="8044634"/>
            <a:ext cx="9158690" cy="4579345"/>
            <a:chOff x="0" y="0"/>
            <a:chExt cx="81280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B4C4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-2159556" y="-2166940"/>
            <a:ext cx="8402906" cy="4201453"/>
            <a:chOff x="0" y="0"/>
            <a:chExt cx="812800" cy="4064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B4C4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0980" y="-110891"/>
            <a:ext cx="3620012" cy="10508783"/>
            <a:chOff x="0" y="0"/>
            <a:chExt cx="953419" cy="2767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419" cy="2767745"/>
            </a:xfrm>
            <a:custGeom>
              <a:avLst/>
              <a:gdLst/>
              <a:ahLst/>
              <a:cxnLst/>
              <a:rect r="r" b="b" t="t" l="l"/>
              <a:pathLst>
                <a:path h="2767745" w="953419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15794" y="-221783"/>
            <a:ext cx="3620012" cy="10508783"/>
            <a:chOff x="0" y="0"/>
            <a:chExt cx="953419" cy="27677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53419" cy="2767745"/>
            </a:xfrm>
            <a:custGeom>
              <a:avLst/>
              <a:gdLst/>
              <a:ahLst/>
              <a:cxnLst/>
              <a:rect r="r" b="b" t="t" l="l"/>
              <a:pathLst>
                <a:path h="2767745" w="953419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74046" y="8510589"/>
            <a:ext cx="5730358" cy="3552822"/>
          </a:xfrm>
          <a:custGeom>
            <a:avLst/>
            <a:gdLst/>
            <a:ahLst/>
            <a:cxnLst/>
            <a:rect r="r" b="b" t="t" l="l"/>
            <a:pathLst>
              <a:path h="3552822" w="5730358">
                <a:moveTo>
                  <a:pt x="0" y="0"/>
                </a:moveTo>
                <a:lnTo>
                  <a:pt x="5730358" y="0"/>
                </a:lnTo>
                <a:lnTo>
                  <a:pt x="5730358" y="3552822"/>
                </a:lnTo>
                <a:lnTo>
                  <a:pt x="0" y="3552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3444908" y="8402968"/>
            <a:ext cx="5903940" cy="3660443"/>
          </a:xfrm>
          <a:custGeom>
            <a:avLst/>
            <a:gdLst/>
            <a:ahLst/>
            <a:cxnLst/>
            <a:rect r="r" b="b" t="t" l="l"/>
            <a:pathLst>
              <a:path h="3660443" w="5903940">
                <a:moveTo>
                  <a:pt x="0" y="0"/>
                </a:moveTo>
                <a:lnTo>
                  <a:pt x="5903940" y="0"/>
                </a:lnTo>
                <a:lnTo>
                  <a:pt x="5903940" y="3660443"/>
                </a:lnTo>
                <a:lnTo>
                  <a:pt x="0" y="3660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359980" y="2288197"/>
            <a:ext cx="11023902" cy="2744412"/>
          </a:xfrm>
          <a:custGeom>
            <a:avLst/>
            <a:gdLst/>
            <a:ahLst/>
            <a:cxnLst/>
            <a:rect r="r" b="b" t="t" l="l"/>
            <a:pathLst>
              <a:path h="2744412" w="11023902">
                <a:moveTo>
                  <a:pt x="0" y="0"/>
                </a:moveTo>
                <a:lnTo>
                  <a:pt x="11023902" y="0"/>
                </a:lnTo>
                <a:lnTo>
                  <a:pt x="11023902" y="2744412"/>
                </a:lnTo>
                <a:lnTo>
                  <a:pt x="0" y="27444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59980" y="6356266"/>
            <a:ext cx="11140586" cy="3876924"/>
          </a:xfrm>
          <a:custGeom>
            <a:avLst/>
            <a:gdLst/>
            <a:ahLst/>
            <a:cxnLst/>
            <a:rect r="r" b="b" t="t" l="l"/>
            <a:pathLst>
              <a:path h="3876924" w="11140586">
                <a:moveTo>
                  <a:pt x="0" y="0"/>
                </a:moveTo>
                <a:lnTo>
                  <a:pt x="11140586" y="0"/>
                </a:lnTo>
                <a:lnTo>
                  <a:pt x="11140586" y="3876924"/>
                </a:lnTo>
                <a:lnTo>
                  <a:pt x="0" y="38769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69573" y="1475379"/>
            <a:ext cx="11841601" cy="431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4"/>
              </a:lnSpc>
              <a:spcBef>
                <a:spcPct val="0"/>
              </a:spcBef>
            </a:pPr>
            <a:r>
              <a:rPr lang="en-US" sz="2503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Company</a:t>
            </a:r>
            <a:r>
              <a:rPr lang="en-US" sz="2503">
                <a:solidFill>
                  <a:srgbClr val="5A3C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</a:t>
            </a:r>
            <a:r>
              <a:rPr lang="en-US" sz="2503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company_id</a:t>
            </a:r>
            <a:r>
              <a:rPr lang="en-US" sz="250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name, e_mail, phone_no, address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145065" y="5366081"/>
            <a:ext cx="12861009" cy="82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branches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</a:t>
            </a:r>
            <a:r>
              <a:rPr lang="en-US" sz="24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branch_id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company_id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manager, active_hours, phone_no, e_mail, address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24033" y="-16230"/>
            <a:ext cx="7428786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2B48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Relational schemas: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9763" y="5895207"/>
            <a:ext cx="619711" cy="619711"/>
          </a:xfrm>
          <a:custGeom>
            <a:avLst/>
            <a:gdLst/>
            <a:ahLst/>
            <a:cxnLst/>
            <a:rect r="r" b="b" t="t" l="l"/>
            <a:pathLst>
              <a:path h="619711" w="619711">
                <a:moveTo>
                  <a:pt x="0" y="0"/>
                </a:moveTo>
                <a:lnTo>
                  <a:pt x="619711" y="0"/>
                </a:lnTo>
                <a:lnTo>
                  <a:pt x="619711" y="619712"/>
                </a:lnTo>
                <a:lnTo>
                  <a:pt x="0" y="6197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89763" y="8638589"/>
            <a:ext cx="619711" cy="619711"/>
          </a:xfrm>
          <a:custGeom>
            <a:avLst/>
            <a:gdLst/>
            <a:ahLst/>
            <a:cxnLst/>
            <a:rect r="r" b="b" t="t" l="l"/>
            <a:pathLst>
              <a:path h="619711" w="619711">
                <a:moveTo>
                  <a:pt x="0" y="0"/>
                </a:moveTo>
                <a:lnTo>
                  <a:pt x="619711" y="0"/>
                </a:lnTo>
                <a:lnTo>
                  <a:pt x="619711" y="619711"/>
                </a:lnTo>
                <a:lnTo>
                  <a:pt x="0" y="61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160980" y="-110891"/>
            <a:ext cx="3620012" cy="10508783"/>
            <a:chOff x="0" y="0"/>
            <a:chExt cx="953419" cy="27677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53419" cy="2767745"/>
            </a:xfrm>
            <a:custGeom>
              <a:avLst/>
              <a:gdLst/>
              <a:ahLst/>
              <a:cxnLst/>
              <a:rect r="r" b="b" t="t" l="l"/>
              <a:pathLst>
                <a:path h="2767745" w="953419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215794" y="-221783"/>
            <a:ext cx="3620012" cy="10508783"/>
            <a:chOff x="0" y="0"/>
            <a:chExt cx="953419" cy="27677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53419" cy="2767745"/>
            </a:xfrm>
            <a:custGeom>
              <a:avLst/>
              <a:gdLst/>
              <a:ahLst/>
              <a:cxnLst/>
              <a:rect r="r" b="b" t="t" l="l"/>
              <a:pathLst>
                <a:path h="2767745" w="953419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6374046" y="8510589"/>
            <a:ext cx="5730358" cy="3552822"/>
          </a:xfrm>
          <a:custGeom>
            <a:avLst/>
            <a:gdLst/>
            <a:ahLst/>
            <a:cxnLst/>
            <a:rect r="r" b="b" t="t" l="l"/>
            <a:pathLst>
              <a:path h="3552822" w="5730358">
                <a:moveTo>
                  <a:pt x="0" y="0"/>
                </a:moveTo>
                <a:lnTo>
                  <a:pt x="5730358" y="0"/>
                </a:lnTo>
                <a:lnTo>
                  <a:pt x="5730358" y="3552822"/>
                </a:lnTo>
                <a:lnTo>
                  <a:pt x="0" y="35528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3444908" y="8402968"/>
            <a:ext cx="5903940" cy="3660443"/>
          </a:xfrm>
          <a:custGeom>
            <a:avLst/>
            <a:gdLst/>
            <a:ahLst/>
            <a:cxnLst/>
            <a:rect r="r" b="b" t="t" l="l"/>
            <a:pathLst>
              <a:path h="3660443" w="5903940">
                <a:moveTo>
                  <a:pt x="0" y="0"/>
                </a:moveTo>
                <a:lnTo>
                  <a:pt x="5903940" y="0"/>
                </a:lnTo>
                <a:lnTo>
                  <a:pt x="5903940" y="3660443"/>
                </a:lnTo>
                <a:lnTo>
                  <a:pt x="0" y="36604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3630358" y="2383596"/>
            <a:ext cx="11027285" cy="2649013"/>
          </a:xfrm>
          <a:custGeom>
            <a:avLst/>
            <a:gdLst/>
            <a:ahLst/>
            <a:cxnLst/>
            <a:rect r="r" b="b" t="t" l="l"/>
            <a:pathLst>
              <a:path h="2649013" w="11027285">
                <a:moveTo>
                  <a:pt x="0" y="0"/>
                </a:moveTo>
                <a:lnTo>
                  <a:pt x="11027284" y="0"/>
                </a:lnTo>
                <a:lnTo>
                  <a:pt x="11027284" y="2649013"/>
                </a:lnTo>
                <a:lnTo>
                  <a:pt x="0" y="264901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218822" y="1114001"/>
            <a:ext cx="11024123" cy="825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4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employees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</a:t>
            </a:r>
            <a:r>
              <a:rPr lang="en-US" sz="24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emp_id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branch_id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role_id, phone_no, date_of_joining, </a:t>
            </a:r>
          </a:p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experience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630358" y="6701695"/>
            <a:ext cx="11027285" cy="2556605"/>
          </a:xfrm>
          <a:custGeom>
            <a:avLst/>
            <a:gdLst/>
            <a:ahLst/>
            <a:cxnLst/>
            <a:rect r="r" b="b" t="t" l="l"/>
            <a:pathLst>
              <a:path h="2556605" w="11027285">
                <a:moveTo>
                  <a:pt x="0" y="0"/>
                </a:moveTo>
                <a:lnTo>
                  <a:pt x="11027284" y="0"/>
                </a:lnTo>
                <a:lnTo>
                  <a:pt x="11027284" y="2556605"/>
                </a:lnTo>
                <a:lnTo>
                  <a:pt x="0" y="255660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630298" y="5489366"/>
            <a:ext cx="9900167" cy="40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inventory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</a:t>
            </a:r>
            <a:r>
              <a:rPr lang="en-US" sz="24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inventory_id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branch_id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parts_id, parts_availability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0980" y="-110891"/>
            <a:ext cx="3620012" cy="10508783"/>
            <a:chOff x="0" y="0"/>
            <a:chExt cx="953419" cy="2767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419" cy="2767745"/>
            </a:xfrm>
            <a:custGeom>
              <a:avLst/>
              <a:gdLst/>
              <a:ahLst/>
              <a:cxnLst/>
              <a:rect r="r" b="b" t="t" l="l"/>
              <a:pathLst>
                <a:path h="2767745" w="953419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15794" y="-221783"/>
            <a:ext cx="3620012" cy="10508783"/>
            <a:chOff x="0" y="0"/>
            <a:chExt cx="953419" cy="27677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53419" cy="2767745"/>
            </a:xfrm>
            <a:custGeom>
              <a:avLst/>
              <a:gdLst/>
              <a:ahLst/>
              <a:cxnLst/>
              <a:rect r="r" b="b" t="t" l="l"/>
              <a:pathLst>
                <a:path h="2767745" w="953419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74046" y="8510589"/>
            <a:ext cx="5730358" cy="3552822"/>
          </a:xfrm>
          <a:custGeom>
            <a:avLst/>
            <a:gdLst/>
            <a:ahLst/>
            <a:cxnLst/>
            <a:rect r="r" b="b" t="t" l="l"/>
            <a:pathLst>
              <a:path h="3552822" w="5730358">
                <a:moveTo>
                  <a:pt x="0" y="0"/>
                </a:moveTo>
                <a:lnTo>
                  <a:pt x="5730358" y="0"/>
                </a:lnTo>
                <a:lnTo>
                  <a:pt x="5730358" y="3552822"/>
                </a:lnTo>
                <a:lnTo>
                  <a:pt x="0" y="3552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3444908" y="8402968"/>
            <a:ext cx="5903940" cy="3660443"/>
          </a:xfrm>
          <a:custGeom>
            <a:avLst/>
            <a:gdLst/>
            <a:ahLst/>
            <a:cxnLst/>
            <a:rect r="r" b="b" t="t" l="l"/>
            <a:pathLst>
              <a:path h="3660443" w="5903940">
                <a:moveTo>
                  <a:pt x="0" y="0"/>
                </a:moveTo>
                <a:lnTo>
                  <a:pt x="5903940" y="0"/>
                </a:lnTo>
                <a:lnTo>
                  <a:pt x="5903940" y="3660443"/>
                </a:lnTo>
                <a:lnTo>
                  <a:pt x="0" y="3660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335861" y="6743454"/>
            <a:ext cx="11040788" cy="2514846"/>
          </a:xfrm>
          <a:custGeom>
            <a:avLst/>
            <a:gdLst/>
            <a:ahLst/>
            <a:cxnLst/>
            <a:rect r="r" b="b" t="t" l="l"/>
            <a:pathLst>
              <a:path h="2514846" w="11040788">
                <a:moveTo>
                  <a:pt x="0" y="0"/>
                </a:moveTo>
                <a:lnTo>
                  <a:pt x="11040788" y="0"/>
                </a:lnTo>
                <a:lnTo>
                  <a:pt x="11040788" y="2514846"/>
                </a:lnTo>
                <a:lnTo>
                  <a:pt x="0" y="251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335861" y="2077250"/>
            <a:ext cx="11301259" cy="2613416"/>
          </a:xfrm>
          <a:custGeom>
            <a:avLst/>
            <a:gdLst/>
            <a:ahLst/>
            <a:cxnLst/>
            <a:rect r="r" b="b" t="t" l="l"/>
            <a:pathLst>
              <a:path h="2613416" w="11301259">
                <a:moveTo>
                  <a:pt x="0" y="0"/>
                </a:moveTo>
                <a:lnTo>
                  <a:pt x="11301259" y="0"/>
                </a:lnTo>
                <a:lnTo>
                  <a:pt x="11301259" y="2613416"/>
                </a:lnTo>
                <a:lnTo>
                  <a:pt x="0" y="26134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313005" y="985609"/>
            <a:ext cx="11063644" cy="40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customer</a:t>
            </a:r>
            <a:r>
              <a:rPr lang="en-US" b="true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</a:t>
            </a:r>
            <a:r>
              <a:rPr lang="en-US" b="true" sz="24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Customer_ID</a:t>
            </a:r>
            <a:r>
              <a:rPr lang="en-US" b="true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b="true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branch_id</a:t>
            </a:r>
            <a:r>
              <a:rPr lang="en-US" b="true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Name, Address, Phone_No, E_Mail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430873" y="5328841"/>
            <a:ext cx="6027897" cy="40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vehicle 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 </a:t>
            </a:r>
            <a:r>
              <a:rPr lang="en-US" sz="24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vehicle_id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customer_id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type</a:t>
            </a:r>
          </a:p>
        </p:txBody>
      </p:sp>
    </p:spTree>
  </p:cSld>
  <p:clrMapOvr>
    <a:masterClrMapping/>
  </p:clrMapOvr>
  <p:transition spd="fast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5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60980" y="-110891"/>
            <a:ext cx="3620012" cy="10508783"/>
            <a:chOff x="0" y="0"/>
            <a:chExt cx="953419" cy="27677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53419" cy="2767745"/>
            </a:xfrm>
            <a:custGeom>
              <a:avLst/>
              <a:gdLst/>
              <a:ahLst/>
              <a:cxnLst/>
              <a:rect r="r" b="b" t="t" l="l"/>
              <a:pathLst>
                <a:path h="2767745" w="953419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215794" y="-221783"/>
            <a:ext cx="3620012" cy="10508783"/>
            <a:chOff x="0" y="0"/>
            <a:chExt cx="953419" cy="27677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53419" cy="2767745"/>
            </a:xfrm>
            <a:custGeom>
              <a:avLst/>
              <a:gdLst/>
              <a:ahLst/>
              <a:cxnLst/>
              <a:rect r="r" b="b" t="t" l="l"/>
              <a:pathLst>
                <a:path h="2767745" w="953419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74046" y="8510589"/>
            <a:ext cx="5730358" cy="3552822"/>
          </a:xfrm>
          <a:custGeom>
            <a:avLst/>
            <a:gdLst/>
            <a:ahLst/>
            <a:cxnLst/>
            <a:rect r="r" b="b" t="t" l="l"/>
            <a:pathLst>
              <a:path h="3552822" w="5730358">
                <a:moveTo>
                  <a:pt x="0" y="0"/>
                </a:moveTo>
                <a:lnTo>
                  <a:pt x="5730358" y="0"/>
                </a:lnTo>
                <a:lnTo>
                  <a:pt x="5730358" y="3552822"/>
                </a:lnTo>
                <a:lnTo>
                  <a:pt x="0" y="3552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3444908" y="8402968"/>
            <a:ext cx="5903940" cy="3660443"/>
          </a:xfrm>
          <a:custGeom>
            <a:avLst/>
            <a:gdLst/>
            <a:ahLst/>
            <a:cxnLst/>
            <a:rect r="r" b="b" t="t" l="l"/>
            <a:pathLst>
              <a:path h="3660443" w="5903940">
                <a:moveTo>
                  <a:pt x="0" y="0"/>
                </a:moveTo>
                <a:lnTo>
                  <a:pt x="5903940" y="0"/>
                </a:lnTo>
                <a:lnTo>
                  <a:pt x="5903940" y="3660443"/>
                </a:lnTo>
                <a:lnTo>
                  <a:pt x="0" y="3660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3188779" y="5997448"/>
            <a:ext cx="11023902" cy="2513141"/>
          </a:xfrm>
          <a:custGeom>
            <a:avLst/>
            <a:gdLst/>
            <a:ahLst/>
            <a:cxnLst/>
            <a:rect r="r" b="b" t="t" l="l"/>
            <a:pathLst>
              <a:path h="2513141" w="11023902">
                <a:moveTo>
                  <a:pt x="0" y="0"/>
                </a:moveTo>
                <a:lnTo>
                  <a:pt x="11023902" y="0"/>
                </a:lnTo>
                <a:lnTo>
                  <a:pt x="11023902" y="2513141"/>
                </a:lnTo>
                <a:lnTo>
                  <a:pt x="0" y="251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101303" y="4984984"/>
            <a:ext cx="11097816" cy="405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billing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 </a:t>
            </a:r>
            <a:r>
              <a:rPr lang="en-US" sz="24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bill_id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service_id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total_amount, transaction_mode, date_time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3188779" y="1937920"/>
            <a:ext cx="11010340" cy="2648056"/>
          </a:xfrm>
          <a:custGeom>
            <a:avLst/>
            <a:gdLst/>
            <a:ahLst/>
            <a:cxnLst/>
            <a:rect r="r" b="b" t="t" l="l"/>
            <a:pathLst>
              <a:path h="2648056" w="11010340">
                <a:moveTo>
                  <a:pt x="0" y="0"/>
                </a:moveTo>
                <a:lnTo>
                  <a:pt x="11010339" y="0"/>
                </a:lnTo>
                <a:lnTo>
                  <a:pt x="11010339" y="2648056"/>
                </a:lnTo>
                <a:lnTo>
                  <a:pt x="0" y="2648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622859"/>
            <a:ext cx="11755291" cy="4058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service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</a:t>
            </a:r>
            <a:r>
              <a:rPr lang="en-US" sz="24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service_id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emp_id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vehicle_id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part_id</a:t>
            </a:r>
          </a:p>
        </p:txBody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A3C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73975" y="-1157644"/>
            <a:ext cx="29092321" cy="12182409"/>
          </a:xfrm>
          <a:custGeom>
            <a:avLst/>
            <a:gdLst/>
            <a:ahLst/>
            <a:cxnLst/>
            <a:rect r="r" b="b" t="t" l="l"/>
            <a:pathLst>
              <a:path h="12182409" w="29092321">
                <a:moveTo>
                  <a:pt x="0" y="0"/>
                </a:moveTo>
                <a:lnTo>
                  <a:pt x="29092321" y="0"/>
                </a:lnTo>
                <a:lnTo>
                  <a:pt x="29092321" y="12182409"/>
                </a:lnTo>
                <a:lnTo>
                  <a:pt x="0" y="12182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56832" y="-14557213"/>
            <a:ext cx="28562572" cy="27955617"/>
          </a:xfrm>
          <a:custGeom>
            <a:avLst/>
            <a:gdLst/>
            <a:ahLst/>
            <a:cxnLst/>
            <a:rect r="r" b="b" t="t" l="l"/>
            <a:pathLst>
              <a:path h="27955617" w="28562572">
                <a:moveTo>
                  <a:pt x="0" y="0"/>
                </a:moveTo>
                <a:lnTo>
                  <a:pt x="28562572" y="0"/>
                </a:lnTo>
                <a:lnTo>
                  <a:pt x="28562572" y="27955617"/>
                </a:lnTo>
                <a:lnTo>
                  <a:pt x="0" y="279556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2375" y="2114910"/>
            <a:ext cx="9285366" cy="2907570"/>
            <a:chOff x="0" y="0"/>
            <a:chExt cx="12380488" cy="387676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3081105"/>
              <a:ext cx="8911509" cy="7956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5040"/>
                </a:lnSpc>
                <a:spcBef>
                  <a:spcPct val="0"/>
                </a:spcBef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33350"/>
              <a:ext cx="12380488" cy="27901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5840"/>
                </a:lnSpc>
                <a:spcBef>
                  <a:spcPct val="0"/>
                </a:spcBef>
              </a:pPr>
              <a:r>
                <a:rPr lang="en-US" b="true" sz="14400" strike="noStrike" u="none">
                  <a:solidFill>
                    <a:srgbClr val="5CE1E6"/>
                  </a:solidFill>
                  <a:latin typeface="Eastman Condensed Bold"/>
                  <a:ea typeface="Eastman Condensed Bold"/>
                  <a:cs typeface="Eastman Condensed Bold"/>
                  <a:sym typeface="Eastman Condensed Bold"/>
                </a:rPr>
                <a:t>Thank you!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6006390" y="6648382"/>
            <a:ext cx="7711876" cy="7711876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E6E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442360" y="5236702"/>
            <a:ext cx="9629760" cy="2381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450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Jothikumar G</a:t>
            </a:r>
          </a:p>
          <a:p>
            <a:pPr algn="l">
              <a:lnSpc>
                <a:spcPts val="6303"/>
              </a:lnSpc>
            </a:pPr>
            <a:r>
              <a:rPr lang="en-US" sz="450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Chandru T</a:t>
            </a:r>
          </a:p>
          <a:p>
            <a:pPr algn="just">
              <a:lnSpc>
                <a:spcPts val="6306"/>
              </a:lnSpc>
              <a:spcBef>
                <a:spcPct val="0"/>
              </a:spcBef>
            </a:pPr>
            <a:r>
              <a:rPr lang="en-US" sz="450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Nishanth Sanjay 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711505" y="4477668"/>
            <a:ext cx="9629760" cy="854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8"/>
              </a:lnSpc>
              <a:spcBef>
                <a:spcPct val="0"/>
              </a:spcBef>
            </a:pPr>
            <a:r>
              <a:rPr lang="en-US" b="true" sz="5000">
                <a:solidFill>
                  <a:srgbClr val="E27E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PRESENTED BY: </a:t>
            </a:r>
          </a:p>
        </p:txBody>
      </p:sp>
    </p:spTree>
  </p:cSld>
  <p:clrMapOvr>
    <a:masterClrMapping/>
  </p:clrMapOvr>
  <p:transition spd="fast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DAGWjzcfJXI</dc:identifier>
  <dcterms:modified xsi:type="dcterms:W3CDTF">2011-08-01T06:04:30Z</dcterms:modified>
  <cp:revision>1</cp:revision>
  <dc:title>vehicle service center</dc:title>
</cp:coreProperties>
</file>