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mantic_element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hyperlink" Target="https://www.freecodecamp.org/learn/responsive-web-design#basic-html-and-html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UB1O30fR-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A60C-8BE0-A844-17E9-7F5250652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 - 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3A272-5370-74F2-DEDC-0D88B68FA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Stepping IN</a:t>
            </a:r>
          </a:p>
        </p:txBody>
      </p:sp>
    </p:spTree>
    <p:extLst>
      <p:ext uri="{BB962C8B-B14F-4D97-AF65-F5344CB8AC3E}">
        <p14:creationId xmlns:p14="http://schemas.microsoft.com/office/powerpoint/2010/main" val="183108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AF705-4974-62D6-391A-256F2265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D372589-F5CF-3E8D-6D2F-27B82797A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428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6283-CE8A-EACD-4C1D-212E3794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BE69-CA2C-1005-5C67-0EF3906A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Applications</a:t>
            </a:r>
          </a:p>
          <a:p>
            <a:r>
              <a:rPr lang="en-US" dirty="0"/>
              <a:t>Dynamic Applications and Static Documents</a:t>
            </a:r>
          </a:p>
          <a:p>
            <a:r>
              <a:rPr lang="en-US" dirty="0"/>
              <a:t>Library &amp; frameworks</a:t>
            </a:r>
          </a:p>
          <a:p>
            <a:r>
              <a:rPr lang="en-US" dirty="0"/>
              <a:t>HTML, CSS, DOM</a:t>
            </a:r>
          </a:p>
          <a:p>
            <a:r>
              <a:rPr lang="en-US" dirty="0"/>
              <a:t>Client-side vs Server-side Solutions</a:t>
            </a:r>
          </a:p>
          <a:p>
            <a:r>
              <a:rPr lang="en-US" dirty="0"/>
              <a:t>Single Page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8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2173-2B22-FB03-552A-6F6AD63F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for Angular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DFF3-B9A2-7876-FB68-D62D3F6B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Type Script</a:t>
            </a:r>
          </a:p>
          <a:p>
            <a:r>
              <a:rPr lang="en-US" dirty="0"/>
              <a:t>Knowledge on Nodejs and Node package manger</a:t>
            </a:r>
          </a:p>
          <a:p>
            <a:r>
              <a:rPr lang="en-US" dirty="0"/>
              <a:t>Chrome Dev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4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92D7-0917-6327-B2FE-B0AB7F6A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5B1A-698E-321B-4CE8-D016DD1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65314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64DE-82F3-4B18-6E43-4A882719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Generally Used Tags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E67411-6B98-7B71-8AFD-85302AA7F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729061"/>
              </p:ext>
            </p:extLst>
          </p:nvPr>
        </p:nvGraphicFramePr>
        <p:xfrm>
          <a:off x="468923" y="2332892"/>
          <a:ext cx="11160370" cy="440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292">
                  <a:extLst>
                    <a:ext uri="{9D8B030D-6E8A-4147-A177-3AD203B41FA5}">
                      <a16:colId xmlns:a16="http://schemas.microsoft.com/office/drawing/2014/main" val="2570922613"/>
                    </a:ext>
                  </a:extLst>
                </a:gridCol>
                <a:gridCol w="2520462">
                  <a:extLst>
                    <a:ext uri="{9D8B030D-6E8A-4147-A177-3AD203B41FA5}">
                      <a16:colId xmlns:a16="http://schemas.microsoft.com/office/drawing/2014/main" val="607230234"/>
                    </a:ext>
                  </a:extLst>
                </a:gridCol>
                <a:gridCol w="3927231">
                  <a:extLst>
                    <a:ext uri="{9D8B030D-6E8A-4147-A177-3AD203B41FA5}">
                      <a16:colId xmlns:a16="http://schemas.microsoft.com/office/drawing/2014/main" val="2270886537"/>
                    </a:ext>
                  </a:extLst>
                </a:gridCol>
                <a:gridCol w="1606061">
                  <a:extLst>
                    <a:ext uri="{9D8B030D-6E8A-4147-A177-3AD203B41FA5}">
                      <a16:colId xmlns:a16="http://schemas.microsoft.com/office/drawing/2014/main" val="1239567927"/>
                    </a:ext>
                  </a:extLst>
                </a:gridCol>
                <a:gridCol w="1383324">
                  <a:extLst>
                    <a:ext uri="{9D8B030D-6E8A-4147-A177-3AD203B41FA5}">
                      <a16:colId xmlns:a16="http://schemas.microsoft.com/office/drawing/2014/main" val="1953575714"/>
                    </a:ext>
                  </a:extLst>
                </a:gridCol>
              </a:tblGrid>
              <a:tr h="470388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57675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r>
                        <a:rPr lang="en-US" dirty="0"/>
                        <a:t>&lt;html&gt;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&lt;h1&gt; to &lt;h6&gt;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&lt;header&gt; &lt;footer&gt; &lt;nav&gt; (</a:t>
                      </a:r>
                      <a:r>
                        <a:rPr lang="en-US" dirty="0">
                          <a:hlinkClick r:id="rId2"/>
                        </a:rPr>
                        <a:t>Semantic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&lt;form&gt;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&lt;canvas&gt;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25549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r>
                        <a:rPr lang="en-US" dirty="0"/>
                        <a:t>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&lt;div&gt; &lt;p&gt; &lt;span&gt;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iframe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82210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&lt;strong&gt; &lt;small&gt;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&lt;audio&gt;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textarea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14387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&lt;title&gt;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&lt;b&gt; &lt;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 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&lt;video&gt;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&lt;button&gt;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02976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r>
                        <a:rPr lang="en-US" dirty="0"/>
                        <a:t>&lt;!-- --&gt;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ul</a:t>
                      </a:r>
                      <a:r>
                        <a:rPr lang="en-US" dirty="0"/>
                        <a:t>&gt; &lt;</a:t>
                      </a:r>
                      <a:r>
                        <a:rPr lang="en-US" dirty="0" err="1"/>
                        <a:t>ol</a:t>
                      </a:r>
                      <a:r>
                        <a:rPr lang="en-US" dirty="0"/>
                        <a:t>&gt; &lt;li&gt;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&lt;source&gt; &lt;track&gt;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&lt;select&gt;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51386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&lt;script&gt;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&lt;table&gt; &lt;</a:t>
                      </a:r>
                      <a:r>
                        <a:rPr lang="en-US" dirty="0" err="1"/>
                        <a:t>thead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abbr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31705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&lt;meta&gt;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&gt; &lt;tr&gt; &lt;td&gt;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&lt;code&gt;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&lt;label&gt;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28876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&lt;style&gt;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&lt;sup&gt; &lt;sub&gt;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fieldset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5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98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64DE-82F3-4B18-6E43-4A882719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Generally Used Attributes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E67411-6B98-7B71-8AFD-85302AA7F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728922"/>
              </p:ext>
            </p:extLst>
          </p:nvPr>
        </p:nvGraphicFramePr>
        <p:xfrm>
          <a:off x="468922" y="2227385"/>
          <a:ext cx="11195539" cy="457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970">
                  <a:extLst>
                    <a:ext uri="{9D8B030D-6E8A-4147-A177-3AD203B41FA5}">
                      <a16:colId xmlns:a16="http://schemas.microsoft.com/office/drawing/2014/main" val="2570922613"/>
                    </a:ext>
                  </a:extLst>
                </a:gridCol>
                <a:gridCol w="3563816">
                  <a:extLst>
                    <a:ext uri="{9D8B030D-6E8A-4147-A177-3AD203B41FA5}">
                      <a16:colId xmlns:a16="http://schemas.microsoft.com/office/drawing/2014/main" val="607230234"/>
                    </a:ext>
                  </a:extLst>
                </a:gridCol>
                <a:gridCol w="1922584">
                  <a:extLst>
                    <a:ext uri="{9D8B030D-6E8A-4147-A177-3AD203B41FA5}">
                      <a16:colId xmlns:a16="http://schemas.microsoft.com/office/drawing/2014/main" val="2270886537"/>
                    </a:ext>
                  </a:extLst>
                </a:gridCol>
                <a:gridCol w="3083169">
                  <a:extLst>
                    <a:ext uri="{9D8B030D-6E8A-4147-A177-3AD203B41FA5}">
                      <a16:colId xmlns:a16="http://schemas.microsoft.com/office/drawing/2014/main" val="1239567927"/>
                    </a:ext>
                  </a:extLst>
                </a:gridCol>
              </a:tblGrid>
              <a:tr h="470388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57675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r>
                        <a:rPr lang="en-US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25549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r>
                        <a:rPr lang="en-US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82210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 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colspan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rowspan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14387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type=[text, number, password, file, checkbox, radio]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02976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type=[Submit, Reset]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r>
                        <a:rPr lang="en-US" dirty="0" err="1"/>
                        <a:t>Textarea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51386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Img</a:t>
                      </a:r>
                      <a:r>
                        <a:rPr lang="en-US" dirty="0"/>
                        <a:t>, audio, video, script, </a:t>
                      </a:r>
                      <a:r>
                        <a:rPr lang="en-US" dirty="0" err="1"/>
                        <a:t>iframe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Textarea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rows, cols, wrap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31705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tabindex</a:t>
                      </a:r>
                      <a:r>
                        <a:rPr lang="en-US" dirty="0"/>
                        <a:t>, name,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035585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Button Input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521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57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64DE-82F3-4B18-6E43-4A882719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Generally Used Events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E67411-6B98-7B71-8AFD-85302AA7F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656911"/>
              </p:ext>
            </p:extLst>
          </p:nvPr>
        </p:nvGraphicFramePr>
        <p:xfrm>
          <a:off x="468921" y="2227385"/>
          <a:ext cx="11207264" cy="4233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405">
                  <a:extLst>
                    <a:ext uri="{9D8B030D-6E8A-4147-A177-3AD203B41FA5}">
                      <a16:colId xmlns:a16="http://schemas.microsoft.com/office/drawing/2014/main" val="2570922613"/>
                    </a:ext>
                  </a:extLst>
                </a:gridCol>
                <a:gridCol w="8149859">
                  <a:extLst>
                    <a:ext uri="{9D8B030D-6E8A-4147-A177-3AD203B41FA5}">
                      <a16:colId xmlns:a16="http://schemas.microsoft.com/office/drawing/2014/main" val="607230234"/>
                    </a:ext>
                  </a:extLst>
                </a:gridCol>
              </a:tblGrid>
              <a:tr h="470388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57675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r>
                        <a:rPr lang="en-US" dirty="0"/>
                        <a:t>onclick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Fires on a mouse click on the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25549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r>
                        <a:rPr lang="en-US" dirty="0" err="1"/>
                        <a:t>onchange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Fires the moment when the value of the element is 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82210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onsubmit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Fires when a form is submitted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14387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onkeypress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Fires when a user presses a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02976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r>
                        <a:rPr lang="en-US" dirty="0" err="1"/>
                        <a:t>onmousedown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Fires when a mouse button is pressed down on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51386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onmouseover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Fires when the mouse pointer moves over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31705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onmouseout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Fires when the mouse pointer moves out of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035585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onscroll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Script to be run when an element's scrollbar is being scrolled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521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74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64DE-82F3-4B18-6E43-4A882719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Generally Used Events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E67411-6B98-7B71-8AFD-85302AA7F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852663"/>
              </p:ext>
            </p:extLst>
          </p:nvPr>
        </p:nvGraphicFramePr>
        <p:xfrm>
          <a:off x="468921" y="2227385"/>
          <a:ext cx="11207264" cy="4233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405">
                  <a:extLst>
                    <a:ext uri="{9D8B030D-6E8A-4147-A177-3AD203B41FA5}">
                      <a16:colId xmlns:a16="http://schemas.microsoft.com/office/drawing/2014/main" val="2570922613"/>
                    </a:ext>
                  </a:extLst>
                </a:gridCol>
                <a:gridCol w="8149859">
                  <a:extLst>
                    <a:ext uri="{9D8B030D-6E8A-4147-A177-3AD203B41FA5}">
                      <a16:colId xmlns:a16="http://schemas.microsoft.com/office/drawing/2014/main" val="607230234"/>
                    </a:ext>
                  </a:extLst>
                </a:gridCol>
              </a:tblGrid>
              <a:tr h="470388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57675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r>
                        <a:rPr lang="en-US" dirty="0"/>
                        <a:t>onload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Fires after finished loading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25549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r>
                        <a:rPr lang="en-US" dirty="0" err="1"/>
                        <a:t>onresize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Fires when the browser window is resized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82210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onfocus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Fires the moment when the element gets 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14387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onblur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Fires the moment that the element loses 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02976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r>
                        <a:rPr lang="en-US" dirty="0" err="1"/>
                        <a:t>onselect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Fires after some text has been selected in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51386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ononline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onoffline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Script to be run when the browser starts to work online / 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31705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onerror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Script to be run when an error occurs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035585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onpaste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Fires when the user pastes some content in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521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3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ABB3-6523-7114-BEBF-9F7B3226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C0EF-E817-327B-778C-4EDD8821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https://www.freecodecamp.org/learn/responsive-web-design#basic-html-and-html5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https://www.w3schools.com/html/default.asp</a:t>
            </a:r>
            <a:endParaRPr lang="en-US" dirty="0"/>
          </a:p>
          <a:p>
            <a:r>
              <a:rPr lang="en-US" dirty="0">
                <a:hlinkClick r:id="rId4"/>
              </a:rPr>
              <a:t>https://youtu.be/UB1O30fR-EE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http://</a:t>
            </a:r>
            <a:r>
              <a:rPr lang="en-US" sz="1400" dirty="0" err="1"/>
              <a:t>hittochan.blogspot.com</a:t>
            </a:r>
            <a:r>
              <a:rPr lang="en-US" sz="1400" dirty="0"/>
              <a:t>/2011/07/tags-in-html5.html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91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922</TotalTime>
  <Words>515</Words>
  <Application>Microsoft Macintosh PowerPoint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AngularJS - Session 1</vt:lpstr>
      <vt:lpstr>Why AngularJS</vt:lpstr>
      <vt:lpstr>Prerequisite for Angular JS</vt:lpstr>
      <vt:lpstr>HTML</vt:lpstr>
      <vt:lpstr>HTML – Generally Used Tags </vt:lpstr>
      <vt:lpstr>HTML – Generally Used Attributes </vt:lpstr>
      <vt:lpstr>HTML – Generally Used Events </vt:lpstr>
      <vt:lpstr>HTML – Generally Used Events </vt:lpstr>
      <vt:lpstr>Learning 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Day 1</dc:title>
  <dc:creator>Syed Nazeer</dc:creator>
  <cp:lastModifiedBy>Syed Nazeer</cp:lastModifiedBy>
  <cp:revision>18</cp:revision>
  <dcterms:created xsi:type="dcterms:W3CDTF">2022-07-03T13:23:58Z</dcterms:created>
  <dcterms:modified xsi:type="dcterms:W3CDTF">2022-07-04T04:46:23Z</dcterms:modified>
</cp:coreProperties>
</file>