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 Fallback" pitchFamily="0" charset="0"/>
        <a:ea typeface="宋体" pitchFamily="0" charset="0"/>
        <a:cs typeface="Droid Sans Fallback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76" d="100"/>
          <a:sy n="7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65813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9771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4425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7080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08668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07827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5369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4801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0429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8655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16463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6943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5780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7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6639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10004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91905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811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48310"/>
      </p:ext>
    </p:extLst>
  </p:cSld>
  <p:clrMapOvr>
    <a:masterClrMapping/>
  </p:clrMapOvr>
</p:sldLayout>
</file>

<file path=ppt/slideLayouts/slideLayout14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32857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3706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499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1751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5307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05148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59806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880999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6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8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image" Target="../media/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180802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CHANDRU.M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3122002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ACCOUNTING&amp;FINANCE(3</a:t>
            </a:r>
            <a:r>
              <a:rPr lang="en-US" altLang="zh-CN" sz="2400" b="1" i="0" u="none" strike="noStrike" kern="1200" cap="none" spc="0" baseline="3000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RD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YEAR)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S.I.V.E.T COLLEGE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ID: B27B6823BA3A509A07A45AA33CC40CC4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6982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矩形"/>
          <p:cNvSpPr>
            <a:spLocks/>
          </p:cNvSpPr>
          <p:nvPr/>
        </p:nvSpPr>
        <p:spPr>
          <a:xfrm rot="0">
            <a:off x="1828800" y="1676400"/>
            <a:ext cx="6096000" cy="3825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Pie Charts: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To show the proportion of total compensation across different departments or roles.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Apply conditional formatting to highlight certain salary ranges or discrepancies.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1) Go to Insert &gt; PivotTable.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2 )Choose the data range and where you want the               PivotTable to be placed.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3 )Drag fields into Rows, Columns, and Values areas to analyze data.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6323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09600" y="2481393"/>
            <a:ext cx="4544059" cy="2648319"/>
          </a:xfrm>
          <a:prstGeom prst="rect"/>
          <a:solidFill>
            <a:srgbClr val="EDEDED"/>
          </a:solidFill>
          <a:ln w="88900" cmpd="sng" cap="sq">
            <a:solidFill>
              <a:srgbClr val="FFFFFF"/>
            </a:solidFill>
            <a:prstDash val="solid"/>
            <a:miter/>
          </a:ln>
          <a:effectLst>
            <a:outerShdw sx="100000" sy="100000" algn="tl" rotWithShape="0" blurRad="54999" dist="18000" dir="5400000">
              <a:srgbClr val="000000">
                <a:alpha val="39607"/>
              </a:srgbClr>
            </a:outerShdw>
          </a:effectLst>
        </p:spPr>
      </p:pic>
      <p:pic>
        <p:nvPicPr>
          <p:cNvPr id="148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934200" y="1905000"/>
            <a:ext cx="1562318" cy="4086795"/>
          </a:xfrm>
          <a:prstGeom prst="rect"/>
          <a:solidFill>
            <a:srgbClr val="EDEDED"/>
          </a:solidFill>
          <a:ln w="88900" cmpd="sng" cap="sq">
            <a:solidFill>
              <a:srgbClr val="FFFFFF"/>
            </a:solidFill>
            <a:prstDash val="solid"/>
            <a:miter/>
          </a:ln>
          <a:effectLst>
            <a:outerShdw sx="100000" sy="100000" algn="tl" rotWithShape="0" blurRad="54999" dist="18000" dir="540000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51608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8238" y="1143000"/>
            <a:ext cx="12192000" cy="4310934"/>
          </a:xfrm>
          <a:prstGeom prst="rect"/>
          <a:solidFill>
            <a:srgbClr val="EDEDED"/>
          </a:solidFill>
          <a:ln w="88900" cmpd="sng" cap="sq">
            <a:solidFill>
              <a:srgbClr val="FFFFFF"/>
            </a:solidFill>
            <a:prstDash val="solid"/>
            <a:miter/>
          </a:ln>
          <a:effectLst>
            <a:outerShdw sx="100000" sy="100000" algn="tl" rotWithShape="0" blurRad="54999" dist="18000" dir="540000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5573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828800" y="2286000"/>
            <a:ext cx="6096000" cy="1691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Using Excel tools for analyzing employee salary data provides a clear overview of compensation patterns and discrepancies. Features such as PivotTables, charts, and conditional formatting help in summarizing, visualizing, and identifying trends or outliers effectively, leading to informed decision-making.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2063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sng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sng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sng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sng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217522" y="2144375"/>
            <a:ext cx="8593228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2057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1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9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434824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sng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sng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sng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22113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720589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sng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sng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sng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sng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sng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sng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sng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sng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sng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sng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sng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sng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676275" y="2056536"/>
            <a:ext cx="7595486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"Given a dataset containing employee information, including salary,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objective is to analyze the data to identify trends, disparities, and key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factors influencing employee compensation. The goal is to provide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actionable insights that can help in optimizing salary structures, ensuring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fair compensation practices, and supporting strategic decision-making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HR management."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65395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sng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sng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1143000" y="2364432"/>
            <a:ext cx="6096000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objective of this project is to organize, analyze, and visualize employee data, including salary details, to support decision-making processes regarding compensation, workforce planning, and performance management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5256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1777442" y="2514600"/>
            <a:ext cx="4688968" cy="1691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Human Resource (HR) Department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Finance Department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Top Management and Executives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Management and Supervisors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Auditors (Internal &amp; External)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(Limited Access)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4553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2971799" y="1695450"/>
            <a:ext cx="5765673" cy="44157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SOLUTION 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solution provides a comprehensive Excel-based tool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managing and analyzing employee salary data. It 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designed to streamline payroll processes, ensure data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accuracy, and enhance strategic decision-making.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 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Efficiency and time savings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Cost effective solution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driven decision making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transparency and compliance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Improved employee satisfaction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5184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676400" y="1295399"/>
            <a:ext cx="6019799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When describing employee salary data in an Excel sheet, it’s important to provide clear labels and consistent formatting to make the data easy to understand and analyze. Here’s a typical structure and description of what each column might represent: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 ID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Description:  A unique identifier assigned to each employee.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Name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Description:  The first name of the employee.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Description:  The department where the employee works.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Salary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Description:  The annual salary of the employee.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Description:  The gender of the employee (if applicable).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Location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Description:  The geographical location where the employee is based.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3019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3048000" y="2690336"/>
            <a:ext cx="6096000" cy="2853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Visual cues like color coding to highlight key metrics, anomalies, or critical issues, such as employees nearing salary caps.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Wow Factor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Makes it easy to spot trends and outliers at a glance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306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vivo user</cp:lastModifiedBy>
  <cp:revision>28</cp:revision>
  <dcterms:created xsi:type="dcterms:W3CDTF">2024-03-29T15:07:22Z</dcterms:created>
  <dcterms:modified xsi:type="dcterms:W3CDTF">2024-09-06T01:35:46Z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