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/>
              <a:t>Doctor Appointment </a:t>
            </a:r>
            <a:r>
              <a:rPr lang="en-US" dirty="0" err="1"/>
              <a:t>Chatbot</a:t>
            </a:r>
            <a:r>
              <a:rPr lang="en-US" dirty="0"/>
              <a:t> Using NLP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02864" y="3822518"/>
            <a:ext cx="73020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Your Name: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Chand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Safi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Email Address :chandsafi87@gmail.com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GitHub Profile:</a:t>
            </a:r>
            <a:r>
              <a:rPr lang="en-US" dirty="0"/>
              <a:t>: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bg1"/>
                </a:solidFill>
              </a:rPr>
              <a:t>https://github.com/chandsafi/chandsafi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en-US" altLang="en-US" sz="2400" cap="none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3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brief overview of the project </a:t>
            </a:r>
            <a:endParaRPr lang="en-US" sz="2800" dirty="0" smtClean="0"/>
          </a:p>
          <a:p>
            <a:r>
              <a:rPr lang="en-US" sz="2800" dirty="0" err="1" smtClean="0"/>
              <a:t>Chatbot</a:t>
            </a:r>
            <a:r>
              <a:rPr lang="en-US" sz="2800" dirty="0" smtClean="0"/>
              <a:t> </a:t>
            </a:r>
            <a:r>
              <a:rPr lang="en-US" sz="2800" dirty="0"/>
              <a:t>developed to schedule doctor appointments using natural language.</a:t>
            </a:r>
          </a:p>
          <a:p>
            <a:pPr lvl="1"/>
            <a:r>
              <a:rPr lang="en-US" sz="2400" dirty="0"/>
              <a:t>Fine-tuned GPT-2 on Amazon Alexa Topical-Chat and medical datasets.</a:t>
            </a:r>
          </a:p>
          <a:p>
            <a:pPr lvl="1"/>
            <a:r>
              <a:rPr lang="en-US" sz="2400" dirty="0"/>
              <a:t>Focused on improving accuracy and relevance in user interactions.</a:t>
            </a:r>
          </a:p>
          <a:p>
            <a:pPr lvl="1"/>
            <a:r>
              <a:rPr lang="en-US" sz="2400" dirty="0"/>
              <a:t>Potential application in healthcare automation and telemedicine.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7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670071"/>
            <a:ext cx="1055786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Healthcare Appointment Scheduling: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 and inefficient manual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accessibility for remote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 the process using an NLP-powered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0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Datasets Used:</a:t>
            </a:r>
            <a:endParaRPr lang="en-US" sz="2800" dirty="0"/>
          </a:p>
          <a:p>
            <a:pPr lvl="1"/>
            <a:r>
              <a:rPr lang="en-US" sz="2400" dirty="0"/>
              <a:t>Amazon Alexa Topical-Chat dataset.</a:t>
            </a:r>
          </a:p>
          <a:p>
            <a:pPr lvl="1"/>
            <a:r>
              <a:rPr lang="en-US" sz="2400" dirty="0"/>
              <a:t>Medical appointment-specific dataset.</a:t>
            </a:r>
          </a:p>
          <a:p>
            <a:r>
              <a:rPr lang="en-US" sz="2800" b="1" dirty="0"/>
              <a:t>Data Split:</a:t>
            </a:r>
            <a:endParaRPr lang="en-US" sz="2800" dirty="0"/>
          </a:p>
          <a:p>
            <a:pPr lvl="1"/>
            <a:r>
              <a:rPr lang="en-US" sz="2400" dirty="0"/>
              <a:t>Training: 70%, Validation: 15%, Testing: 15%.</a:t>
            </a:r>
          </a:p>
        </p:txBody>
      </p:sp>
    </p:spTree>
    <p:extLst>
      <p:ext uri="{BB962C8B-B14F-4D97-AF65-F5344CB8AC3E}">
        <p14:creationId xmlns:p14="http://schemas.microsoft.com/office/powerpoint/2010/main" val="29841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 Used:</a:t>
            </a:r>
            <a:r>
              <a:rPr lang="en-US" sz="3200" dirty="0"/>
              <a:t> Pre-trained GPT-2.</a:t>
            </a:r>
          </a:p>
          <a:p>
            <a:r>
              <a:rPr lang="en-US" sz="3200" b="1" dirty="0"/>
              <a:t>Main Features:</a:t>
            </a:r>
            <a:endParaRPr lang="en-US" sz="3200" dirty="0"/>
          </a:p>
          <a:p>
            <a:pPr lvl="1"/>
            <a:r>
              <a:rPr lang="en-US" sz="2800" dirty="0"/>
              <a:t>Transformer-based architecture.</a:t>
            </a:r>
          </a:p>
          <a:p>
            <a:pPr lvl="1"/>
            <a:r>
              <a:rPr lang="en-US" sz="2800" dirty="0"/>
              <a:t>Token </a:t>
            </a:r>
            <a:r>
              <a:rPr lang="en-US" sz="2800" dirty="0" err="1"/>
              <a:t>embeddings</a:t>
            </a:r>
            <a:r>
              <a:rPr lang="en-US" sz="2800" dirty="0"/>
              <a:t> and positional encodings.</a:t>
            </a:r>
          </a:p>
          <a:p>
            <a:pPr lvl="1"/>
            <a:r>
              <a:rPr lang="en-US" sz="2800" dirty="0"/>
              <a:t>Fine-tuned for domain-specific tasks.</a:t>
            </a:r>
          </a:p>
        </p:txBody>
      </p:sp>
    </p:spTree>
    <p:extLst>
      <p:ext uri="{BB962C8B-B14F-4D97-AF65-F5344CB8AC3E}">
        <p14:creationId xmlns:p14="http://schemas.microsoft.com/office/powerpoint/2010/main" val="235887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357654"/>
            <a:ext cx="977382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 Optimized: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 5e-5.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epochs: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Used: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 search and validation set performance tracking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1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Evaluations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726986"/>
            <a:ext cx="104116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89%.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Methods: BLEU score, perplexity, and human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Interaction: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"I need a dentist appointment for tomorrow."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"Available slots are 10 AM and 2 PM. Which one do you prefer?"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6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603876"/>
            <a:ext cx="9618339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response for straightforward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 scheduling conversations.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Misinterpretation of complex or ambiguous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9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742375"/>
            <a:ext cx="105480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on larger, domain-specific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voice-based functionality for enhanced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reinforcement learning for continual improvement. </a:t>
            </a:r>
          </a:p>
        </p:txBody>
      </p:sp>
    </p:spTree>
    <p:extLst>
      <p:ext uri="{BB962C8B-B14F-4D97-AF65-F5344CB8AC3E}">
        <p14:creationId xmlns:p14="http://schemas.microsoft.com/office/powerpoint/2010/main" val="8799667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38</TotalTime>
  <Words>285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Title:  Doctor Appointment Chatbot Using NLP</vt:lpstr>
      <vt:lpstr>Abstract</vt:lpstr>
      <vt:lpstr>Problem Statement</vt:lpstr>
      <vt:lpstr>Dataset Details</vt:lpstr>
      <vt:lpstr>Model Architecture</vt:lpstr>
      <vt:lpstr>Hyperparameter Tuning</vt:lpstr>
      <vt:lpstr>Results and Evaluations</vt:lpstr>
      <vt:lpstr>Analysis of 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Doctor Appointment Chatbot Using NLP</dc:title>
  <dc:creator>PMLS</dc:creator>
  <cp:lastModifiedBy>PMLS</cp:lastModifiedBy>
  <cp:revision>2</cp:revision>
  <dcterms:created xsi:type="dcterms:W3CDTF">2024-11-16T10:05:24Z</dcterms:created>
  <dcterms:modified xsi:type="dcterms:W3CDTF">2024-11-16T10:44:24Z</dcterms:modified>
</cp:coreProperties>
</file>