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Steam-200k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Exploration, Visualization, and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Explanation:</a:t>
            </a:r>
          </a:p>
          <a:p>
            <a:r>
              <a:t>Shows correlation between numerical columns.</a:t>
            </a:r>
          </a:p>
          <a:p/>
          <a:p>
            <a:r>
              <a:t>Insights:</a:t>
            </a:r>
          </a:p>
          <a:p>
            <a:r>
              <a:t>• Hours and Flag correlation = 0.</a:t>
            </a:r>
          </a:p>
          <a:p>
            <a:r>
              <a:t>• Flag provides no predictive info.</a:t>
            </a:r>
          </a:p>
          <a:p>
            <a:r>
              <a:t>• Hours is key metric for engagement.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Engagement is uneven: few users dominate hours.</a:t>
            </a:r>
          </a:p>
          <a:p>
            <a:r>
              <a:t>• Purchase ≠ play: many games unplayed.</a:t>
            </a:r>
          </a:p>
          <a:p>
            <a:r>
              <a:t>• Few games dominate player activity.</a:t>
            </a:r>
          </a:p>
          <a:p>
            <a:r>
              <a:t>• PySpark enables scalable data processing.</a:t>
            </a:r>
          </a:p>
          <a:p>
            <a:r>
              <a:t>• Visualizations reveal hidden patterns.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 /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Build recommendation systems for games.</a:t>
            </a:r>
          </a:p>
          <a:p>
            <a:r>
              <a:t>• Predict playtime from purchase patterns.</a:t>
            </a:r>
          </a:p>
          <a:p>
            <a:r>
              <a:t>• Cluster users into casual vs hardcore segments.</a:t>
            </a:r>
          </a:p>
          <a:p>
            <a:r>
              <a:t>• Expand dataset with recent Steam activity.</a:t>
            </a:r>
          </a:p>
          <a:p>
            <a:r>
              <a:t>• Explore NLP for user reviews integration.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200,000 records capturing Steam users' interactions with games</a:t>
            </a:r>
          </a:p>
          <a:p>
            <a:r>
              <a:t>• Columns: UserID, Game, Action, Hours, Flag</a:t>
            </a:r>
          </a:p>
          <a:p>
            <a:r>
              <a:t>• Action distinguishes between purchase and play</a:t>
            </a:r>
          </a:p>
          <a:p>
            <a:r>
              <a:t>• Hours meaningful only for play 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Games by Unique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Explanation:</a:t>
            </a:r>
          </a:p>
          <a:p>
            <a:r>
              <a:t>Shows the top 10 games with the highest number of unique players.</a:t>
            </a:r>
          </a:p>
          <a:p/>
          <a:p>
            <a:r>
              <a:t>Insights:</a:t>
            </a:r>
          </a:p>
          <a:p>
            <a:r>
              <a:t>• Dota 2 has the largest player base.</a:t>
            </a:r>
          </a:p>
          <a:p>
            <a:r>
              <a:t>• Market concentrated around few titles.</a:t>
            </a:r>
          </a:p>
          <a:p>
            <a:r>
              <a:t>• Free-to-play games dominate top spots.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Games by Hours Played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Explanation:</a:t>
            </a:r>
          </a:p>
          <a:p>
            <a:r>
              <a:t>Shows top 10 games ranked by cumulative hours played.</a:t>
            </a:r>
          </a:p>
          <a:p/>
          <a:p>
            <a:r>
              <a:t>Insights:</a:t>
            </a:r>
          </a:p>
          <a:p>
            <a:r>
              <a:t>• Dota 2 leads with massive engagement.</a:t>
            </a:r>
          </a:p>
          <a:p>
            <a:r>
              <a:t>• Highlights replayability in MOBAs and shooters.</a:t>
            </a:r>
          </a:p>
          <a:p>
            <a:r>
              <a:t>• Games with fewer players but long playtime appear high.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Hours Played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Explanation:</a:t>
            </a:r>
          </a:p>
          <a:p>
            <a:r>
              <a:t>Histogram showing frequency of play hours per session.</a:t>
            </a:r>
          </a:p>
          <a:p/>
          <a:p>
            <a:r>
              <a:t>Insights:</a:t>
            </a:r>
          </a:p>
          <a:p>
            <a:r>
              <a:t>• Right-skewed distribution.</a:t>
            </a:r>
          </a:p>
          <a:p>
            <a:r>
              <a:t>• Most sessions &lt;10 hours.</a:t>
            </a:r>
          </a:p>
          <a:p>
            <a:r>
              <a:t>• Minority of hardcore players with thousands of hours.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Explanation:</a:t>
            </a:r>
          </a:p>
          <a:p>
            <a:r>
              <a:t>Pie chart showing purchase vs play actions.</a:t>
            </a:r>
          </a:p>
          <a:p/>
          <a:p>
            <a:r>
              <a:t>Insights:</a:t>
            </a:r>
          </a:p>
          <a:p>
            <a:r>
              <a:t>• Play actions = 65.1% of dataset.</a:t>
            </a:r>
          </a:p>
          <a:p>
            <a:r>
              <a:t>• Purchases = 34.9%.</a:t>
            </a:r>
          </a:p>
          <a:p>
            <a:r>
              <a:t>• Logical as one purchase leads to multiple play sessions.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Games by Average Hours per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Explanation:</a:t>
            </a:r>
          </a:p>
          <a:p>
            <a:r>
              <a:t>Ranks games by average playtime per user.</a:t>
            </a:r>
          </a:p>
          <a:p/>
          <a:p>
            <a:r>
              <a:t>Insights:</a:t>
            </a:r>
          </a:p>
          <a:p>
            <a:r>
              <a:t>• Civilization V and CS:GO show deep engagement.</a:t>
            </a:r>
          </a:p>
          <a:p>
            <a:r>
              <a:t>• Highlights niche but sticky games.</a:t>
            </a:r>
          </a:p>
          <a:p>
            <a:r>
              <a:t>• Strong metric for retention.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Hours for Top 5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Explanation:</a:t>
            </a:r>
          </a:p>
          <a:p>
            <a:r>
              <a:t>Violin plots showing playtime spread for top 5 games.</a:t>
            </a:r>
          </a:p>
          <a:p/>
          <a:p>
            <a:r>
              <a:t>Insights:</a:t>
            </a:r>
          </a:p>
          <a:p>
            <a:r>
              <a:t>• Dota 2 and CS:GO have wide distributions.</a:t>
            </a:r>
          </a:p>
          <a:p>
            <a:r>
              <a:t>• Median playtime is low for most games.</a:t>
            </a:r>
          </a:p>
          <a:p>
            <a:r>
              <a:t>• Outliers inflate averages significantly.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Games by Median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Explanation:</a:t>
            </a:r>
          </a:p>
          <a:p>
            <a:r>
              <a:t>Ranks games by median playtime (typical user).</a:t>
            </a:r>
          </a:p>
          <a:p/>
          <a:p>
            <a:r>
              <a:t>Insights:</a:t>
            </a:r>
          </a:p>
          <a:p>
            <a:r>
              <a:t>• Skyrim and Terraria show high median hours.</a:t>
            </a:r>
          </a:p>
          <a:p>
            <a:r>
              <a:t>• Median avoids outlier bias.</a:t>
            </a:r>
          </a:p>
          <a:p>
            <a:r>
              <a:t>• Mix of story-driven and replayable titles.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