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11/13/2019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11/13/2019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4855-5A33-4975-9DBB-7B6B52534A1D}"/>
              </a:ext>
            </a:extLst>
          </p:cNvPr>
          <p:cNvSpPr>
            <a:spLocks noGrp="1"/>
          </p:cNvSpPr>
          <p:nvPr>
            <p:ph type="ctrTitle"/>
          </p:nvPr>
        </p:nvSpPr>
        <p:spPr>
          <a:xfrm>
            <a:off x="1109979" y="2424418"/>
            <a:ext cx="10122879" cy="1384037"/>
          </a:xfrm>
        </p:spPr>
        <p:txBody>
          <a:bodyPr/>
          <a:lstStyle/>
          <a:p>
            <a:r>
              <a:rPr lang="en-US" dirty="0"/>
              <a:t>turtle race</a:t>
            </a:r>
          </a:p>
        </p:txBody>
      </p:sp>
      <p:sp>
        <p:nvSpPr>
          <p:cNvPr id="3" name="Subtitle 2">
            <a:extLst>
              <a:ext uri="{FF2B5EF4-FFF2-40B4-BE49-F238E27FC236}">
                <a16:creationId xmlns:a16="http://schemas.microsoft.com/office/drawing/2014/main" id="{798FE452-5635-4856-A0EB-A1892BF9666C}"/>
              </a:ext>
            </a:extLst>
          </p:cNvPr>
          <p:cNvSpPr>
            <a:spLocks noGrp="1"/>
          </p:cNvSpPr>
          <p:nvPr>
            <p:ph type="subTitle" idx="1"/>
          </p:nvPr>
        </p:nvSpPr>
        <p:spPr/>
        <p:txBody>
          <a:bodyPr/>
          <a:lstStyle/>
          <a:p>
            <a:r>
              <a:rPr lang="en-US" dirty="0"/>
              <a:t>Submitted by:</a:t>
            </a:r>
          </a:p>
          <a:p>
            <a:r>
              <a:rPr lang="en-US" dirty="0"/>
              <a:t>BAMMIDI SAI CHANDRA SEKHAR(</a:t>
            </a:r>
            <a:r>
              <a:rPr lang="en-US" dirty="0">
                <a:latin typeface="Browallia New" panose="020B0502040204020203" pitchFamily="34" charset="-34"/>
                <a:cs typeface="Browallia New" panose="020B0502040204020203" pitchFamily="34" charset="-34"/>
              </a:rPr>
              <a:t>11802374</a:t>
            </a:r>
            <a:r>
              <a:rPr lang="en-US" dirty="0"/>
              <a:t>)</a:t>
            </a:r>
          </a:p>
          <a:p>
            <a:r>
              <a:rPr lang="en-US" dirty="0"/>
              <a:t>PATHPATI SAI KUMAR(</a:t>
            </a:r>
            <a:r>
              <a:rPr lang="en-US" dirty="0">
                <a:latin typeface="Browallia New" panose="020B0502040204020203" pitchFamily="34" charset="-34"/>
                <a:cs typeface="Browallia New" panose="020B0502040204020203" pitchFamily="34" charset="-34"/>
              </a:rPr>
              <a:t>11804760</a:t>
            </a:r>
            <a:r>
              <a:rPr lang="en-US" dirty="0"/>
              <a:t>)</a:t>
            </a:r>
          </a:p>
        </p:txBody>
      </p:sp>
      <p:sp>
        <p:nvSpPr>
          <p:cNvPr id="4" name="Rectangle 3">
            <a:extLst>
              <a:ext uri="{FF2B5EF4-FFF2-40B4-BE49-F238E27FC236}">
                <a16:creationId xmlns:a16="http://schemas.microsoft.com/office/drawing/2014/main" id="{F5B9D045-CEB0-4721-89D5-390D90962B78}"/>
              </a:ext>
            </a:extLst>
          </p:cNvPr>
          <p:cNvSpPr/>
          <p:nvPr/>
        </p:nvSpPr>
        <p:spPr>
          <a:xfrm>
            <a:off x="1484851" y="738231"/>
            <a:ext cx="9345336" cy="110734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 </a:t>
            </a:r>
            <a:r>
              <a:rPr lang="en-US" sz="3600" dirty="0">
                <a:latin typeface="Bookman Old Style" panose="020B0604020202020204" pitchFamily="18" charset="0"/>
              </a:rPr>
              <a:t>213</a:t>
            </a:r>
          </a:p>
          <a:p>
            <a:pPr algn="ctr"/>
            <a:r>
              <a:rPr lang="en-US" sz="3600" dirty="0">
                <a:latin typeface="Bookman Old Style" panose="020B0604020202020204" pitchFamily="18" charset="0"/>
              </a:rPr>
              <a:t>PYTHON PROGRAMMING</a:t>
            </a:r>
          </a:p>
        </p:txBody>
      </p:sp>
    </p:spTree>
    <p:extLst>
      <p:ext uri="{BB962C8B-B14F-4D97-AF65-F5344CB8AC3E}">
        <p14:creationId xmlns:p14="http://schemas.microsoft.com/office/powerpoint/2010/main" val="242626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6F1452A-972B-484C-97D6-58C652F4231D}"/>
              </a:ext>
            </a:extLst>
          </p:cNvPr>
          <p:cNvPicPr>
            <a:picLocks noGrp="1" noChangeAspect="1"/>
          </p:cNvPicPr>
          <p:nvPr>
            <p:ph idx="1"/>
          </p:nvPr>
        </p:nvPicPr>
        <p:blipFill>
          <a:blip r:embed="rId2"/>
          <a:stretch>
            <a:fillRect/>
          </a:stretch>
        </p:blipFill>
        <p:spPr>
          <a:xfrm>
            <a:off x="3194141" y="528506"/>
            <a:ext cx="8684671" cy="5536734"/>
          </a:xfrm>
        </p:spPr>
      </p:pic>
      <p:sp>
        <p:nvSpPr>
          <p:cNvPr id="19" name="Rectangle 18">
            <a:extLst>
              <a:ext uri="{FF2B5EF4-FFF2-40B4-BE49-F238E27FC236}">
                <a16:creationId xmlns:a16="http://schemas.microsoft.com/office/drawing/2014/main" id="{AAFB9931-411F-48FD-9372-30A6D333017E}"/>
              </a:ext>
            </a:extLst>
          </p:cNvPr>
          <p:cNvSpPr/>
          <p:nvPr/>
        </p:nvSpPr>
        <p:spPr>
          <a:xfrm>
            <a:off x="693140" y="1744211"/>
            <a:ext cx="2295525" cy="26479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a:p>
            <a:pPr algn="ctr"/>
            <a:r>
              <a:rPr lang="en-US" dirty="0"/>
              <a:t>OF </a:t>
            </a:r>
          </a:p>
          <a:p>
            <a:pPr algn="ctr"/>
            <a:r>
              <a:rPr lang="en-US" dirty="0"/>
              <a:t>LOGIN PAGE</a:t>
            </a:r>
          </a:p>
        </p:txBody>
      </p:sp>
    </p:spTree>
    <p:extLst>
      <p:ext uri="{BB962C8B-B14F-4D97-AF65-F5344CB8AC3E}">
        <p14:creationId xmlns:p14="http://schemas.microsoft.com/office/powerpoint/2010/main" val="349285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0B7E-26D7-43DC-8C14-0B3166AE9033}"/>
              </a:ext>
            </a:extLst>
          </p:cNvPr>
          <p:cNvSpPr>
            <a:spLocks noGrp="1"/>
          </p:cNvSpPr>
          <p:nvPr>
            <p:ph type="title"/>
          </p:nvPr>
        </p:nvSpPr>
        <p:spPr/>
        <p:txBody>
          <a:bodyPr>
            <a:normAutofit/>
          </a:bodyPr>
          <a:lstStyle/>
          <a:p>
            <a:r>
              <a:rPr lang="en-US" sz="2800" dirty="0"/>
              <a:t>ABOUT THE GAME MODULE:</a:t>
            </a:r>
          </a:p>
        </p:txBody>
      </p:sp>
      <p:sp>
        <p:nvSpPr>
          <p:cNvPr id="3" name="Content Placeholder 2">
            <a:extLst>
              <a:ext uri="{FF2B5EF4-FFF2-40B4-BE49-F238E27FC236}">
                <a16:creationId xmlns:a16="http://schemas.microsoft.com/office/drawing/2014/main" id="{DFDBAE64-4BDE-4CC9-995E-5832B08D195B}"/>
              </a:ext>
            </a:extLst>
          </p:cNvPr>
          <p:cNvSpPr>
            <a:spLocks noGrp="1"/>
          </p:cNvSpPr>
          <p:nvPr>
            <p:ph idx="1"/>
          </p:nvPr>
        </p:nvSpPr>
        <p:spPr/>
        <p:txBody>
          <a:bodyPr/>
          <a:lstStyle/>
          <a:p>
            <a:r>
              <a:rPr lang="en-US" dirty="0"/>
              <a:t>To reach this module  we have two ways either by pressing the button “play as guest”  on home screen or after login with the user credentials we directly enter into the game.</a:t>
            </a:r>
          </a:p>
          <a:p>
            <a:r>
              <a:rPr lang="en-US" dirty="0"/>
              <a:t>In this module we import modules like “turtle”, “</a:t>
            </a:r>
            <a:r>
              <a:rPr lang="en-US" dirty="0" err="1"/>
              <a:t>randint</a:t>
            </a:r>
            <a:r>
              <a:rPr lang="en-US" dirty="0"/>
              <a:t>”, </a:t>
            </a:r>
            <a:r>
              <a:rPr lang="en-US" dirty="0" err="1"/>
              <a:t>pygame</a:t>
            </a:r>
            <a:r>
              <a:rPr lang="en-US" dirty="0"/>
              <a:t>.</a:t>
            </a:r>
          </a:p>
          <a:p>
            <a:r>
              <a:rPr lang="en-US" dirty="0"/>
              <a:t>By importing turtle we can the get the features like forward, </a:t>
            </a:r>
            <a:r>
              <a:rPr lang="en-US" dirty="0" err="1"/>
              <a:t>goto</a:t>
            </a:r>
            <a:r>
              <a:rPr lang="en-US" dirty="0"/>
              <a:t>, </a:t>
            </a:r>
            <a:r>
              <a:rPr lang="en-US" dirty="0" err="1"/>
              <a:t>penup</a:t>
            </a:r>
            <a:r>
              <a:rPr lang="en-US" dirty="0"/>
              <a:t>, </a:t>
            </a:r>
            <a:r>
              <a:rPr lang="en-US" dirty="0" err="1"/>
              <a:t>pendown</a:t>
            </a:r>
            <a:r>
              <a:rPr lang="en-US" dirty="0"/>
              <a:t> etc..,</a:t>
            </a:r>
          </a:p>
          <a:p>
            <a:r>
              <a:rPr lang="en-US" dirty="0"/>
              <a:t>By using </a:t>
            </a:r>
            <a:r>
              <a:rPr lang="en-US" dirty="0" err="1"/>
              <a:t>randint</a:t>
            </a:r>
            <a:r>
              <a:rPr lang="en-US" dirty="0"/>
              <a:t> we make turtles to manage their speed.</a:t>
            </a:r>
          </a:p>
          <a:p>
            <a:r>
              <a:rPr lang="en-US" dirty="0"/>
              <a:t>By using the </a:t>
            </a:r>
            <a:r>
              <a:rPr lang="en-US" dirty="0" err="1"/>
              <a:t>pygame</a:t>
            </a:r>
            <a:r>
              <a:rPr lang="en-US" dirty="0"/>
              <a:t> we put the background music to our game.</a:t>
            </a:r>
          </a:p>
          <a:p>
            <a:pPr marL="45720" indent="0">
              <a:buNone/>
            </a:pPr>
            <a:endParaRPr lang="en-US" dirty="0"/>
          </a:p>
        </p:txBody>
      </p:sp>
    </p:spTree>
    <p:extLst>
      <p:ext uri="{BB962C8B-B14F-4D97-AF65-F5344CB8AC3E}">
        <p14:creationId xmlns:p14="http://schemas.microsoft.com/office/powerpoint/2010/main" val="322449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31DDFDA-E693-4D9C-A614-718A2BCCB805}"/>
              </a:ext>
            </a:extLst>
          </p:cNvPr>
          <p:cNvPicPr>
            <a:picLocks noGrp="1" noChangeAspect="1"/>
          </p:cNvPicPr>
          <p:nvPr>
            <p:ph idx="1"/>
          </p:nvPr>
        </p:nvPicPr>
        <p:blipFill>
          <a:blip r:embed="rId2"/>
          <a:stretch>
            <a:fillRect/>
          </a:stretch>
        </p:blipFill>
        <p:spPr>
          <a:xfrm>
            <a:off x="3783435" y="847724"/>
            <a:ext cx="8046615" cy="5038725"/>
          </a:xfrm>
        </p:spPr>
      </p:pic>
      <p:sp>
        <p:nvSpPr>
          <p:cNvPr id="13" name="Rectangle 12">
            <a:extLst>
              <a:ext uri="{FF2B5EF4-FFF2-40B4-BE49-F238E27FC236}">
                <a16:creationId xmlns:a16="http://schemas.microsoft.com/office/drawing/2014/main" id="{A673ABCB-940F-4CD6-9C5A-9875F6F7B171}"/>
              </a:ext>
            </a:extLst>
          </p:cNvPr>
          <p:cNvSpPr/>
          <p:nvPr/>
        </p:nvSpPr>
        <p:spPr>
          <a:xfrm>
            <a:off x="693140" y="1790699"/>
            <a:ext cx="2295525" cy="26014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a:p>
            <a:pPr algn="ctr"/>
            <a:r>
              <a:rPr lang="en-US" dirty="0"/>
              <a:t>OF </a:t>
            </a:r>
          </a:p>
          <a:p>
            <a:pPr algn="ctr"/>
            <a:r>
              <a:rPr lang="en-US" dirty="0"/>
              <a:t>Game</a:t>
            </a:r>
          </a:p>
        </p:txBody>
      </p:sp>
    </p:spTree>
    <p:extLst>
      <p:ext uri="{BB962C8B-B14F-4D97-AF65-F5344CB8AC3E}">
        <p14:creationId xmlns:p14="http://schemas.microsoft.com/office/powerpoint/2010/main" val="117838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ECEE-ECCF-48CC-99AB-EA06C94D5272}"/>
              </a:ext>
            </a:extLst>
          </p:cNvPr>
          <p:cNvSpPr>
            <a:spLocks noGrp="1"/>
          </p:cNvSpPr>
          <p:nvPr>
            <p:ph type="title"/>
          </p:nvPr>
        </p:nvSpPr>
        <p:spPr/>
        <p:txBody>
          <a:bodyPr>
            <a:normAutofit/>
          </a:bodyPr>
          <a:lstStyle/>
          <a:p>
            <a:r>
              <a:rPr lang="en-US" sz="2400" dirty="0"/>
              <a:t>References:</a:t>
            </a:r>
          </a:p>
        </p:txBody>
      </p:sp>
      <p:sp>
        <p:nvSpPr>
          <p:cNvPr id="3" name="Content Placeholder 2">
            <a:extLst>
              <a:ext uri="{FF2B5EF4-FFF2-40B4-BE49-F238E27FC236}">
                <a16:creationId xmlns:a16="http://schemas.microsoft.com/office/drawing/2014/main" id="{1104FBD0-E91E-428D-9389-AF2225F43043}"/>
              </a:ext>
            </a:extLst>
          </p:cNvPr>
          <p:cNvSpPr>
            <a:spLocks noGrp="1"/>
          </p:cNvSpPr>
          <p:nvPr>
            <p:ph idx="1"/>
          </p:nvPr>
        </p:nvSpPr>
        <p:spPr/>
        <p:txBody>
          <a:bodyPr/>
          <a:lstStyle/>
          <a:p>
            <a:pPr marL="45720" indent="0">
              <a:buNone/>
            </a:pPr>
            <a:r>
              <a:rPr lang="en-US" dirty="0"/>
              <a:t>Geeks for geeks for the help of </a:t>
            </a:r>
            <a:r>
              <a:rPr lang="en-US" dirty="0" err="1"/>
              <a:t>tkinter</a:t>
            </a:r>
            <a:r>
              <a:rPr lang="en-US" dirty="0"/>
              <a:t> module.</a:t>
            </a:r>
          </a:p>
          <a:p>
            <a:pPr marL="45720" indent="0">
              <a:buNone/>
            </a:pPr>
            <a:r>
              <a:rPr lang="en-US" dirty="0"/>
              <a:t>For turtle we take the reference of some you tube channels.</a:t>
            </a:r>
          </a:p>
          <a:p>
            <a:pPr marL="45720" indent="0">
              <a:buNone/>
            </a:pPr>
            <a:r>
              <a:rPr lang="en-US" dirty="0"/>
              <a:t> </a:t>
            </a:r>
          </a:p>
        </p:txBody>
      </p:sp>
    </p:spTree>
    <p:extLst>
      <p:ext uri="{BB962C8B-B14F-4D97-AF65-F5344CB8AC3E}">
        <p14:creationId xmlns:p14="http://schemas.microsoft.com/office/powerpoint/2010/main" val="142093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Graphic 6" descr="Smiling Face with No Fill">
            <a:extLst>
              <a:ext uri="{FF2B5EF4-FFF2-40B4-BE49-F238E27FC236}">
                <a16:creationId xmlns:a16="http://schemas.microsoft.com/office/drawing/2014/main" id="{B7931A93-3F87-46D9-BBFA-A9855241E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4517" y="857675"/>
            <a:ext cx="5140669" cy="5140669"/>
          </a:xfrm>
          <a:prstGeom prst="rect">
            <a:avLst/>
          </a:prstGeom>
        </p:spPr>
      </p:pic>
      <p:sp>
        <p:nvSpPr>
          <p:cNvPr id="3" name="Content Placeholder 2">
            <a:extLst>
              <a:ext uri="{FF2B5EF4-FFF2-40B4-BE49-F238E27FC236}">
                <a16:creationId xmlns:a16="http://schemas.microsoft.com/office/drawing/2014/main" id="{6B67C199-66C5-4370-A1E2-7DA40A6032F0}"/>
              </a:ext>
            </a:extLst>
          </p:cNvPr>
          <p:cNvSpPr>
            <a:spLocks noGrp="1"/>
          </p:cNvSpPr>
          <p:nvPr>
            <p:ph idx="1"/>
          </p:nvPr>
        </p:nvSpPr>
        <p:spPr>
          <a:xfrm>
            <a:off x="6381751" y="2857500"/>
            <a:ext cx="4762499" cy="1295400"/>
          </a:xfrm>
        </p:spPr>
        <p:txBody>
          <a:bodyPr>
            <a:normAutofit/>
          </a:bodyPr>
          <a:lstStyle/>
          <a:p>
            <a:pPr marL="45720" indent="0">
              <a:buNone/>
            </a:pPr>
            <a:r>
              <a:rPr lang="en-US" sz="6600" dirty="0"/>
              <a:t>THANK YOU</a:t>
            </a:r>
          </a:p>
        </p:txBody>
      </p:sp>
    </p:spTree>
    <p:extLst>
      <p:ext uri="{BB962C8B-B14F-4D97-AF65-F5344CB8AC3E}">
        <p14:creationId xmlns:p14="http://schemas.microsoft.com/office/powerpoint/2010/main" val="333480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B8F1-A031-4FC8-BF73-7652D3060AE6}"/>
              </a:ext>
            </a:extLst>
          </p:cNvPr>
          <p:cNvSpPr>
            <a:spLocks noGrp="1"/>
          </p:cNvSpPr>
          <p:nvPr>
            <p:ph type="title"/>
          </p:nvPr>
        </p:nvSpPr>
        <p:spPr/>
        <p:txBody>
          <a:bodyPr>
            <a:normAutofit/>
          </a:bodyPr>
          <a:lstStyle/>
          <a:p>
            <a:r>
              <a:rPr lang="en-US" sz="2400" dirty="0"/>
              <a:t>DIVISION OF WORK:</a:t>
            </a:r>
          </a:p>
        </p:txBody>
      </p:sp>
      <p:sp>
        <p:nvSpPr>
          <p:cNvPr id="3" name="Content Placeholder 2">
            <a:extLst>
              <a:ext uri="{FF2B5EF4-FFF2-40B4-BE49-F238E27FC236}">
                <a16:creationId xmlns:a16="http://schemas.microsoft.com/office/drawing/2014/main" id="{FBD591CA-00A9-40D3-83ED-52C3B34C96D4}"/>
              </a:ext>
            </a:extLst>
          </p:cNvPr>
          <p:cNvSpPr>
            <a:spLocks noGrp="1"/>
          </p:cNvSpPr>
          <p:nvPr>
            <p:ph idx="1"/>
          </p:nvPr>
        </p:nvSpPr>
        <p:spPr/>
        <p:txBody>
          <a:bodyPr/>
          <a:lstStyle/>
          <a:p>
            <a:r>
              <a:rPr lang="en-US" dirty="0"/>
              <a:t>Game and home screen (in partition)</a:t>
            </a:r>
          </a:p>
          <a:p>
            <a:r>
              <a:rPr lang="en-US" dirty="0"/>
              <a:t>Login and sign up page designing (</a:t>
            </a:r>
            <a:r>
              <a:rPr lang="en-US" dirty="0" err="1"/>
              <a:t>sai</a:t>
            </a:r>
            <a:r>
              <a:rPr lang="en-US" dirty="0"/>
              <a:t> </a:t>
            </a:r>
            <a:r>
              <a:rPr lang="en-US" dirty="0" err="1"/>
              <a:t>kumar</a:t>
            </a:r>
            <a:r>
              <a:rPr lang="en-US" dirty="0"/>
              <a:t>)</a:t>
            </a:r>
          </a:p>
          <a:p>
            <a:r>
              <a:rPr lang="en-US" dirty="0"/>
              <a:t>Database (</a:t>
            </a:r>
            <a:r>
              <a:rPr lang="en-US" dirty="0" err="1"/>
              <a:t>sai</a:t>
            </a:r>
            <a:r>
              <a:rPr lang="en-US" dirty="0"/>
              <a:t> Chandra </a:t>
            </a:r>
            <a:r>
              <a:rPr lang="en-US" dirty="0" err="1"/>
              <a:t>sekhar</a:t>
            </a:r>
            <a:r>
              <a:rPr lang="en-US" dirty="0"/>
              <a:t>)</a:t>
            </a:r>
          </a:p>
        </p:txBody>
      </p:sp>
    </p:spTree>
    <p:extLst>
      <p:ext uri="{BB962C8B-B14F-4D97-AF65-F5344CB8AC3E}">
        <p14:creationId xmlns:p14="http://schemas.microsoft.com/office/powerpoint/2010/main" val="196616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A6A4-349F-4E02-9EC4-9E3C16A81385}"/>
              </a:ext>
            </a:extLst>
          </p:cNvPr>
          <p:cNvSpPr>
            <a:spLocks noGrp="1"/>
          </p:cNvSpPr>
          <p:nvPr>
            <p:ph type="title"/>
          </p:nvPr>
        </p:nvSpPr>
        <p:spPr/>
        <p:txBody>
          <a:bodyPr>
            <a:normAutofit/>
          </a:bodyPr>
          <a:lstStyle/>
          <a:p>
            <a:r>
              <a:rPr lang="en-US" sz="2800" dirty="0"/>
              <a:t>ABOUT THE GAME:</a:t>
            </a:r>
          </a:p>
        </p:txBody>
      </p:sp>
      <p:sp>
        <p:nvSpPr>
          <p:cNvPr id="3" name="Content Placeholder 2">
            <a:extLst>
              <a:ext uri="{FF2B5EF4-FFF2-40B4-BE49-F238E27FC236}">
                <a16:creationId xmlns:a16="http://schemas.microsoft.com/office/drawing/2014/main" id="{2D69D14D-4524-4A36-AB6A-EE2E44AA2829}"/>
              </a:ext>
            </a:extLst>
          </p:cNvPr>
          <p:cNvSpPr>
            <a:spLocks noGrp="1"/>
          </p:cNvSpPr>
          <p:nvPr>
            <p:ph idx="1"/>
          </p:nvPr>
        </p:nvSpPr>
        <p:spPr>
          <a:xfrm>
            <a:off x="1143000" y="1593908"/>
            <a:ext cx="9872871" cy="4502092"/>
          </a:xfrm>
        </p:spPr>
        <p:txBody>
          <a:bodyPr/>
          <a:lstStyle/>
          <a:p>
            <a:r>
              <a:rPr lang="en-US" dirty="0"/>
              <a:t>In this game , the race is conducted between the four turtles.</a:t>
            </a:r>
          </a:p>
          <a:p>
            <a:pPr marL="45720" indent="0">
              <a:buNone/>
            </a:pPr>
            <a:endParaRPr lang="en-US" dirty="0"/>
          </a:p>
          <a:p>
            <a:r>
              <a:rPr lang="en-US" dirty="0"/>
              <a:t>Among those turtles  we have to select one of the turtle.</a:t>
            </a:r>
          </a:p>
          <a:p>
            <a:pPr marL="45720" indent="0">
              <a:buNone/>
            </a:pPr>
            <a:endParaRPr lang="en-US" dirty="0"/>
          </a:p>
          <a:p>
            <a:r>
              <a:rPr lang="en-US" dirty="0"/>
              <a:t>After your selecti0n the game has been started.</a:t>
            </a:r>
          </a:p>
          <a:p>
            <a:pPr marL="45720" indent="0">
              <a:buNone/>
            </a:pPr>
            <a:endParaRPr lang="en-US" dirty="0"/>
          </a:p>
          <a:p>
            <a:r>
              <a:rPr lang="en-US" dirty="0"/>
              <a:t>The one turtle which reaches the end of the track first will be declared as winner.</a:t>
            </a:r>
          </a:p>
          <a:p>
            <a:pPr marL="45720" indent="0">
              <a:buNone/>
            </a:pPr>
            <a:endParaRPr lang="en-US" dirty="0"/>
          </a:p>
          <a:p>
            <a:r>
              <a:rPr lang="en-US" dirty="0"/>
              <a:t>If your selected turtle reaches the end then you will be the winner. </a:t>
            </a:r>
          </a:p>
        </p:txBody>
      </p:sp>
    </p:spTree>
    <p:extLst>
      <p:ext uri="{BB962C8B-B14F-4D97-AF65-F5344CB8AC3E}">
        <p14:creationId xmlns:p14="http://schemas.microsoft.com/office/powerpoint/2010/main" val="146386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E84E-C572-4CA3-AE78-D7527B6161DF}"/>
              </a:ext>
            </a:extLst>
          </p:cNvPr>
          <p:cNvSpPr>
            <a:spLocks noGrp="1"/>
          </p:cNvSpPr>
          <p:nvPr>
            <p:ph type="title"/>
          </p:nvPr>
        </p:nvSpPr>
        <p:spPr/>
        <p:txBody>
          <a:bodyPr>
            <a:normAutofit/>
          </a:bodyPr>
          <a:lstStyle/>
          <a:p>
            <a:r>
              <a:rPr lang="en-US" sz="2800" dirty="0"/>
              <a:t>Modules used:</a:t>
            </a:r>
          </a:p>
        </p:txBody>
      </p:sp>
      <p:sp>
        <p:nvSpPr>
          <p:cNvPr id="3" name="Content Placeholder 2">
            <a:extLst>
              <a:ext uri="{FF2B5EF4-FFF2-40B4-BE49-F238E27FC236}">
                <a16:creationId xmlns:a16="http://schemas.microsoft.com/office/drawing/2014/main" id="{72B7A0B6-256C-4F63-847C-265E6EEA5972}"/>
              </a:ext>
            </a:extLst>
          </p:cNvPr>
          <p:cNvSpPr>
            <a:spLocks noGrp="1"/>
          </p:cNvSpPr>
          <p:nvPr>
            <p:ph idx="1"/>
          </p:nvPr>
        </p:nvSpPr>
        <p:spPr>
          <a:xfrm>
            <a:off x="1143000" y="1669409"/>
            <a:ext cx="9872871" cy="4426591"/>
          </a:xfrm>
        </p:spPr>
        <p:txBody>
          <a:bodyPr/>
          <a:lstStyle/>
          <a:p>
            <a:pPr marL="45720" indent="0">
              <a:buNone/>
            </a:pPr>
            <a:r>
              <a:rPr lang="en-US" dirty="0"/>
              <a:t>The modules  used for this project are:</a:t>
            </a:r>
          </a:p>
          <a:p>
            <a:pPr marL="45720" indent="0">
              <a:buNone/>
            </a:pPr>
            <a:endParaRPr lang="en-US" dirty="0"/>
          </a:p>
          <a:p>
            <a:pPr marL="45720" indent="0">
              <a:buNone/>
            </a:pPr>
            <a:r>
              <a:rPr lang="en-US" dirty="0"/>
              <a:t>	1) Home screen.</a:t>
            </a:r>
          </a:p>
          <a:p>
            <a:pPr marL="45720" indent="0">
              <a:buNone/>
            </a:pPr>
            <a:endParaRPr lang="en-US" dirty="0"/>
          </a:p>
          <a:p>
            <a:pPr marL="45720" indent="0">
              <a:buNone/>
            </a:pPr>
            <a:r>
              <a:rPr lang="en-US" dirty="0"/>
              <a:t>	2)  log in.</a:t>
            </a:r>
          </a:p>
          <a:p>
            <a:pPr marL="45720" indent="0">
              <a:buNone/>
            </a:pPr>
            <a:endParaRPr lang="en-US" dirty="0"/>
          </a:p>
          <a:p>
            <a:pPr marL="45720" indent="0">
              <a:buNone/>
            </a:pPr>
            <a:r>
              <a:rPr lang="en-US" dirty="0"/>
              <a:t>	3) signup.</a:t>
            </a:r>
          </a:p>
          <a:p>
            <a:pPr marL="45720" indent="0">
              <a:buNone/>
            </a:pPr>
            <a:endParaRPr lang="en-US" dirty="0"/>
          </a:p>
          <a:p>
            <a:pPr marL="45720" indent="0">
              <a:buNone/>
            </a:pPr>
            <a:r>
              <a:rPr lang="en-US" dirty="0"/>
              <a:t>	4)game.</a:t>
            </a:r>
          </a:p>
        </p:txBody>
      </p:sp>
    </p:spTree>
    <p:extLst>
      <p:ext uri="{BB962C8B-B14F-4D97-AF65-F5344CB8AC3E}">
        <p14:creationId xmlns:p14="http://schemas.microsoft.com/office/powerpoint/2010/main" val="38291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9E4-00D6-4F6C-9C06-0500096F4951}"/>
              </a:ext>
            </a:extLst>
          </p:cNvPr>
          <p:cNvSpPr>
            <a:spLocks noGrp="1"/>
          </p:cNvSpPr>
          <p:nvPr>
            <p:ph type="title"/>
          </p:nvPr>
        </p:nvSpPr>
        <p:spPr/>
        <p:txBody>
          <a:bodyPr>
            <a:normAutofit/>
          </a:bodyPr>
          <a:lstStyle/>
          <a:p>
            <a:r>
              <a:rPr lang="en-US" sz="2800" dirty="0"/>
              <a:t>ABOUT HOME SCREEN MODULE:</a:t>
            </a:r>
          </a:p>
        </p:txBody>
      </p:sp>
      <p:sp>
        <p:nvSpPr>
          <p:cNvPr id="3" name="Content Placeholder 2">
            <a:extLst>
              <a:ext uri="{FF2B5EF4-FFF2-40B4-BE49-F238E27FC236}">
                <a16:creationId xmlns:a16="http://schemas.microsoft.com/office/drawing/2014/main" id="{50DB0ECE-910B-425D-9C51-863F3F5AE1AA}"/>
              </a:ext>
            </a:extLst>
          </p:cNvPr>
          <p:cNvSpPr>
            <a:spLocks noGrp="1"/>
          </p:cNvSpPr>
          <p:nvPr>
            <p:ph idx="1"/>
          </p:nvPr>
        </p:nvSpPr>
        <p:spPr>
          <a:xfrm>
            <a:off x="1143000" y="1761688"/>
            <a:ext cx="9872871" cy="4051883"/>
          </a:xfrm>
        </p:spPr>
        <p:txBody>
          <a:bodyPr/>
          <a:lstStyle/>
          <a:p>
            <a:r>
              <a:rPr lang="en-US" dirty="0"/>
              <a:t>We import </a:t>
            </a:r>
            <a:r>
              <a:rPr lang="en-US" dirty="0" err="1"/>
              <a:t>tkinter</a:t>
            </a:r>
            <a:r>
              <a:rPr lang="en-US" dirty="0"/>
              <a:t>  to complete this module.</a:t>
            </a:r>
          </a:p>
          <a:p>
            <a:r>
              <a:rPr lang="en-US" dirty="0"/>
              <a:t>By importing </a:t>
            </a:r>
            <a:r>
              <a:rPr lang="en-US" dirty="0" err="1"/>
              <a:t>tkinter</a:t>
            </a:r>
            <a:r>
              <a:rPr lang="en-US" dirty="0"/>
              <a:t> we can get the widgets like “entry”, “label”, “button”.</a:t>
            </a:r>
          </a:p>
          <a:p>
            <a:r>
              <a:rPr lang="en-US" dirty="0"/>
              <a:t>In this module we display the three buttons named “log in” , “sign up”, “play as guest”.</a:t>
            </a:r>
          </a:p>
          <a:p>
            <a:r>
              <a:rPr lang="en-US" dirty="0"/>
              <a:t>By clicking on the signup button then it is redirected to signup page.</a:t>
            </a:r>
          </a:p>
          <a:p>
            <a:r>
              <a:rPr lang="en-US" dirty="0"/>
              <a:t>By clicking on the login button then it is redirected to login page.</a:t>
            </a:r>
          </a:p>
          <a:p>
            <a:r>
              <a:rPr lang="en-US" dirty="0"/>
              <a:t>By clicking on the play as guest then it is directly redirected to game with out login page.</a:t>
            </a:r>
          </a:p>
          <a:p>
            <a:endParaRPr lang="en-US" dirty="0"/>
          </a:p>
          <a:p>
            <a:endParaRPr lang="en-US" dirty="0"/>
          </a:p>
        </p:txBody>
      </p:sp>
    </p:spTree>
    <p:extLst>
      <p:ext uri="{BB962C8B-B14F-4D97-AF65-F5344CB8AC3E}">
        <p14:creationId xmlns:p14="http://schemas.microsoft.com/office/powerpoint/2010/main" val="250126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B5D7C30-7621-4789-B8A1-3EF036DC760E}"/>
              </a:ext>
            </a:extLst>
          </p:cNvPr>
          <p:cNvPicPr>
            <a:picLocks noChangeAspect="1"/>
          </p:cNvPicPr>
          <p:nvPr/>
        </p:nvPicPr>
        <p:blipFill rotWithShape="1">
          <a:blip r:embed="rId2"/>
          <a:srcRect l="19780" r="20864" b="-1"/>
          <a:stretch/>
        </p:blipFill>
        <p:spPr>
          <a:xfrm>
            <a:off x="4267200" y="438150"/>
            <a:ext cx="7543800" cy="5867399"/>
          </a:xfrm>
          <a:prstGeom prst="rect">
            <a:avLst/>
          </a:prstGeom>
        </p:spPr>
      </p:pic>
      <p:sp>
        <p:nvSpPr>
          <p:cNvPr id="10" name="Rectangle 9">
            <a:extLst>
              <a:ext uri="{FF2B5EF4-FFF2-40B4-BE49-F238E27FC236}">
                <a16:creationId xmlns:a16="http://schemas.microsoft.com/office/drawing/2014/main" id="{5FD86ECB-EE76-4C9D-BE4B-62919C1EAEF9}"/>
              </a:ext>
            </a:extLst>
          </p:cNvPr>
          <p:cNvSpPr/>
          <p:nvPr/>
        </p:nvSpPr>
        <p:spPr>
          <a:xfrm>
            <a:off x="877699" y="1728131"/>
            <a:ext cx="2295525" cy="26304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SNAPSHOT </a:t>
            </a:r>
          </a:p>
          <a:p>
            <a:pPr algn="ctr"/>
            <a:r>
              <a:rPr lang="en-US" sz="2000" dirty="0"/>
              <a:t>OF  </a:t>
            </a:r>
          </a:p>
          <a:p>
            <a:pPr algn="ctr"/>
            <a:r>
              <a:rPr lang="en-US" sz="2000" dirty="0"/>
              <a:t>HOME SCREEN</a:t>
            </a:r>
          </a:p>
        </p:txBody>
      </p:sp>
    </p:spTree>
    <p:extLst>
      <p:ext uri="{BB962C8B-B14F-4D97-AF65-F5344CB8AC3E}">
        <p14:creationId xmlns:p14="http://schemas.microsoft.com/office/powerpoint/2010/main" val="323463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268C-395E-45BB-A569-07E92526A938}"/>
              </a:ext>
            </a:extLst>
          </p:cNvPr>
          <p:cNvSpPr>
            <a:spLocks noGrp="1"/>
          </p:cNvSpPr>
          <p:nvPr>
            <p:ph type="title"/>
          </p:nvPr>
        </p:nvSpPr>
        <p:spPr/>
        <p:txBody>
          <a:bodyPr>
            <a:normAutofit/>
          </a:bodyPr>
          <a:lstStyle/>
          <a:p>
            <a:r>
              <a:rPr lang="en-US" sz="2800" dirty="0"/>
              <a:t>ABOUT SIGNUP PAGE:</a:t>
            </a:r>
          </a:p>
        </p:txBody>
      </p:sp>
      <p:sp>
        <p:nvSpPr>
          <p:cNvPr id="3" name="Content Placeholder 2">
            <a:extLst>
              <a:ext uri="{FF2B5EF4-FFF2-40B4-BE49-F238E27FC236}">
                <a16:creationId xmlns:a16="http://schemas.microsoft.com/office/drawing/2014/main" id="{5EBFC1AF-6B39-4AF6-9786-EBC5DB962FEB}"/>
              </a:ext>
            </a:extLst>
          </p:cNvPr>
          <p:cNvSpPr>
            <a:spLocks noGrp="1"/>
          </p:cNvSpPr>
          <p:nvPr>
            <p:ph idx="1"/>
          </p:nvPr>
        </p:nvSpPr>
        <p:spPr>
          <a:xfrm>
            <a:off x="1143000" y="1577130"/>
            <a:ext cx="9872871" cy="4518870"/>
          </a:xfrm>
        </p:spPr>
        <p:txBody>
          <a:bodyPr>
            <a:normAutofit lnSpcReduction="10000"/>
          </a:bodyPr>
          <a:lstStyle/>
          <a:p>
            <a:r>
              <a:rPr lang="en-US" dirty="0"/>
              <a:t>As we import the </a:t>
            </a:r>
            <a:r>
              <a:rPr lang="en-US" dirty="0" err="1"/>
              <a:t>tkinter</a:t>
            </a:r>
            <a:r>
              <a:rPr lang="en-US" dirty="0"/>
              <a:t> library for home screen the same used for this module and we import sqlite3 module to store the information in database.</a:t>
            </a:r>
          </a:p>
          <a:p>
            <a:r>
              <a:rPr lang="en-US" dirty="0"/>
              <a:t>We use the entry widget to take the information from the user and store it in a database after completion of filling of all fields.</a:t>
            </a:r>
          </a:p>
          <a:p>
            <a:r>
              <a:rPr lang="en-US" dirty="0"/>
              <a:t>If we forget to fill any one of the field then it shows the validation.</a:t>
            </a:r>
          </a:p>
          <a:p>
            <a:endParaRPr lang="en-US" dirty="0"/>
          </a:p>
          <a:p>
            <a:endParaRPr lang="en-US" dirty="0"/>
          </a:p>
          <a:p>
            <a:endParaRPr lang="en-US" dirty="0"/>
          </a:p>
          <a:p>
            <a:endParaRPr lang="en-US" dirty="0"/>
          </a:p>
          <a:p>
            <a:r>
              <a:rPr lang="en-US" dirty="0"/>
              <a:t>By clicking on the submit button the information you entered is directly stored in data base and redirect you to login page.</a:t>
            </a:r>
          </a:p>
        </p:txBody>
      </p:sp>
      <p:pic>
        <p:nvPicPr>
          <p:cNvPr id="5" name="Picture 4" descr="A screenshot of a cell phone&#10;&#10;Description automatically generated">
            <a:extLst>
              <a:ext uri="{FF2B5EF4-FFF2-40B4-BE49-F238E27FC236}">
                <a16:creationId xmlns:a16="http://schemas.microsoft.com/office/drawing/2014/main" id="{5629E4A8-21C8-4707-97D4-FBF952028F2C}"/>
              </a:ext>
            </a:extLst>
          </p:cNvPr>
          <p:cNvPicPr>
            <a:picLocks noChangeAspect="1"/>
          </p:cNvPicPr>
          <p:nvPr/>
        </p:nvPicPr>
        <p:blipFill rotWithShape="1">
          <a:blip r:embed="rId2"/>
          <a:srcRect l="2252" t="4851" b="2305"/>
          <a:stretch/>
        </p:blipFill>
        <p:spPr>
          <a:xfrm>
            <a:off x="3600450" y="3505201"/>
            <a:ext cx="2495550" cy="1733550"/>
          </a:xfrm>
          <a:prstGeom prst="rect">
            <a:avLst/>
          </a:prstGeom>
        </p:spPr>
      </p:pic>
    </p:spTree>
    <p:extLst>
      <p:ext uri="{BB962C8B-B14F-4D97-AF65-F5344CB8AC3E}">
        <p14:creationId xmlns:p14="http://schemas.microsoft.com/office/powerpoint/2010/main" val="1190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B65988F-E34F-428E-B4D9-A6B62BCDEC84}"/>
              </a:ext>
            </a:extLst>
          </p:cNvPr>
          <p:cNvPicPr>
            <a:picLocks noGrp="1" noChangeAspect="1"/>
          </p:cNvPicPr>
          <p:nvPr>
            <p:ph idx="1"/>
          </p:nvPr>
        </p:nvPicPr>
        <p:blipFill>
          <a:blip r:embed="rId2"/>
          <a:stretch>
            <a:fillRect/>
          </a:stretch>
        </p:blipFill>
        <p:spPr>
          <a:xfrm>
            <a:off x="3061982" y="337220"/>
            <a:ext cx="8816829" cy="5954523"/>
          </a:xfrm>
        </p:spPr>
      </p:pic>
      <p:sp>
        <p:nvSpPr>
          <p:cNvPr id="6" name="Rectangle 5">
            <a:extLst>
              <a:ext uri="{FF2B5EF4-FFF2-40B4-BE49-F238E27FC236}">
                <a16:creationId xmlns:a16="http://schemas.microsoft.com/office/drawing/2014/main" id="{EC479C75-1CDD-4938-90B3-8731897FCC39}"/>
              </a:ext>
            </a:extLst>
          </p:cNvPr>
          <p:cNvSpPr/>
          <p:nvPr/>
        </p:nvSpPr>
        <p:spPr>
          <a:xfrm>
            <a:off x="540740" y="1638299"/>
            <a:ext cx="2295525" cy="26014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a:p>
            <a:pPr algn="ctr"/>
            <a:r>
              <a:rPr lang="en-US" dirty="0"/>
              <a:t>OF </a:t>
            </a:r>
          </a:p>
          <a:p>
            <a:pPr algn="ctr"/>
            <a:r>
              <a:rPr lang="en-US" dirty="0"/>
              <a:t>SIGNUP PAGE</a:t>
            </a:r>
          </a:p>
        </p:txBody>
      </p:sp>
    </p:spTree>
    <p:extLst>
      <p:ext uri="{BB962C8B-B14F-4D97-AF65-F5344CB8AC3E}">
        <p14:creationId xmlns:p14="http://schemas.microsoft.com/office/powerpoint/2010/main" val="97638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8591-3FE9-41BF-805B-FF3EFC361245}"/>
              </a:ext>
            </a:extLst>
          </p:cNvPr>
          <p:cNvSpPr>
            <a:spLocks noGrp="1"/>
          </p:cNvSpPr>
          <p:nvPr>
            <p:ph type="title"/>
          </p:nvPr>
        </p:nvSpPr>
        <p:spPr>
          <a:xfrm>
            <a:off x="1143000" y="609600"/>
            <a:ext cx="9875520" cy="1356360"/>
          </a:xfrm>
        </p:spPr>
        <p:txBody>
          <a:bodyPr>
            <a:normAutofit/>
          </a:bodyPr>
          <a:lstStyle/>
          <a:p>
            <a:r>
              <a:rPr lang="en-US" sz="2800"/>
              <a:t>ABOUT  LOGIN PAGE:</a:t>
            </a:r>
            <a:endParaRPr lang="en-US" sz="2800" dirty="0"/>
          </a:p>
        </p:txBody>
      </p:sp>
      <p:sp>
        <p:nvSpPr>
          <p:cNvPr id="3" name="Content Placeholder 2">
            <a:extLst>
              <a:ext uri="{FF2B5EF4-FFF2-40B4-BE49-F238E27FC236}">
                <a16:creationId xmlns:a16="http://schemas.microsoft.com/office/drawing/2014/main" id="{1CB79390-3027-45BA-87FB-9C4C05580FB4}"/>
              </a:ext>
            </a:extLst>
          </p:cNvPr>
          <p:cNvSpPr>
            <a:spLocks noGrp="1"/>
          </p:cNvSpPr>
          <p:nvPr>
            <p:ph idx="1"/>
          </p:nvPr>
        </p:nvSpPr>
        <p:spPr>
          <a:xfrm>
            <a:off x="1143000" y="2057400"/>
            <a:ext cx="9872871" cy="4038600"/>
          </a:xfrm>
        </p:spPr>
        <p:txBody>
          <a:bodyPr/>
          <a:lstStyle/>
          <a:p>
            <a:r>
              <a:rPr lang="en-US" dirty="0"/>
              <a:t>Same as signup  page we import </a:t>
            </a:r>
            <a:r>
              <a:rPr lang="en-US" dirty="0" err="1"/>
              <a:t>tkinter</a:t>
            </a:r>
            <a:r>
              <a:rPr lang="en-US" dirty="0"/>
              <a:t> and sqlite3 libraries to complete this page.</a:t>
            </a:r>
          </a:p>
          <a:p>
            <a:r>
              <a:rPr lang="en-US" dirty="0"/>
              <a:t>Here, we use entry widget to fill the user credentials.</a:t>
            </a:r>
          </a:p>
          <a:p>
            <a:r>
              <a:rPr lang="en-US" dirty="0"/>
              <a:t>And we have one button named login. By clicking on the login button we redirected to  game if you fill all the credentials otherwise it will display the message box.</a:t>
            </a:r>
          </a:p>
          <a:p>
            <a:r>
              <a:rPr lang="en-US" dirty="0"/>
              <a:t> </a:t>
            </a:r>
          </a:p>
        </p:txBody>
      </p:sp>
      <p:pic>
        <p:nvPicPr>
          <p:cNvPr id="5" name="Picture 4" descr="A screenshot of a cell phone&#10;&#10;Description automatically generated">
            <a:extLst>
              <a:ext uri="{FF2B5EF4-FFF2-40B4-BE49-F238E27FC236}">
                <a16:creationId xmlns:a16="http://schemas.microsoft.com/office/drawing/2014/main" id="{31D832D7-F44E-411D-8A03-3A88FD281EA6}"/>
              </a:ext>
            </a:extLst>
          </p:cNvPr>
          <p:cNvPicPr>
            <a:picLocks noChangeAspect="1"/>
          </p:cNvPicPr>
          <p:nvPr/>
        </p:nvPicPr>
        <p:blipFill rotWithShape="1">
          <a:blip r:embed="rId2"/>
          <a:srcRect l="2447" t="7861" r="-3180" b="-2041"/>
          <a:stretch/>
        </p:blipFill>
        <p:spPr>
          <a:xfrm>
            <a:off x="2809875" y="4076700"/>
            <a:ext cx="2571749" cy="1758497"/>
          </a:xfrm>
          <a:prstGeom prst="rect">
            <a:avLst/>
          </a:prstGeom>
        </p:spPr>
      </p:pic>
    </p:spTree>
    <p:extLst>
      <p:ext uri="{BB962C8B-B14F-4D97-AF65-F5344CB8AC3E}">
        <p14:creationId xmlns:p14="http://schemas.microsoft.com/office/powerpoint/2010/main" val="224026872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otalTime>336</TotalTime>
  <Words>553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Browallia New</vt:lpstr>
      <vt:lpstr>Corbel</vt:lpstr>
      <vt:lpstr>Basis</vt:lpstr>
      <vt:lpstr>turtle race</vt:lpstr>
      <vt:lpstr>DIVISION OF WORK:</vt:lpstr>
      <vt:lpstr>ABOUT THE GAME:</vt:lpstr>
      <vt:lpstr>Modules used:</vt:lpstr>
      <vt:lpstr>ABOUT HOME SCREEN MODULE:</vt:lpstr>
      <vt:lpstr>PowerPoint Presentation</vt:lpstr>
      <vt:lpstr>ABOUT SIGNUP PAGE:</vt:lpstr>
      <vt:lpstr>PowerPoint Presentation</vt:lpstr>
      <vt:lpstr>ABOUT  LOGIN PAGE:</vt:lpstr>
      <vt:lpstr>PowerPoint Presentation</vt:lpstr>
      <vt:lpstr>ABOUT THE GAME MODULE:</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turtle race</dc:title>
  <dc:creator>chandu bammidi</dc:creator>
  <cp:lastModifiedBy>chandu bammidi</cp:lastModifiedBy>
  <cp:revision>10</cp:revision>
  <dcterms:created xsi:type="dcterms:W3CDTF">2019-11-10T17:49:54Z</dcterms:created>
  <dcterms:modified xsi:type="dcterms:W3CDTF">2019-11-13T05:44:01Z</dcterms:modified>
</cp:coreProperties>
</file>