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30" r:id="rId1"/>
  </p:sldMasterIdLst>
  <p:notesMasterIdLst>
    <p:notesMasterId r:id="rId13"/>
  </p:notesMasterIdLst>
  <p:sldIdLst>
    <p:sldId id="483" r:id="rId2"/>
    <p:sldId id="484" r:id="rId3"/>
    <p:sldId id="486" r:id="rId4"/>
    <p:sldId id="487" r:id="rId5"/>
    <p:sldId id="488" r:id="rId6"/>
    <p:sldId id="489" r:id="rId7"/>
    <p:sldId id="490" r:id="rId8"/>
    <p:sldId id="491" r:id="rId9"/>
    <p:sldId id="492" r:id="rId10"/>
    <p:sldId id="473" r:id="rId11"/>
    <p:sldId id="468" r:id="rId12"/>
  </p:sldIdLst>
  <p:sldSz cx="12192000" cy="6858000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180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47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1262" y="28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51524B-FB67-4894-A0C5-35151E149D68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8D96B0-D16E-4763-B393-84178CF4FF50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</a:p>
      </dgm:t>
    </dgm:pt>
    <dgm:pt modelId="{080A6B9D-C27D-4227-AC65-3C97878D78C4}" type="parTrans" cxnId="{8CB593F6-6C5D-4606-B959-3E27F9872EC1}">
      <dgm:prSet/>
      <dgm:spPr/>
      <dgm:t>
        <a:bodyPr/>
        <a:lstStyle/>
        <a:p>
          <a:endParaRPr lang="en-US"/>
        </a:p>
      </dgm:t>
    </dgm:pt>
    <dgm:pt modelId="{19B27CEC-4BAD-44A7-A9A7-B7A8B23ADCFD}" type="sibTrans" cxnId="{8CB593F6-6C5D-4606-B959-3E27F9872EC1}">
      <dgm:prSet/>
      <dgm:spPr/>
      <dgm:t>
        <a:bodyPr/>
        <a:lstStyle/>
        <a:p>
          <a:endParaRPr lang="en-US"/>
        </a:p>
      </dgm:t>
    </dgm:pt>
    <dgm:pt modelId="{D471E45F-B026-44AA-9616-57E786AE80AF}">
      <dgm:prSet phldrT="[Text]"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IN" sz="1600" dirty="0"/>
            <a:t>Introduction to Deevia Software India Private Limited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6A986D-69A4-4AC0-AD9B-462FFC9C3F18}" type="parTrans" cxnId="{AEE28BEF-3F73-41A5-9307-D42A450FCA17}">
      <dgm:prSet/>
      <dgm:spPr/>
      <dgm:t>
        <a:bodyPr/>
        <a:lstStyle/>
        <a:p>
          <a:endParaRPr lang="en-US"/>
        </a:p>
      </dgm:t>
    </dgm:pt>
    <dgm:pt modelId="{304E70AD-39C7-4C28-BF7B-6EE91BAE97B7}" type="sibTrans" cxnId="{AEE28BEF-3F73-41A5-9307-D42A450FCA17}">
      <dgm:prSet/>
      <dgm:spPr/>
      <dgm:t>
        <a:bodyPr/>
        <a:lstStyle/>
        <a:p>
          <a:endParaRPr lang="en-US"/>
        </a:p>
      </dgm:t>
    </dgm:pt>
    <dgm:pt modelId="{7B3055AA-BF7C-46D0-9A9E-60087B9F57B4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gm:t>
    </dgm:pt>
    <dgm:pt modelId="{F772EF41-D2BB-4368-8327-B4E332165F48}" type="parTrans" cxnId="{6C7D4BBB-EED6-4011-9FBC-87F683D5B245}">
      <dgm:prSet/>
      <dgm:spPr/>
      <dgm:t>
        <a:bodyPr/>
        <a:lstStyle/>
        <a:p>
          <a:endParaRPr lang="en-US"/>
        </a:p>
      </dgm:t>
    </dgm:pt>
    <dgm:pt modelId="{B81593E2-4CAC-4783-8D2D-E9DDD236A942}" type="sibTrans" cxnId="{6C7D4BBB-EED6-4011-9FBC-87F683D5B245}">
      <dgm:prSet/>
      <dgm:spPr/>
      <dgm:t>
        <a:bodyPr/>
        <a:lstStyle/>
        <a:p>
          <a:endParaRPr lang="en-US"/>
        </a:p>
      </dgm:t>
    </dgm:pt>
    <dgm:pt modelId="{9FED87C4-3F3B-4A18-9185-9F80CFEDEA2E}">
      <dgm:prSet phldrT="[Text]" custT="1"/>
      <dgm:spPr/>
      <dgm:t>
        <a:bodyPr/>
        <a:lstStyle/>
        <a:p>
          <a:r>
            <a:rPr lang="en-US" sz="1600" dirty="0"/>
            <a:t>Explanation of the problem statement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9F5586-1E47-4A85-AA72-0E435BABD665}" type="parTrans" cxnId="{27611794-B6EF-4593-A560-02BF7692DC5A}">
      <dgm:prSet/>
      <dgm:spPr/>
      <dgm:t>
        <a:bodyPr/>
        <a:lstStyle/>
        <a:p>
          <a:endParaRPr lang="en-US"/>
        </a:p>
      </dgm:t>
    </dgm:pt>
    <dgm:pt modelId="{AD0D1882-5210-4A49-9875-4AAC43595580}" type="sibTrans" cxnId="{27611794-B6EF-4593-A560-02BF7692DC5A}">
      <dgm:prSet/>
      <dgm:spPr/>
      <dgm:t>
        <a:bodyPr/>
        <a:lstStyle/>
        <a:p>
          <a:endParaRPr lang="en-US"/>
        </a:p>
      </dgm:t>
    </dgm:pt>
    <dgm:pt modelId="{A59EC69B-8F3F-425B-819F-E8C557946AE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gm:t>
    </dgm:pt>
    <dgm:pt modelId="{0095C3CB-916F-4060-A8DA-DD282FB51587}" type="parTrans" cxnId="{D1BA1DD0-A52A-47BF-962D-9810C87E1576}">
      <dgm:prSet/>
      <dgm:spPr/>
      <dgm:t>
        <a:bodyPr/>
        <a:lstStyle/>
        <a:p>
          <a:endParaRPr lang="en-US"/>
        </a:p>
      </dgm:t>
    </dgm:pt>
    <dgm:pt modelId="{2868AD8D-4E38-46CE-A972-709857BF40AC}" type="sibTrans" cxnId="{D1BA1DD0-A52A-47BF-962D-9810C87E1576}">
      <dgm:prSet/>
      <dgm:spPr/>
      <dgm:t>
        <a:bodyPr/>
        <a:lstStyle/>
        <a:p>
          <a:endParaRPr lang="en-US"/>
        </a:p>
      </dgm:t>
    </dgm:pt>
    <dgm:pt modelId="{73DB572E-062D-41AD-8033-D361B8E583DB}">
      <dgm:prSet phldrT="[Text]" custT="1"/>
      <dgm:spPr/>
      <dgm:t>
        <a:bodyPr/>
        <a:lstStyle/>
        <a:p>
          <a:r>
            <a:rPr lang="en-IN" sz="1600" dirty="0"/>
            <a:t>Demonstration of work progress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D01B62-D132-48B8-9D06-D0A551A21107}" type="parTrans" cxnId="{AA17007A-110D-43AE-B6F2-DF2DF885F2E2}">
      <dgm:prSet/>
      <dgm:spPr/>
      <dgm:t>
        <a:bodyPr/>
        <a:lstStyle/>
        <a:p>
          <a:endParaRPr lang="en-US"/>
        </a:p>
      </dgm:t>
    </dgm:pt>
    <dgm:pt modelId="{98BDB650-3386-4D3D-8E80-609010499291}" type="sibTrans" cxnId="{AA17007A-110D-43AE-B6F2-DF2DF885F2E2}">
      <dgm:prSet/>
      <dgm:spPr/>
      <dgm:t>
        <a:bodyPr/>
        <a:lstStyle/>
        <a:p>
          <a:endParaRPr lang="en-US"/>
        </a:p>
      </dgm:t>
    </dgm:pt>
    <dgm:pt modelId="{5E92505A-51E0-4F78-B3C5-704ACF8710D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</a:p>
      </dgm:t>
    </dgm:pt>
    <dgm:pt modelId="{765B1266-7CE2-4F9C-AE38-D97DFBC1B151}" type="parTrans" cxnId="{DA8CD5E8-B2EE-41E4-8EC6-CFB41D688F68}">
      <dgm:prSet/>
      <dgm:spPr/>
      <dgm:t>
        <a:bodyPr/>
        <a:lstStyle/>
        <a:p>
          <a:endParaRPr lang="en-US"/>
        </a:p>
      </dgm:t>
    </dgm:pt>
    <dgm:pt modelId="{5E9E6A6F-635A-4791-A107-01E95B62EA08}" type="sibTrans" cxnId="{DA8CD5E8-B2EE-41E4-8EC6-CFB41D688F68}">
      <dgm:prSet/>
      <dgm:spPr/>
      <dgm:t>
        <a:bodyPr/>
        <a:lstStyle/>
        <a:p>
          <a:endParaRPr lang="en-US"/>
        </a:p>
      </dgm:t>
    </dgm:pt>
    <dgm:pt modelId="{255FC9E5-0DBA-4623-A6F4-61842390EC9F}">
      <dgm:prSet custT="1"/>
      <dgm:spPr/>
      <dgm:t>
        <a:bodyPr/>
        <a:lstStyle/>
        <a:p>
          <a:r>
            <a:rPr lang="en-IN" sz="1600" dirty="0"/>
            <a:t>Final project submission</a:t>
          </a:r>
        </a:p>
      </dgm:t>
    </dgm:pt>
    <dgm:pt modelId="{098B2A24-67A1-4919-A76D-4D5C03851DD4}" type="parTrans" cxnId="{0E388881-119D-4101-83E2-72E5259A656B}">
      <dgm:prSet/>
      <dgm:spPr/>
      <dgm:t>
        <a:bodyPr/>
        <a:lstStyle/>
        <a:p>
          <a:endParaRPr lang="en-IN"/>
        </a:p>
      </dgm:t>
    </dgm:pt>
    <dgm:pt modelId="{AC459890-7303-49EC-92FD-BCB47A450290}" type="sibTrans" cxnId="{0E388881-119D-4101-83E2-72E5259A656B}">
      <dgm:prSet/>
      <dgm:spPr/>
      <dgm:t>
        <a:bodyPr/>
        <a:lstStyle/>
        <a:p>
          <a:endParaRPr lang="en-IN"/>
        </a:p>
      </dgm:t>
    </dgm:pt>
    <dgm:pt modelId="{E832F985-FA61-4263-A859-66C15BCD0118}">
      <dgm:prSet custT="1"/>
      <dgm:spPr/>
      <dgm:t>
        <a:bodyPr/>
        <a:lstStyle/>
        <a:p>
          <a:endParaRPr lang="en-US" sz="1600" dirty="0"/>
        </a:p>
        <a:p>
          <a:r>
            <a:rPr lang="en-US" sz="1600" dirty="0"/>
            <a:t>Discussion on the assigned project and objectives</a:t>
          </a:r>
        </a:p>
      </dgm:t>
    </dgm:pt>
    <dgm:pt modelId="{5CC63FE6-75AE-46FF-8739-48446F59BFD0}" type="parTrans" cxnId="{F012E78D-B66E-4959-B3BB-DB7E1A00DF4B}">
      <dgm:prSet/>
      <dgm:spPr/>
      <dgm:t>
        <a:bodyPr/>
        <a:lstStyle/>
        <a:p>
          <a:endParaRPr lang="en-IN"/>
        </a:p>
      </dgm:t>
    </dgm:pt>
    <dgm:pt modelId="{89B7A682-FE30-4F11-9BF9-1B2C0E42E105}" type="sibTrans" cxnId="{F012E78D-B66E-4959-B3BB-DB7E1A00DF4B}">
      <dgm:prSet/>
      <dgm:spPr/>
      <dgm:t>
        <a:bodyPr/>
        <a:lstStyle/>
        <a:p>
          <a:endParaRPr lang="en-IN"/>
        </a:p>
      </dgm:t>
    </dgm:pt>
    <dgm:pt modelId="{EE24F53E-6C4D-40C2-A8BB-D7E6CF5A8314}">
      <dgm:prSet custT="1"/>
      <dgm:spPr/>
      <dgm:t>
        <a:bodyPr/>
        <a:lstStyle/>
        <a:p>
          <a:endParaRPr lang="en-US" sz="1600" dirty="0"/>
        </a:p>
        <a:p>
          <a:r>
            <a:rPr lang="en-US" sz="1600" dirty="0"/>
            <a:t>Presentation of initial outcomes and results</a:t>
          </a:r>
        </a:p>
      </dgm:t>
    </dgm:pt>
    <dgm:pt modelId="{B761FD05-E008-4BE7-BA91-C99029D4CC47}" type="parTrans" cxnId="{8516985A-2C59-4344-A414-8320FF6D8C62}">
      <dgm:prSet/>
      <dgm:spPr/>
      <dgm:t>
        <a:bodyPr/>
        <a:lstStyle/>
        <a:p>
          <a:endParaRPr lang="en-IN"/>
        </a:p>
      </dgm:t>
    </dgm:pt>
    <dgm:pt modelId="{25A21D56-E75F-4A5D-8417-695930A8C986}" type="sibTrans" cxnId="{8516985A-2C59-4344-A414-8320FF6D8C62}">
      <dgm:prSet/>
      <dgm:spPr/>
      <dgm:t>
        <a:bodyPr/>
        <a:lstStyle/>
        <a:p>
          <a:endParaRPr lang="en-IN"/>
        </a:p>
      </dgm:t>
    </dgm:pt>
    <dgm:pt modelId="{74FC3795-B0BA-4FF2-8930-06DC17CC9D76}">
      <dgm:prSet custT="1"/>
      <dgm:spPr/>
      <dgm:t>
        <a:bodyPr/>
        <a:lstStyle/>
        <a:p>
          <a:r>
            <a:rPr lang="en-US" sz="1600" dirty="0"/>
            <a:t>Review and feedback from the reporting manager</a:t>
          </a:r>
        </a:p>
      </dgm:t>
    </dgm:pt>
    <dgm:pt modelId="{7796B357-AD5F-4DFD-9990-FCA8CF4A7719}" type="parTrans" cxnId="{237E8211-978D-4CAD-80DD-21230685D2F9}">
      <dgm:prSet/>
      <dgm:spPr/>
      <dgm:t>
        <a:bodyPr/>
        <a:lstStyle/>
        <a:p>
          <a:endParaRPr lang="en-IN"/>
        </a:p>
      </dgm:t>
    </dgm:pt>
    <dgm:pt modelId="{2421195C-43F0-4D47-A4BE-7A7CC1C40C73}" type="sibTrans" cxnId="{237E8211-978D-4CAD-80DD-21230685D2F9}">
      <dgm:prSet/>
      <dgm:spPr/>
      <dgm:t>
        <a:bodyPr/>
        <a:lstStyle/>
        <a:p>
          <a:endParaRPr lang="en-IN"/>
        </a:p>
      </dgm:t>
    </dgm:pt>
    <dgm:pt modelId="{3D0A1168-DE5D-4DE2-9D15-64BD89D66A51}">
      <dgm:prSet custT="1"/>
      <dgm:spPr/>
      <dgm:t>
        <a:bodyPr/>
        <a:lstStyle/>
        <a:p>
          <a:endParaRPr lang="en-US" sz="1600" dirty="0"/>
        </a:p>
        <a:p>
          <a:r>
            <a:rPr lang="en-US" sz="1600" dirty="0"/>
            <a:t>Overview of the company's domain and working technologies</a:t>
          </a:r>
        </a:p>
      </dgm:t>
    </dgm:pt>
    <dgm:pt modelId="{8DEAA564-7721-4B9A-82AF-678F5E5A4AAD}" type="parTrans" cxnId="{72F56954-266C-4832-903F-D32B64A0D9F8}">
      <dgm:prSet/>
      <dgm:spPr/>
      <dgm:t>
        <a:bodyPr/>
        <a:lstStyle/>
        <a:p>
          <a:endParaRPr lang="en-IN"/>
        </a:p>
      </dgm:t>
    </dgm:pt>
    <dgm:pt modelId="{AA0D9BD9-563D-48B7-B06A-73F8A9FF2473}" type="sibTrans" cxnId="{72F56954-266C-4832-903F-D32B64A0D9F8}">
      <dgm:prSet/>
      <dgm:spPr/>
      <dgm:t>
        <a:bodyPr/>
        <a:lstStyle/>
        <a:p>
          <a:endParaRPr lang="en-IN"/>
        </a:p>
      </dgm:t>
    </dgm:pt>
    <dgm:pt modelId="{A6BCDA7B-D633-438F-B44D-CB4D60E5C492}" type="pres">
      <dgm:prSet presAssocID="{5751524B-FB67-4894-A0C5-35151E149D68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EA3B7F60-AEEC-41A8-8A2C-D3679EFCD073}" type="pres">
      <dgm:prSet presAssocID="{5E92505A-51E0-4F78-B3C5-704ACF8710DE}" presName="ChildAccent4" presStyleCnt="0"/>
      <dgm:spPr/>
    </dgm:pt>
    <dgm:pt modelId="{FC0F1314-3294-4A8C-8DCE-EB53E236164C}" type="pres">
      <dgm:prSet presAssocID="{5E92505A-51E0-4F78-B3C5-704ACF8710DE}" presName="ChildAccent" presStyleLbl="alignImgPlace1" presStyleIdx="0" presStyleCnt="4"/>
      <dgm:spPr/>
    </dgm:pt>
    <dgm:pt modelId="{98225A61-A0EC-450A-BED8-EF2E47E8FD18}" type="pres">
      <dgm:prSet presAssocID="{5E92505A-51E0-4F78-B3C5-704ACF8710DE}" presName="Child4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AAD338D-3122-4454-9A67-16BE024D44E3}" type="pres">
      <dgm:prSet presAssocID="{5E92505A-51E0-4F78-B3C5-704ACF8710DE}" presName="Parent4" presStyleLbl="node1" presStyleIdx="0" presStyleCnt="4">
        <dgm:presLayoutVars>
          <dgm:chMax val="2"/>
          <dgm:chPref val="1"/>
          <dgm:bulletEnabled val="1"/>
        </dgm:presLayoutVars>
      </dgm:prSet>
      <dgm:spPr/>
    </dgm:pt>
    <dgm:pt modelId="{96AFCF47-32CA-4C44-9E3C-782007B7112E}" type="pres">
      <dgm:prSet presAssocID="{A59EC69B-8F3F-425B-819F-E8C557946AEE}" presName="ChildAccent3" presStyleCnt="0"/>
      <dgm:spPr/>
    </dgm:pt>
    <dgm:pt modelId="{2532504F-5FE1-4C97-B485-F05E8885EACC}" type="pres">
      <dgm:prSet presAssocID="{A59EC69B-8F3F-425B-819F-E8C557946AEE}" presName="ChildAccent" presStyleLbl="alignImgPlace1" presStyleIdx="1" presStyleCnt="4" custScaleX="102001" custScaleY="107472"/>
      <dgm:spPr/>
    </dgm:pt>
    <dgm:pt modelId="{0D08ED52-6744-4369-B780-916B09984775}" type="pres">
      <dgm:prSet presAssocID="{A59EC69B-8F3F-425B-819F-E8C557946AEE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C66D42D-7E6D-4563-AFDC-369C30B73F70}" type="pres">
      <dgm:prSet presAssocID="{A59EC69B-8F3F-425B-819F-E8C557946AEE}" presName="Parent3" presStyleLbl="node1" presStyleIdx="1" presStyleCnt="4" custLinFactNeighborX="-1000" custLinFactNeighborY="-23335">
        <dgm:presLayoutVars>
          <dgm:chMax val="2"/>
          <dgm:chPref val="1"/>
          <dgm:bulletEnabled val="1"/>
        </dgm:presLayoutVars>
      </dgm:prSet>
      <dgm:spPr/>
    </dgm:pt>
    <dgm:pt modelId="{C1269CE6-C767-48CC-AAFD-A238D1FFDABA}" type="pres">
      <dgm:prSet presAssocID="{7B3055AA-BF7C-46D0-9A9E-60087B9F57B4}" presName="ChildAccent2" presStyleCnt="0"/>
      <dgm:spPr/>
    </dgm:pt>
    <dgm:pt modelId="{06F8D57B-EDF4-4CF4-8700-DC2CA3E3028E}" type="pres">
      <dgm:prSet presAssocID="{7B3055AA-BF7C-46D0-9A9E-60087B9F57B4}" presName="ChildAccent" presStyleLbl="alignImgPlace1" presStyleIdx="2" presStyleCnt="4" custScaleX="95481" custScaleY="112514"/>
      <dgm:spPr/>
    </dgm:pt>
    <dgm:pt modelId="{6BCCFBA6-7A43-4631-AD7F-AFB10E1E6CD7}" type="pres">
      <dgm:prSet presAssocID="{7B3055AA-BF7C-46D0-9A9E-60087B9F57B4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0BB3360-A9BB-4051-A4B1-1216F82F642C}" type="pres">
      <dgm:prSet presAssocID="{7B3055AA-BF7C-46D0-9A9E-60087B9F57B4}" presName="Parent2" presStyleLbl="node1" presStyleIdx="2" presStyleCnt="4" custLinFactNeighborX="-1000" custLinFactNeighborY="-29075">
        <dgm:presLayoutVars>
          <dgm:chMax val="2"/>
          <dgm:chPref val="1"/>
          <dgm:bulletEnabled val="1"/>
        </dgm:presLayoutVars>
      </dgm:prSet>
      <dgm:spPr/>
    </dgm:pt>
    <dgm:pt modelId="{7305DF14-0FF5-45E4-8B19-015814092DBD}" type="pres">
      <dgm:prSet presAssocID="{988D96B0-D16E-4763-B393-84178CF4FF50}" presName="ChildAccent1" presStyleCnt="0"/>
      <dgm:spPr/>
    </dgm:pt>
    <dgm:pt modelId="{A134CDD1-D85F-44EF-8BEE-9F99A855C1E6}" type="pres">
      <dgm:prSet presAssocID="{988D96B0-D16E-4763-B393-84178CF4FF50}" presName="ChildAccent" presStyleLbl="alignImgPlace1" presStyleIdx="3" presStyleCnt="4" custScaleX="104002" custScaleY="120765"/>
      <dgm:spPr/>
    </dgm:pt>
    <dgm:pt modelId="{1C91D7E3-8940-4A33-9182-677DD5415901}" type="pres">
      <dgm:prSet presAssocID="{988D96B0-D16E-4763-B393-84178CF4FF50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5257024-FAC0-4522-B139-1CC85B547BE8}" type="pres">
      <dgm:prSet presAssocID="{988D96B0-D16E-4763-B393-84178CF4FF50}" presName="Parent1" presStyleLbl="node1" presStyleIdx="3" presStyleCnt="4" custLinFactNeighborX="863" custLinFactNeighborY="-61314">
        <dgm:presLayoutVars>
          <dgm:chMax val="2"/>
          <dgm:chPref val="1"/>
          <dgm:bulletEnabled val="1"/>
        </dgm:presLayoutVars>
      </dgm:prSet>
      <dgm:spPr/>
    </dgm:pt>
  </dgm:ptLst>
  <dgm:cxnLst>
    <dgm:cxn modelId="{2C934C00-3DCA-4C23-8911-F378A90D516E}" type="presOf" srcId="{5E92505A-51E0-4F78-B3C5-704ACF8710DE}" destId="{2AAD338D-3122-4454-9A67-16BE024D44E3}" srcOrd="0" destOrd="0" presId="urn:microsoft.com/office/officeart/2011/layout/InterconnectedBlockProcess"/>
    <dgm:cxn modelId="{096E2F04-2627-4D4D-BBD6-03D4E46CA676}" type="presOf" srcId="{255FC9E5-0DBA-4623-A6F4-61842390EC9F}" destId="{98225A61-A0EC-450A-BED8-EF2E47E8FD18}" srcOrd="1" destOrd="0" presId="urn:microsoft.com/office/officeart/2011/layout/InterconnectedBlockProcess"/>
    <dgm:cxn modelId="{237E8211-978D-4CAD-80DD-21230685D2F9}" srcId="{5E92505A-51E0-4F78-B3C5-704ACF8710DE}" destId="{74FC3795-B0BA-4FF2-8930-06DC17CC9D76}" srcOrd="1" destOrd="0" parTransId="{7796B357-AD5F-4DFD-9990-FCA8CF4A7719}" sibTransId="{2421195C-43F0-4D47-A4BE-7A7CC1C40C73}"/>
    <dgm:cxn modelId="{45270D25-428B-4D13-96B6-70A52338AE53}" type="presOf" srcId="{988D96B0-D16E-4763-B393-84178CF4FF50}" destId="{65257024-FAC0-4522-B139-1CC85B547BE8}" srcOrd="0" destOrd="0" presId="urn:microsoft.com/office/officeart/2011/layout/InterconnectedBlockProcess"/>
    <dgm:cxn modelId="{EE32DD29-1088-4A6B-ABC7-885A718C60CA}" type="presOf" srcId="{D471E45F-B026-44AA-9616-57E786AE80AF}" destId="{A134CDD1-D85F-44EF-8BEE-9F99A855C1E6}" srcOrd="0" destOrd="0" presId="urn:microsoft.com/office/officeart/2011/layout/InterconnectedBlockProcess"/>
    <dgm:cxn modelId="{5088B72B-A58C-4D5F-B56F-2A1C0C405D92}" type="presOf" srcId="{7B3055AA-BF7C-46D0-9A9E-60087B9F57B4}" destId="{00BB3360-A9BB-4051-A4B1-1216F82F642C}" srcOrd="0" destOrd="0" presId="urn:microsoft.com/office/officeart/2011/layout/InterconnectedBlockProcess"/>
    <dgm:cxn modelId="{E3292D60-84FF-4CC1-B475-12D7D4F90772}" type="presOf" srcId="{D471E45F-B026-44AA-9616-57E786AE80AF}" destId="{1C91D7E3-8940-4A33-9182-677DD5415901}" srcOrd="1" destOrd="0" presId="urn:microsoft.com/office/officeart/2011/layout/InterconnectedBlockProcess"/>
    <dgm:cxn modelId="{752C7C61-F350-447B-B41C-359CCE615D34}" type="presOf" srcId="{3D0A1168-DE5D-4DE2-9D15-64BD89D66A51}" destId="{1C91D7E3-8940-4A33-9182-677DD5415901}" srcOrd="1" destOrd="1" presId="urn:microsoft.com/office/officeart/2011/layout/InterconnectedBlockProcess"/>
    <dgm:cxn modelId="{72F56954-266C-4832-903F-D32B64A0D9F8}" srcId="{988D96B0-D16E-4763-B393-84178CF4FF50}" destId="{3D0A1168-DE5D-4DE2-9D15-64BD89D66A51}" srcOrd="1" destOrd="0" parTransId="{8DEAA564-7721-4B9A-82AF-678F5E5A4AAD}" sibTransId="{AA0D9BD9-563D-48B7-B06A-73F8A9FF2473}"/>
    <dgm:cxn modelId="{5C6D5859-28BB-4807-B578-E9FBF12C63F9}" type="presOf" srcId="{E832F985-FA61-4263-A859-66C15BCD0118}" destId="{06F8D57B-EDF4-4CF4-8700-DC2CA3E3028E}" srcOrd="0" destOrd="1" presId="urn:microsoft.com/office/officeart/2011/layout/InterconnectedBlockProcess"/>
    <dgm:cxn modelId="{AA17007A-110D-43AE-B6F2-DF2DF885F2E2}" srcId="{A59EC69B-8F3F-425B-819F-E8C557946AEE}" destId="{73DB572E-062D-41AD-8033-D361B8E583DB}" srcOrd="0" destOrd="0" parTransId="{75D01B62-D132-48B8-9D06-D0A551A21107}" sibTransId="{98BDB650-3386-4D3D-8E80-609010499291}"/>
    <dgm:cxn modelId="{8516985A-2C59-4344-A414-8320FF6D8C62}" srcId="{A59EC69B-8F3F-425B-819F-E8C557946AEE}" destId="{EE24F53E-6C4D-40C2-A8BB-D7E6CF5A8314}" srcOrd="1" destOrd="0" parTransId="{B761FD05-E008-4BE7-BA91-C99029D4CC47}" sibTransId="{25A21D56-E75F-4A5D-8417-695930A8C986}"/>
    <dgm:cxn modelId="{B9EB8E7B-881F-4EEC-98E8-87C8CB06F081}" type="presOf" srcId="{3D0A1168-DE5D-4DE2-9D15-64BD89D66A51}" destId="{A134CDD1-D85F-44EF-8BEE-9F99A855C1E6}" srcOrd="0" destOrd="1" presId="urn:microsoft.com/office/officeart/2011/layout/InterconnectedBlockProcess"/>
    <dgm:cxn modelId="{0E388881-119D-4101-83E2-72E5259A656B}" srcId="{5E92505A-51E0-4F78-B3C5-704ACF8710DE}" destId="{255FC9E5-0DBA-4623-A6F4-61842390EC9F}" srcOrd="0" destOrd="0" parTransId="{098B2A24-67A1-4919-A76D-4D5C03851DD4}" sibTransId="{AC459890-7303-49EC-92FD-BCB47A450290}"/>
    <dgm:cxn modelId="{ED6BF78A-381A-40F3-A9EB-F252D63F0707}" type="presOf" srcId="{73DB572E-062D-41AD-8033-D361B8E583DB}" destId="{2532504F-5FE1-4C97-B485-F05E8885EACC}" srcOrd="0" destOrd="0" presId="urn:microsoft.com/office/officeart/2011/layout/InterconnectedBlockProcess"/>
    <dgm:cxn modelId="{02D0CD8C-C59F-405A-AAC8-89AA97D36D41}" type="presOf" srcId="{9FED87C4-3F3B-4A18-9185-9F80CFEDEA2E}" destId="{6BCCFBA6-7A43-4631-AD7F-AFB10E1E6CD7}" srcOrd="1" destOrd="0" presId="urn:microsoft.com/office/officeart/2011/layout/InterconnectedBlockProcess"/>
    <dgm:cxn modelId="{F012E78D-B66E-4959-B3BB-DB7E1A00DF4B}" srcId="{7B3055AA-BF7C-46D0-9A9E-60087B9F57B4}" destId="{E832F985-FA61-4263-A859-66C15BCD0118}" srcOrd="1" destOrd="0" parTransId="{5CC63FE6-75AE-46FF-8739-48446F59BFD0}" sibTransId="{89B7A682-FE30-4F11-9BF9-1B2C0E42E105}"/>
    <dgm:cxn modelId="{27611794-B6EF-4593-A560-02BF7692DC5A}" srcId="{7B3055AA-BF7C-46D0-9A9E-60087B9F57B4}" destId="{9FED87C4-3F3B-4A18-9185-9F80CFEDEA2E}" srcOrd="0" destOrd="0" parTransId="{669F5586-1E47-4A85-AA72-0E435BABD665}" sibTransId="{AD0D1882-5210-4A49-9875-4AAC43595580}"/>
    <dgm:cxn modelId="{0AC3E599-2461-406A-B6C1-6C371D8CF2AB}" type="presOf" srcId="{E832F985-FA61-4263-A859-66C15BCD0118}" destId="{6BCCFBA6-7A43-4631-AD7F-AFB10E1E6CD7}" srcOrd="1" destOrd="1" presId="urn:microsoft.com/office/officeart/2011/layout/InterconnectedBlockProcess"/>
    <dgm:cxn modelId="{F68F949A-245C-4136-B9D7-9229F30FDEC9}" type="presOf" srcId="{A59EC69B-8F3F-425B-819F-E8C557946AEE}" destId="{4C66D42D-7E6D-4563-AFDC-369C30B73F70}" srcOrd="0" destOrd="0" presId="urn:microsoft.com/office/officeart/2011/layout/InterconnectedBlockProcess"/>
    <dgm:cxn modelId="{780929B3-BEE3-4A5A-B26B-A5A8DF31E670}" type="presOf" srcId="{74FC3795-B0BA-4FF2-8930-06DC17CC9D76}" destId="{98225A61-A0EC-450A-BED8-EF2E47E8FD18}" srcOrd="1" destOrd="1" presId="urn:microsoft.com/office/officeart/2011/layout/InterconnectedBlockProcess"/>
    <dgm:cxn modelId="{EA9CB3B5-448F-4520-9A34-90275BA75F69}" type="presOf" srcId="{74FC3795-B0BA-4FF2-8930-06DC17CC9D76}" destId="{FC0F1314-3294-4A8C-8DCE-EB53E236164C}" srcOrd="0" destOrd="1" presId="urn:microsoft.com/office/officeart/2011/layout/InterconnectedBlockProcess"/>
    <dgm:cxn modelId="{6C7D4BBB-EED6-4011-9FBC-87F683D5B245}" srcId="{5751524B-FB67-4894-A0C5-35151E149D68}" destId="{7B3055AA-BF7C-46D0-9A9E-60087B9F57B4}" srcOrd="1" destOrd="0" parTransId="{F772EF41-D2BB-4368-8327-B4E332165F48}" sibTransId="{B81593E2-4CAC-4783-8D2D-E9DDD236A942}"/>
    <dgm:cxn modelId="{A89E8CCE-DC9D-4BC1-984D-FEF289B82C65}" type="presOf" srcId="{5751524B-FB67-4894-A0C5-35151E149D68}" destId="{A6BCDA7B-D633-438F-B44D-CB4D60E5C492}" srcOrd="0" destOrd="0" presId="urn:microsoft.com/office/officeart/2011/layout/InterconnectedBlockProcess"/>
    <dgm:cxn modelId="{D1BA1DD0-A52A-47BF-962D-9810C87E1576}" srcId="{5751524B-FB67-4894-A0C5-35151E149D68}" destId="{A59EC69B-8F3F-425B-819F-E8C557946AEE}" srcOrd="2" destOrd="0" parTransId="{0095C3CB-916F-4060-A8DA-DD282FB51587}" sibTransId="{2868AD8D-4E38-46CE-A972-709857BF40AC}"/>
    <dgm:cxn modelId="{DA8CD5E8-B2EE-41E4-8EC6-CFB41D688F68}" srcId="{5751524B-FB67-4894-A0C5-35151E149D68}" destId="{5E92505A-51E0-4F78-B3C5-704ACF8710DE}" srcOrd="3" destOrd="0" parTransId="{765B1266-7CE2-4F9C-AE38-D97DFBC1B151}" sibTransId="{5E9E6A6F-635A-4791-A107-01E95B62EA08}"/>
    <dgm:cxn modelId="{B479BAE9-C9A5-4139-9759-37A372D49064}" type="presOf" srcId="{EE24F53E-6C4D-40C2-A8BB-D7E6CF5A8314}" destId="{0D08ED52-6744-4369-B780-916B09984775}" srcOrd="1" destOrd="1" presId="urn:microsoft.com/office/officeart/2011/layout/InterconnectedBlockProcess"/>
    <dgm:cxn modelId="{1CF0C9EC-03B3-43C7-AC62-87DAFD9D1635}" type="presOf" srcId="{9FED87C4-3F3B-4A18-9185-9F80CFEDEA2E}" destId="{06F8D57B-EDF4-4CF4-8700-DC2CA3E3028E}" srcOrd="0" destOrd="0" presId="urn:microsoft.com/office/officeart/2011/layout/InterconnectedBlockProcess"/>
    <dgm:cxn modelId="{6CBADFEC-7A17-4401-B65B-5CF9BA70AFF4}" type="presOf" srcId="{EE24F53E-6C4D-40C2-A8BB-D7E6CF5A8314}" destId="{2532504F-5FE1-4C97-B485-F05E8885EACC}" srcOrd="0" destOrd="1" presId="urn:microsoft.com/office/officeart/2011/layout/InterconnectedBlockProcess"/>
    <dgm:cxn modelId="{AEE28BEF-3F73-41A5-9307-D42A450FCA17}" srcId="{988D96B0-D16E-4763-B393-84178CF4FF50}" destId="{D471E45F-B026-44AA-9616-57E786AE80AF}" srcOrd="0" destOrd="0" parTransId="{326A986D-69A4-4AC0-AD9B-462FFC9C3F18}" sibTransId="{304E70AD-39C7-4C28-BF7B-6EE91BAE97B7}"/>
    <dgm:cxn modelId="{8CB593F6-6C5D-4606-B959-3E27F9872EC1}" srcId="{5751524B-FB67-4894-A0C5-35151E149D68}" destId="{988D96B0-D16E-4763-B393-84178CF4FF50}" srcOrd="0" destOrd="0" parTransId="{080A6B9D-C27D-4227-AC65-3C97878D78C4}" sibTransId="{19B27CEC-4BAD-44A7-A9A7-B7A8B23ADCFD}"/>
    <dgm:cxn modelId="{7968BEFA-737C-4540-8116-892FA4A56765}" type="presOf" srcId="{73DB572E-062D-41AD-8033-D361B8E583DB}" destId="{0D08ED52-6744-4369-B780-916B09984775}" srcOrd="1" destOrd="0" presId="urn:microsoft.com/office/officeart/2011/layout/InterconnectedBlockProcess"/>
    <dgm:cxn modelId="{868E99FD-5C38-44E8-82B2-1D8F381062A5}" type="presOf" srcId="{255FC9E5-0DBA-4623-A6F4-61842390EC9F}" destId="{FC0F1314-3294-4A8C-8DCE-EB53E236164C}" srcOrd="0" destOrd="0" presId="urn:microsoft.com/office/officeart/2011/layout/InterconnectedBlockProcess"/>
    <dgm:cxn modelId="{6CA9A5D7-C24A-4CF2-BE1F-6E21DB839128}" type="presParOf" srcId="{A6BCDA7B-D633-438F-B44D-CB4D60E5C492}" destId="{EA3B7F60-AEEC-41A8-8A2C-D3679EFCD073}" srcOrd="0" destOrd="0" presId="urn:microsoft.com/office/officeart/2011/layout/InterconnectedBlockProcess"/>
    <dgm:cxn modelId="{BBB5CABF-20C5-47F6-80F7-7C69D2F2EB05}" type="presParOf" srcId="{EA3B7F60-AEEC-41A8-8A2C-D3679EFCD073}" destId="{FC0F1314-3294-4A8C-8DCE-EB53E236164C}" srcOrd="0" destOrd="0" presId="urn:microsoft.com/office/officeart/2011/layout/InterconnectedBlockProcess"/>
    <dgm:cxn modelId="{75E25B52-D460-4F8E-9628-E5733C416215}" type="presParOf" srcId="{A6BCDA7B-D633-438F-B44D-CB4D60E5C492}" destId="{98225A61-A0EC-450A-BED8-EF2E47E8FD18}" srcOrd="1" destOrd="0" presId="urn:microsoft.com/office/officeart/2011/layout/InterconnectedBlockProcess"/>
    <dgm:cxn modelId="{181DD3DA-835B-424D-BA41-90E54820644A}" type="presParOf" srcId="{A6BCDA7B-D633-438F-B44D-CB4D60E5C492}" destId="{2AAD338D-3122-4454-9A67-16BE024D44E3}" srcOrd="2" destOrd="0" presId="urn:microsoft.com/office/officeart/2011/layout/InterconnectedBlockProcess"/>
    <dgm:cxn modelId="{8763BB5B-6F4C-4D47-85B1-62610FE5B298}" type="presParOf" srcId="{A6BCDA7B-D633-438F-B44D-CB4D60E5C492}" destId="{96AFCF47-32CA-4C44-9E3C-782007B7112E}" srcOrd="3" destOrd="0" presId="urn:microsoft.com/office/officeart/2011/layout/InterconnectedBlockProcess"/>
    <dgm:cxn modelId="{DEC84310-B2F7-4E69-8F89-299DFF887707}" type="presParOf" srcId="{96AFCF47-32CA-4C44-9E3C-782007B7112E}" destId="{2532504F-5FE1-4C97-B485-F05E8885EACC}" srcOrd="0" destOrd="0" presId="urn:microsoft.com/office/officeart/2011/layout/InterconnectedBlockProcess"/>
    <dgm:cxn modelId="{411A5A8E-BF9A-4918-B1BF-97B5D2E1CE75}" type="presParOf" srcId="{A6BCDA7B-D633-438F-B44D-CB4D60E5C492}" destId="{0D08ED52-6744-4369-B780-916B09984775}" srcOrd="4" destOrd="0" presId="urn:microsoft.com/office/officeart/2011/layout/InterconnectedBlockProcess"/>
    <dgm:cxn modelId="{F96AEFC3-668C-485E-AC28-DE7FA02228A9}" type="presParOf" srcId="{A6BCDA7B-D633-438F-B44D-CB4D60E5C492}" destId="{4C66D42D-7E6D-4563-AFDC-369C30B73F70}" srcOrd="5" destOrd="0" presId="urn:microsoft.com/office/officeart/2011/layout/InterconnectedBlockProcess"/>
    <dgm:cxn modelId="{7911F644-0138-4A4E-B810-F025BD63CD8F}" type="presParOf" srcId="{A6BCDA7B-D633-438F-B44D-CB4D60E5C492}" destId="{C1269CE6-C767-48CC-AAFD-A238D1FFDABA}" srcOrd="6" destOrd="0" presId="urn:microsoft.com/office/officeart/2011/layout/InterconnectedBlockProcess"/>
    <dgm:cxn modelId="{5AA2FD48-021E-4A53-964C-DD52EA8D7653}" type="presParOf" srcId="{C1269CE6-C767-48CC-AAFD-A238D1FFDABA}" destId="{06F8D57B-EDF4-4CF4-8700-DC2CA3E3028E}" srcOrd="0" destOrd="0" presId="urn:microsoft.com/office/officeart/2011/layout/InterconnectedBlockProcess"/>
    <dgm:cxn modelId="{ABEDFE72-13B5-44DF-B596-B4EEFE4E8FE3}" type="presParOf" srcId="{A6BCDA7B-D633-438F-B44D-CB4D60E5C492}" destId="{6BCCFBA6-7A43-4631-AD7F-AFB10E1E6CD7}" srcOrd="7" destOrd="0" presId="urn:microsoft.com/office/officeart/2011/layout/InterconnectedBlockProcess"/>
    <dgm:cxn modelId="{214D504B-4CBF-4B7C-A0E7-B63D10D9DDB1}" type="presParOf" srcId="{A6BCDA7B-D633-438F-B44D-CB4D60E5C492}" destId="{00BB3360-A9BB-4051-A4B1-1216F82F642C}" srcOrd="8" destOrd="0" presId="urn:microsoft.com/office/officeart/2011/layout/InterconnectedBlockProcess"/>
    <dgm:cxn modelId="{07B34F88-773E-4FE4-8638-A7CCDA760808}" type="presParOf" srcId="{A6BCDA7B-D633-438F-B44D-CB4D60E5C492}" destId="{7305DF14-0FF5-45E4-8B19-015814092DBD}" srcOrd="9" destOrd="0" presId="urn:microsoft.com/office/officeart/2011/layout/InterconnectedBlockProcess"/>
    <dgm:cxn modelId="{362691DD-4B1E-4FC2-8550-02C45B3B7FBC}" type="presParOf" srcId="{7305DF14-0FF5-45E4-8B19-015814092DBD}" destId="{A134CDD1-D85F-44EF-8BEE-9F99A855C1E6}" srcOrd="0" destOrd="0" presId="urn:microsoft.com/office/officeart/2011/layout/InterconnectedBlockProcess"/>
    <dgm:cxn modelId="{63B69D61-D405-4261-BFDE-C503872760F8}" type="presParOf" srcId="{A6BCDA7B-D633-438F-B44D-CB4D60E5C492}" destId="{1C91D7E3-8940-4A33-9182-677DD5415901}" srcOrd="10" destOrd="0" presId="urn:microsoft.com/office/officeart/2011/layout/InterconnectedBlockProcess"/>
    <dgm:cxn modelId="{C9F769F8-3C09-4DEC-B20E-9972D58EEAFC}" type="presParOf" srcId="{A6BCDA7B-D633-438F-B44D-CB4D60E5C492}" destId="{65257024-FAC0-4522-B139-1CC85B547BE8}" srcOrd="11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F1314-3294-4A8C-8DCE-EB53E236164C}">
      <dsp:nvSpPr>
        <dsp:cNvPr id="0" name=""/>
        <dsp:cNvSpPr/>
      </dsp:nvSpPr>
      <dsp:spPr>
        <a:xfrm>
          <a:off x="6653645" y="767810"/>
          <a:ext cx="1382018" cy="3290384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t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Final project submission</a:t>
          </a:r>
        </a:p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Review and feedback from the reporting manager</a:t>
          </a:r>
        </a:p>
      </dsp:txBody>
      <dsp:txXfrm>
        <a:off x="6828885" y="767810"/>
        <a:ext cx="1206778" cy="3290384"/>
      </dsp:txXfrm>
    </dsp:sp>
    <dsp:sp modelId="{2AAD338D-3122-4454-9A67-16BE024D44E3}">
      <dsp:nvSpPr>
        <dsp:cNvPr id="0" name=""/>
        <dsp:cNvSpPr/>
      </dsp:nvSpPr>
      <dsp:spPr>
        <a:xfrm>
          <a:off x="6653645" y="0"/>
          <a:ext cx="1382018" cy="7678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</a:p>
      </dsp:txBody>
      <dsp:txXfrm>
        <a:off x="6653645" y="0"/>
        <a:ext cx="1382018" cy="767810"/>
      </dsp:txXfrm>
    </dsp:sp>
    <dsp:sp modelId="{2532504F-5FE1-4C97-B485-F05E8885EACC}">
      <dsp:nvSpPr>
        <dsp:cNvPr id="0" name=""/>
        <dsp:cNvSpPr/>
      </dsp:nvSpPr>
      <dsp:spPr>
        <a:xfrm>
          <a:off x="5257800" y="653068"/>
          <a:ext cx="1409672" cy="3300725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4019912"/>
            <a:satOff val="8042"/>
            <a:lumOff val="34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t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Demonstration of work progress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Presentation of initial outcomes and results</a:t>
          </a:r>
        </a:p>
      </dsp:txBody>
      <dsp:txXfrm>
        <a:off x="5436546" y="653068"/>
        <a:ext cx="1230926" cy="3300725"/>
      </dsp:txXfrm>
    </dsp:sp>
    <dsp:sp modelId="{4C66D42D-7E6D-4563-AFDC-369C30B73F70}">
      <dsp:nvSpPr>
        <dsp:cNvPr id="0" name=""/>
        <dsp:cNvSpPr/>
      </dsp:nvSpPr>
      <dsp:spPr>
        <a:xfrm>
          <a:off x="5257806" y="0"/>
          <a:ext cx="1382018" cy="6582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sp:txBody>
      <dsp:txXfrm>
        <a:off x="5257806" y="0"/>
        <a:ext cx="1382018" cy="658239"/>
      </dsp:txXfrm>
    </dsp:sp>
    <dsp:sp modelId="{06F8D57B-EDF4-4CF4-8700-DC2CA3E3028E}">
      <dsp:nvSpPr>
        <dsp:cNvPr id="0" name=""/>
        <dsp:cNvSpPr/>
      </dsp:nvSpPr>
      <dsp:spPr>
        <a:xfrm>
          <a:off x="3920835" y="589380"/>
          <a:ext cx="1319564" cy="3208554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8039823"/>
            <a:satOff val="16083"/>
            <a:lumOff val="68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t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Explanation of the problem statement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Discussion on the assigned project and objectives</a:t>
          </a:r>
        </a:p>
      </dsp:txBody>
      <dsp:txXfrm>
        <a:off x="4088156" y="589380"/>
        <a:ext cx="1152244" cy="3208554"/>
      </dsp:txXfrm>
    </dsp:sp>
    <dsp:sp modelId="{00BB3360-A9BB-4051-A4B1-1216F82F642C}">
      <dsp:nvSpPr>
        <dsp:cNvPr id="0" name=""/>
        <dsp:cNvSpPr/>
      </dsp:nvSpPr>
      <dsp:spPr>
        <a:xfrm>
          <a:off x="3875788" y="60141"/>
          <a:ext cx="1382018" cy="54826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sp:txBody>
      <dsp:txXfrm>
        <a:off x="3875788" y="60141"/>
        <a:ext cx="1382018" cy="548262"/>
      </dsp:txXfrm>
    </dsp:sp>
    <dsp:sp modelId="{A134CDD1-D85F-44EF-8BEE-9F99A855C1E6}">
      <dsp:nvSpPr>
        <dsp:cNvPr id="0" name=""/>
        <dsp:cNvSpPr/>
      </dsp:nvSpPr>
      <dsp:spPr>
        <a:xfrm>
          <a:off x="2479936" y="494528"/>
          <a:ext cx="1437326" cy="3178710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12059734"/>
            <a:satOff val="24125"/>
            <a:lumOff val="102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t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600" kern="1200" dirty="0"/>
            <a:t>Introduction to Deevia Software India Private Limited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Overview of the company's domain and working technologies</a:t>
          </a:r>
        </a:p>
      </dsp:txBody>
      <dsp:txXfrm>
        <a:off x="2662189" y="494528"/>
        <a:ext cx="1255073" cy="3178710"/>
      </dsp:txXfrm>
    </dsp:sp>
    <dsp:sp modelId="{65257024-FAC0-4522-B139-1CC85B547BE8}">
      <dsp:nvSpPr>
        <dsp:cNvPr id="0" name=""/>
        <dsp:cNvSpPr/>
      </dsp:nvSpPr>
      <dsp:spPr>
        <a:xfrm>
          <a:off x="2519517" y="60140"/>
          <a:ext cx="1382018" cy="4386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</a:p>
      </dsp:txBody>
      <dsp:txXfrm>
        <a:off x="2519517" y="60140"/>
        <a:ext cx="1382018" cy="438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1A9256-F9C8-48F3-9246-288820D19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8C6F2-4266-4213-8BF4-8EA0CDC970F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pPr>
                <a:defRPr/>
              </a:pPr>
              <a:t>3/8/2025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B13A30F-9520-44F4-81B2-1BCC447DE5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266252B-3FF1-4DA9-A03B-C61619A41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DEBF4-55D6-4B92-B2C6-9B4374F6B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A1201-67BC-4B63-9687-0E19225243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194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198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734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56918-D4B3-422F-BFF9-D10393CB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pPr>
                <a:defRPr/>
              </a:pPr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2B6A4-3E11-4AFE-97A2-755EDA1D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3FD1-471F-422B-AFB8-CC8FCE5D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394844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AAE25-87DE-4998-B6CE-F4797898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pPr>
                <a:defRPr/>
              </a:pPr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9861B-6D3E-4215-A3D0-377EC12D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5A02C-FFC9-401E-8BCD-D06F65B1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143411"/>
      </p:ext>
    </p:extLst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B4638-3310-4031-B55D-BE295B1A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pPr>
                <a:defRPr/>
              </a:pPr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7728E-C01A-4686-AD71-F7B61E82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1C28-1E00-4F0A-8B9D-A0E46068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99607"/>
      </p:ext>
    </p:extLst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B27E7-0E5F-45FD-B9BC-82F6ACE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pPr>
                <a:defRPr/>
              </a:pPr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F7A6-907E-418D-ABF6-CE0D106D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6D880-0EA6-4FCD-A723-C3932356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887381"/>
      </p:ext>
    </p:extLst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DAA96-8682-4C88-9622-87E03624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pPr>
                <a:defRPr/>
              </a:pPr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29450-6172-4A34-B37F-64FAD195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A622E-84FA-417F-BD5A-BE81A489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603393"/>
      </p:ext>
    </p:extLst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375BCC-EEE9-412B-A532-7314FE84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pPr>
                <a:defRPr/>
              </a:pPr>
              <a:t>3/8/2025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E5CB5DD-B599-4B4E-BFCE-CB9E35FB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CE3315-9445-4BB5-89D3-235E587A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645173"/>
      </p:ext>
    </p:extLst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30AD5EF-C609-4119-B375-3771413B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pPr>
                <a:defRPr/>
              </a:pPr>
              <a:t>3/8/2025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EBF0-B7B0-4583-92AB-A3431DE6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3BC57B-A7E4-4277-9D46-5794964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619855"/>
      </p:ext>
    </p:extLst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1D81C82-41E3-4C7D-816C-58F99A17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pPr>
                <a:defRPr/>
              </a:pPr>
              <a:t>3/8/2025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C23C57-193A-4FFE-AF84-5DDAD504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0AA421-04F3-46DC-9A65-181848BF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775401"/>
      </p:ext>
    </p:extLst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218A1C0-5E86-44FA-96CE-D0C3A091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pPr>
                <a:defRPr/>
              </a:pPr>
              <a:t>3/8/2025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C30598B-A85E-40F2-B0F9-CC04D8E3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0ADC7C-B221-49C5-9757-EBEBB0F9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266658"/>
      </p:ext>
    </p:extLst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9DD4CF-015F-4F62-A63C-9D088FAC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pPr>
                <a:defRPr/>
              </a:pPr>
              <a:t>3/8/2025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F56518C-25E4-4791-80CF-9603927D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6B593C-043B-40F1-98DA-B1906E58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220043"/>
      </p:ext>
    </p:extLst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B5A9D87-E05A-4D16-A703-1E97A8BA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pPr>
                <a:defRPr/>
              </a:pPr>
              <a:t>3/8/2025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E92F1C-94F6-478A-96CC-20CEB3BF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659F05-47D4-46F4-A7AC-A02AE18D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370667"/>
      </p:ext>
    </p:extLst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A3E1B4-65C6-415A-9681-D05B402B0E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C566853-DAEB-4CB7-818F-723C37230F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BD739-9829-4F69-BC53-75013DDD1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pPr>
                <a:defRPr/>
              </a:pPr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F0A4C-9308-45AA-A1AA-7B038DC01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AE0DB-89DF-4A35-9269-9E85DEA2E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102663E2-6C69-49E4-9FEB-A0ED3DD955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</p:sldLayoutIdLst>
  <p:transition spd="slow">
    <p:blinds dir="vert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andu1824/8th_sem_internship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/>
        </p:nvSpPr>
        <p:spPr>
          <a:xfrm>
            <a:off x="6525369" y="2109718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AFROZ PASHA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156411" y="4130278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B TECH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Dr. ZAFAR ALI KHAN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Dr. AFROZ PASHA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Internship/Project Coordinators: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Md Ziaur Rahman /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													    Dr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 Sampath A K / Dr. Abdul Khadar A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                                                                                                               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" y="130629"/>
            <a:ext cx="10515600" cy="156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PIP4004 - INTERNSHIP</a:t>
            </a:r>
            <a:b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Review-1 Presentation 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SOFTWARE DEVELOPMENT INTERN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01909" y="1911875"/>
          <a:ext cx="532155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270">
                  <a:extLst>
                    <a:ext uri="{9D8B030D-6E8A-4147-A177-3AD203B41FA5}">
                      <a16:colId xmlns:a16="http://schemas.microsoft.com/office/drawing/2014/main" val="2689928737"/>
                    </a:ext>
                  </a:extLst>
                </a:gridCol>
                <a:gridCol w="3950282">
                  <a:extLst>
                    <a:ext uri="{9D8B030D-6E8A-4147-A177-3AD203B41FA5}">
                      <a16:colId xmlns:a16="http://schemas.microsoft.com/office/drawing/2014/main" val="3965538731"/>
                    </a:ext>
                  </a:extLst>
                </a:gridCol>
              </a:tblGrid>
              <a:tr h="36226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Student Details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0531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CHANDANA 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40802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Roll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20211ISR0031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5094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8ISR-01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2681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Batch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316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239800"/>
      </p:ext>
    </p:extLst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0" indent="0" algn="ctr">
              <a:buNone/>
            </a:pPr>
            <a:endParaRPr lang="en-US" sz="6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6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66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  <a:p>
            <a:pPr marL="0" indent="0" algn="ctr">
              <a:buNone/>
            </a:pPr>
            <a:endParaRPr lang="en-US" sz="6600" dirty="0">
              <a:solidFill>
                <a:srgbClr val="A711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10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7" descr="bd04924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253" y="2150340"/>
            <a:ext cx="2841170" cy="383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8975439"/>
      </p:ext>
    </p:extLst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47258"/>
            <a:ext cx="10515600" cy="1214846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440382"/>
      </p:ext>
    </p:extLst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704516" y="902370"/>
            <a:ext cx="10668000" cy="4271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or Organization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Roadmap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648573"/>
      </p:ext>
    </p:extLst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346" y="136525"/>
            <a:ext cx="10515600" cy="679904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or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728" y="670958"/>
            <a:ext cx="11804072" cy="4888178"/>
          </a:xfrm>
        </p:spPr>
        <p:txBody>
          <a:bodyPr numCol="2"/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Deevia Software India Private Limited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Deevia Software India Private Limited is a leading technology company specializing 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(AI)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Embedded Systems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Established 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company is headquartered 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Bengaluru, Karnataka, India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Expertise Areas: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&amp; Machine 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of Things (IoT)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Analytics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Embedded Multimedia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Driver Assistance Systems (ADAS)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deliver innovative AI-powered solutions that transform industries and improve everyday life.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Mission: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high-quality, customer-centric software solutions leveraging cutting-edge technologies.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Achievements: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delivered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AI-based solutions for various industries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automotive, healthcare, and security.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Expertise 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and video processing algorithms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OpenCV, MATLAB, and Deep Learning frameworks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3817334"/>
      </p:ext>
    </p:extLst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209" y="70578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908" y="758339"/>
            <a:ext cx="11267209" cy="5185261"/>
          </a:xfrm>
        </p:spPr>
        <p:txBody>
          <a:bodyPr numCol="2"/>
          <a:lstStyle/>
          <a:p>
            <a:pPr marL="0" indent="0">
              <a:buNone/>
            </a:pPr>
            <a:r>
              <a:rPr lang="en-US" sz="2400" dirty="0"/>
              <a:t>During my internship at </a:t>
            </a:r>
            <a:r>
              <a:rPr lang="en-US" sz="2400" b="1" dirty="0"/>
              <a:t>Deevia Software India Private Limited</a:t>
            </a:r>
            <a:r>
              <a:rPr lang="en-US" sz="2400" dirty="0"/>
              <a:t>, I was assigned to the </a:t>
            </a:r>
            <a:r>
              <a:rPr lang="en-US" sz="2400" b="1" dirty="0"/>
              <a:t>Computer Vision and Machine Learning</a:t>
            </a:r>
            <a:r>
              <a:rPr lang="en-US" sz="2400" dirty="0"/>
              <a:t> domain.</a:t>
            </a:r>
          </a:p>
          <a:p>
            <a:pPr marL="0" indent="0">
              <a:buNone/>
            </a:pPr>
            <a:r>
              <a:rPr lang="en-US" sz="2400" b="1" dirty="0"/>
              <a:t>Assigned Technology: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OpenCV:</a:t>
            </a:r>
            <a:r>
              <a:rPr lang="en-US" sz="2400" dirty="0"/>
              <a:t> Used for image and video processing tasks like object detection and image enhancement.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Python:</a:t>
            </a:r>
            <a:r>
              <a:rPr lang="en-US" sz="2400" dirty="0"/>
              <a:t> Primary programming language for implementing machine learning algorithms and image processing.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Deep Learning (CNN):</a:t>
            </a:r>
            <a:r>
              <a:rPr lang="en-US" sz="2400" dirty="0"/>
              <a:t> Applied for object detection and classification tasks to improve prediction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TensorFlow/Keras:</a:t>
            </a:r>
            <a:r>
              <a:rPr lang="en-US" sz="2400" dirty="0"/>
              <a:t> Framework used to build and train deep learning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Embedded Systems:</a:t>
            </a:r>
            <a:r>
              <a:rPr lang="en-US" sz="2400" dirty="0"/>
              <a:t> Integrated for real-time video surveillance applications.</a:t>
            </a:r>
          </a:p>
          <a:p>
            <a:pPr marL="0" indent="0">
              <a:buNone/>
            </a:pPr>
            <a:r>
              <a:rPr lang="en-US" sz="2400" b="1" dirty="0"/>
              <a:t>    Importance of Technology: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Enables automatic </a:t>
            </a:r>
            <a:r>
              <a:rPr lang="en-US" sz="2400" b="1" dirty="0"/>
              <a:t>object detection</a:t>
            </a:r>
            <a:r>
              <a:rPr lang="en-US" sz="2400" dirty="0"/>
              <a:t> and </a:t>
            </a:r>
            <a:r>
              <a:rPr lang="en-US" sz="2400" b="1" dirty="0"/>
              <a:t>image classification</a:t>
            </a:r>
            <a:r>
              <a:rPr lang="en-US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Provides </a:t>
            </a:r>
            <a:r>
              <a:rPr lang="en-US" sz="2400" b="1" dirty="0"/>
              <a:t>real-time solutions</a:t>
            </a:r>
            <a:r>
              <a:rPr lang="en-US" sz="2400" dirty="0"/>
              <a:t> for security and industrial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Helps in </a:t>
            </a:r>
            <a:r>
              <a:rPr lang="en-US" sz="2400" b="1" dirty="0"/>
              <a:t>improving accuracy</a:t>
            </a:r>
            <a:r>
              <a:rPr lang="en-US" sz="2400" dirty="0"/>
              <a:t> and performance of vision-based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Supports </a:t>
            </a:r>
            <a:r>
              <a:rPr lang="en-US" sz="2400" b="1" dirty="0"/>
              <a:t>scalable and cost-effective solutions</a:t>
            </a:r>
            <a:r>
              <a:rPr lang="en-US" sz="2400" dirty="0"/>
              <a:t> for different industries.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7657827"/>
      </p:ext>
    </p:extLst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554" y="70578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254" y="889818"/>
            <a:ext cx="11246428" cy="4845963"/>
          </a:xfrm>
        </p:spPr>
        <p:txBody>
          <a:bodyPr numCol="2"/>
          <a:lstStyle/>
          <a:p>
            <a:pPr marL="0" indent="0">
              <a:buNone/>
            </a:pPr>
            <a:r>
              <a:rPr lang="en-US" sz="2400" dirty="0"/>
              <a:t>During my internship at </a:t>
            </a:r>
            <a:r>
              <a:rPr lang="en-US" sz="2400" b="1" dirty="0"/>
              <a:t>Deevia Software India Private Limited</a:t>
            </a:r>
            <a:r>
              <a:rPr lang="en-US" sz="2400" dirty="0"/>
              <a:t>, I was part of the </a:t>
            </a:r>
            <a:r>
              <a:rPr lang="en-US" sz="2400" b="1" dirty="0"/>
              <a:t>Computer Vision and Machine Learning</a:t>
            </a:r>
            <a:r>
              <a:rPr lang="en-US" sz="2400" dirty="0"/>
              <a:t> team.</a:t>
            </a:r>
          </a:p>
          <a:p>
            <a:pPr marL="0" indent="0">
              <a:buNone/>
            </a:pPr>
            <a:r>
              <a:rPr lang="en-US" sz="2400" b="1" dirty="0"/>
              <a:t>Team Structure: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Reporting Manager:</a:t>
            </a:r>
            <a:r>
              <a:rPr lang="en-US" sz="2400" dirty="0"/>
              <a:t> Nithin Sir (Software Developer)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Team Members:</a:t>
            </a:r>
            <a:r>
              <a:rPr lang="en-US" sz="2400" dirty="0"/>
              <a:t> Collaborative team of software developers and interns</a:t>
            </a:r>
          </a:p>
          <a:p>
            <a:r>
              <a:rPr lang="en-US" sz="2400" b="1" dirty="0"/>
              <a:t>Work Reporting: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Reported daily tasks and progress to </a:t>
            </a:r>
            <a:r>
              <a:rPr lang="en-US" sz="2400" b="1" dirty="0"/>
              <a:t>Nithin Sir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Maintained a </a:t>
            </a:r>
            <a:r>
              <a:rPr lang="en-US" sz="2400" b="1" dirty="0"/>
              <a:t>daily work log in Excel</a:t>
            </a:r>
            <a:r>
              <a:rPr lang="en-US" sz="2400" dirty="0"/>
              <a:t> to track assignments and project updates</a:t>
            </a:r>
          </a:p>
          <a:p>
            <a:pPr marL="0" indent="0">
              <a:buNone/>
            </a:pPr>
            <a:r>
              <a:rPr lang="en-US" sz="2400" b="1" dirty="0"/>
              <a:t> Project Contribution: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Worked on a </a:t>
            </a:r>
            <a:r>
              <a:rPr lang="en-US" sz="2400" b="1" dirty="0"/>
              <a:t>Visibility Prediction Project</a:t>
            </a:r>
            <a:r>
              <a:rPr lang="en-US" sz="2400" dirty="0"/>
              <a:t> using </a:t>
            </a:r>
            <a:r>
              <a:rPr lang="en-US" sz="2400" b="1" dirty="0"/>
              <a:t>Machine Learning and Computer Vision</a:t>
            </a:r>
            <a:r>
              <a:rPr lang="en-US" sz="2400" dirty="0"/>
              <a:t> techniques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Involved in </a:t>
            </a:r>
            <a:r>
              <a:rPr lang="en-US" sz="2400" b="1" dirty="0"/>
              <a:t>data preprocessing, model development, and performance evaluation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Assisted in </a:t>
            </a:r>
            <a:r>
              <a:rPr lang="en-US" sz="2400" b="1" dirty="0"/>
              <a:t>developing AI-based solutions</a:t>
            </a:r>
            <a:r>
              <a:rPr lang="en-US" sz="2400" dirty="0"/>
              <a:t> for low-visibility detection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6072597"/>
      </p:ext>
    </p:extLst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0D90837-286E-D461-B57E-568D969033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1333" y="1069914"/>
            <a:ext cx="11114808" cy="3728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Understanding New Concepts: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Learning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GCN-GRU model architecture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its application in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visibility prediction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Preprocessing: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Handling large datasets from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NCEP Reanalysis Data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performing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cleaning, normalization, and feature selection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 Loss Function: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Implementing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weighted RMSE loss function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improve prediction accuracy.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Optimization: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Fine-tuning model parameters for better performance.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 Reporting: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Maintaining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daily work report in Excel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updating tasks regularly. </a:t>
            </a:r>
          </a:p>
        </p:txBody>
      </p:sp>
    </p:spTree>
    <p:extLst>
      <p:ext uri="{BB962C8B-B14F-4D97-AF65-F5344CB8AC3E}">
        <p14:creationId xmlns:p14="http://schemas.microsoft.com/office/powerpoint/2010/main" val="1121716897"/>
      </p:ext>
    </p:extLst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5663106-1460-B9D2-570F-74D1BDBAB6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5018" y="1111945"/>
            <a:ext cx="10861963" cy="2343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develop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Visibility Prediction Model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GCN-GRU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low-visibility detection.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Enhance prediction accuracy by implementing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 weighted RMSE loss function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Utilize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NCEP Reanalysis Data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weather-based time series forecasting.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Improve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early warning systems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low visibility conditions.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Optimize the model for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forecasting applications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78076009"/>
      </p:ext>
    </p:extLst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838200" y="1210491"/>
          <a:ext cx="10515600" cy="4058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0371" y="901298"/>
            <a:ext cx="694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Note: Write in the below table what u will be achieving in each review</a:t>
            </a:r>
          </a:p>
        </p:txBody>
      </p:sp>
    </p:spTree>
    <p:extLst>
      <p:ext uri="{BB962C8B-B14F-4D97-AF65-F5344CB8AC3E}">
        <p14:creationId xmlns:p14="http://schemas.microsoft.com/office/powerpoint/2010/main" val="990888991"/>
      </p:ext>
    </p:extLst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08" y="106129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https://github.com/chandu1824/8th_sem_internship.git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694932"/>
      </p:ext>
    </p:extLst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7675</TotalTime>
  <Words>778</Words>
  <Application>Microsoft Office PowerPoint</Application>
  <PresentationFormat>Widescreen</PresentationFormat>
  <Paragraphs>113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Cambria</vt:lpstr>
      <vt:lpstr>Times New Roman</vt:lpstr>
      <vt:lpstr>Verdana</vt:lpstr>
      <vt:lpstr>Wingdings</vt:lpstr>
      <vt:lpstr>Office Theme</vt:lpstr>
      <vt:lpstr>PowerPoint Presentation</vt:lpstr>
      <vt:lpstr>Content</vt:lpstr>
      <vt:lpstr>About Company or Organization</vt:lpstr>
      <vt:lpstr>Working domain or the technology</vt:lpstr>
      <vt:lpstr>About your team and reporting Manager</vt:lpstr>
      <vt:lpstr>Challenges Faced in Internship</vt:lpstr>
      <vt:lpstr>Objectives of the work</vt:lpstr>
      <vt:lpstr>Internship Road Map</vt:lpstr>
      <vt:lpstr>Github Link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v chandana</cp:lastModifiedBy>
  <cp:revision>908</cp:revision>
  <cp:lastPrinted>2018-07-24T06:37:20Z</cp:lastPrinted>
  <dcterms:created xsi:type="dcterms:W3CDTF">2018-06-07T04:06:17Z</dcterms:created>
  <dcterms:modified xsi:type="dcterms:W3CDTF">2025-03-08T06:22:02Z</dcterms:modified>
</cp:coreProperties>
</file>