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469D"/>
    <a:srgbClr val="3716AE"/>
    <a:srgbClr val="44A29E"/>
    <a:srgbClr val="1A9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2C7D2-F32D-40CD-8894-3BF6A0410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60502-718C-498C-9D9B-EDA6F7DBA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DCFC5-1EF0-470D-848A-35570D664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96314-2C92-44AF-BD1C-D3006DED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EC97E-D9B1-4742-AF52-AB1F1BD8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39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D6C0A-AB5E-4593-AFB5-18BC2EA6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2CC48-50C8-4B67-8C3C-7B3FF84BA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FD92F-27E4-44D7-9B89-4704BFB44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A2191-BB3A-4DCC-9F05-4106F27BB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5F2DB-E121-46FC-A934-E78FE54B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20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14D390-C984-4C1D-B9C9-B9FB44073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115DE2-3127-4DF2-A856-34CFCDC31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5E214-EE63-4683-8E18-19D6DBD3E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527A9-A295-4317-A228-F06CA0F5D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5F920-83AC-4E34-8A62-68B7E2606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2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F603-EA5E-4BE1-9F42-F9B80A5A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81998-0FAE-44C9-8467-342625115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CEA6F-F142-447B-A784-808BECFFC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17730-28F4-4088-A252-C5B2C889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FB33D-AFAD-4F74-8383-C31F5455F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32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CC293-4B3E-465E-A3AA-2B67D28C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324BB-3F6D-499C-9990-802BDA3CF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615AE-11A5-433E-9120-1D177D1B0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1D868-3980-4A28-B80C-736C56F8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7AE80-2B3C-4836-8A47-8D03ADCB6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5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F7B8-43E2-4FF9-BEBD-9856ECCB7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135A9-4AF7-4C9A-BBA8-381575D0E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AB731-4103-48C7-8148-10F2E9BB0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F0A67-1F2C-4C95-98DD-EA3645C8F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1C83E-50E6-4AE6-812B-EBAE19DA5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4F8BB-C80D-4DB4-BC87-3DF9E2F5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85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697D5-3151-4E99-BED1-3B50F5E91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2DD55-8062-4E05-92D2-6F64FA5E2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841F6-4655-487F-83EB-0B194BD01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C9137-65C4-497D-BB0A-F348A48FD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6EAFAA-F8EF-41DE-AC6A-497F9A660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F9CC23-9F7D-4F82-9D58-302901239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A82EAB-83A7-4E49-AC17-188F1CF2F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CF7197-B3E6-42AD-89CF-E03021ABA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8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F1ABF-6A3E-47B3-A6ED-C1085E6D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8A3475-73D4-4C34-B540-911B1CF28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85B2A-5FC7-4A4C-B09B-127B1A35D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59D8C-2EC9-4B16-8C05-A91C7BC7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27F465-D6D7-4358-9B69-8C9D2DA5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3A8042-320B-4EB8-A656-B4ECBA970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0995A-A49D-4B66-966C-7BF45DCF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93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5B54A-21E0-4180-81D1-B24CF9A18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222B0-29BF-4EC6-8970-990B4D0BA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3ABAD-D3EB-46C5-891A-36C3378B5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5CD5D-AB9A-48B8-B219-71FDFED30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8A18A-0330-4CB6-BAF9-4B86E180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6E686-03A6-4962-9AEF-BA98F83E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3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9C78-3FF0-4D49-BC6C-BC2A9A75D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75CFF9-7406-4FD2-876B-F4450FC4B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D393E-CA43-429A-9C72-C76D1EEBE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70360-1841-4784-AA2B-00896C51D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CAA69-F186-4FFB-9F46-A699A18B2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68032-D7BD-4798-B492-2CC73E54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5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0FD7E1-E5F7-4275-AA6E-32CFE0CB6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67A79-1356-4A17-A8FF-27E8C8692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85EF7-F231-4B76-8E79-F364759F3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32F8D-8F46-48DA-BD21-7602C19BB2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CC532-D26B-484E-9343-28B672705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74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FD6884-AFF7-40E8-9759-1B5E02A6F8CB}"/>
              </a:ext>
            </a:extLst>
          </p:cNvPr>
          <p:cNvSpPr/>
          <p:nvPr/>
        </p:nvSpPr>
        <p:spPr>
          <a:xfrm>
            <a:off x="0" y="0"/>
            <a:ext cx="923925" cy="6858000"/>
          </a:xfrm>
          <a:prstGeom prst="rect">
            <a:avLst/>
          </a:prstGeom>
          <a:solidFill>
            <a:srgbClr val="2746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DE013A-25D6-4C1E-A078-8436626D7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564" y="171450"/>
            <a:ext cx="833892" cy="11277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36AC23-970A-43CB-A16D-A522075C02C9}"/>
              </a:ext>
            </a:extLst>
          </p:cNvPr>
          <p:cNvSpPr txBox="1"/>
          <p:nvPr/>
        </p:nvSpPr>
        <p:spPr>
          <a:xfrm>
            <a:off x="1076325" y="6396335"/>
            <a:ext cx="442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Mind Breaker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7F550D-63EA-46FC-8D04-744F4D1DE492}"/>
              </a:ext>
            </a:extLst>
          </p:cNvPr>
          <p:cNvSpPr txBox="1"/>
          <p:nvPr/>
        </p:nvSpPr>
        <p:spPr>
          <a:xfrm>
            <a:off x="7724776" y="6396335"/>
            <a:ext cx="522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CSCI 5737 Mobile Application Development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DDB1D8-91D3-43EB-8C2F-EA6FC3E96D09}"/>
              </a:ext>
            </a:extLst>
          </p:cNvPr>
          <p:cNvSpPr txBox="1"/>
          <p:nvPr/>
        </p:nvSpPr>
        <p:spPr>
          <a:xfrm>
            <a:off x="2781300" y="1533525"/>
            <a:ext cx="7381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/>
              <a:t>   Mind Breaker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15C920-87DC-48A9-A9A9-AA6CCD0A27A2}"/>
              </a:ext>
            </a:extLst>
          </p:cNvPr>
          <p:cNvSpPr txBox="1"/>
          <p:nvPr/>
        </p:nvSpPr>
        <p:spPr>
          <a:xfrm>
            <a:off x="4610100" y="3124200"/>
            <a:ext cx="461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-  By </a:t>
            </a:r>
            <a:r>
              <a:rPr lang="en-US" sz="2400" b="1" dirty="0" err="1">
                <a:solidFill>
                  <a:srgbClr val="0070C0"/>
                </a:solidFill>
              </a:rPr>
              <a:t>TechMigthies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4A8957-0FF6-4EAE-8D56-D728D9928E55}"/>
              </a:ext>
            </a:extLst>
          </p:cNvPr>
          <p:cNvSpPr txBox="1"/>
          <p:nvPr/>
        </p:nvSpPr>
        <p:spPr>
          <a:xfrm>
            <a:off x="1076325" y="3976211"/>
            <a:ext cx="93870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Razia Sultana Patan, Chandrasekhar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Konuru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, Vignesh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Kirubakaran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, Sai Bhargav Ram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Bikki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Computer Science</a:t>
            </a:r>
          </a:p>
          <a:p>
            <a:pPr algn="ctr"/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Fall 2018    </a:t>
            </a:r>
          </a:p>
        </p:txBody>
      </p:sp>
    </p:spTree>
    <p:extLst>
      <p:ext uri="{BB962C8B-B14F-4D97-AF65-F5344CB8AC3E}">
        <p14:creationId xmlns:p14="http://schemas.microsoft.com/office/powerpoint/2010/main" val="63408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FD6884-AFF7-40E8-9759-1B5E02A6F8CB}"/>
              </a:ext>
            </a:extLst>
          </p:cNvPr>
          <p:cNvSpPr/>
          <p:nvPr/>
        </p:nvSpPr>
        <p:spPr>
          <a:xfrm>
            <a:off x="0" y="0"/>
            <a:ext cx="923925" cy="6858000"/>
          </a:xfrm>
          <a:prstGeom prst="rect">
            <a:avLst/>
          </a:prstGeom>
          <a:solidFill>
            <a:srgbClr val="2746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DE013A-25D6-4C1E-A078-8436626D7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564" y="171450"/>
            <a:ext cx="833892" cy="11277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36AC23-970A-43CB-A16D-A522075C02C9}"/>
              </a:ext>
            </a:extLst>
          </p:cNvPr>
          <p:cNvSpPr txBox="1"/>
          <p:nvPr/>
        </p:nvSpPr>
        <p:spPr>
          <a:xfrm>
            <a:off x="1076325" y="6396335"/>
            <a:ext cx="442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Mind Breaker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7F550D-63EA-46FC-8D04-744F4D1DE492}"/>
              </a:ext>
            </a:extLst>
          </p:cNvPr>
          <p:cNvSpPr txBox="1"/>
          <p:nvPr/>
        </p:nvSpPr>
        <p:spPr>
          <a:xfrm>
            <a:off x="7724776" y="6396335"/>
            <a:ext cx="522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CSCI 5737 Mobile Application 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6DDA11-9AA1-45EE-B314-2E0356ABAA72}"/>
              </a:ext>
            </a:extLst>
          </p:cNvPr>
          <p:cNvSpPr txBox="1"/>
          <p:nvPr/>
        </p:nvSpPr>
        <p:spPr>
          <a:xfrm>
            <a:off x="1230670" y="264756"/>
            <a:ext cx="6494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7469D"/>
                </a:solidFill>
              </a:rPr>
              <a:t>Application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DF3BB-88D0-43D5-845E-ACED8A18320D}"/>
              </a:ext>
            </a:extLst>
          </p:cNvPr>
          <p:cNvSpPr txBox="1"/>
          <p:nvPr/>
        </p:nvSpPr>
        <p:spPr>
          <a:xfrm>
            <a:off x="1230670" y="1437233"/>
            <a:ext cx="964882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Mind Breaker app can be played by single player.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To win the game, the user has to answer 15 questions in 15 seconds.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If the player completes 15 questions before timeline or timeout occurs, the user can view score.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user can also view answers for all the 15 questions with incorrect answers marked by cross mark.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30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FD6884-AFF7-40E8-9759-1B5E02A6F8CB}"/>
              </a:ext>
            </a:extLst>
          </p:cNvPr>
          <p:cNvSpPr/>
          <p:nvPr/>
        </p:nvSpPr>
        <p:spPr>
          <a:xfrm>
            <a:off x="0" y="0"/>
            <a:ext cx="923925" cy="6858000"/>
          </a:xfrm>
          <a:prstGeom prst="rect">
            <a:avLst/>
          </a:prstGeom>
          <a:solidFill>
            <a:srgbClr val="2746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DE013A-25D6-4C1E-A078-8436626D7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564" y="171450"/>
            <a:ext cx="833892" cy="11277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36AC23-970A-43CB-A16D-A522075C02C9}"/>
              </a:ext>
            </a:extLst>
          </p:cNvPr>
          <p:cNvSpPr txBox="1"/>
          <p:nvPr/>
        </p:nvSpPr>
        <p:spPr>
          <a:xfrm>
            <a:off x="1076325" y="6396335"/>
            <a:ext cx="442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Mind Breaker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7F550D-63EA-46FC-8D04-744F4D1DE492}"/>
              </a:ext>
            </a:extLst>
          </p:cNvPr>
          <p:cNvSpPr txBox="1"/>
          <p:nvPr/>
        </p:nvSpPr>
        <p:spPr>
          <a:xfrm>
            <a:off x="7724776" y="6396335"/>
            <a:ext cx="522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CSCI 5737 Mobile Application 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6DDA11-9AA1-45EE-B314-2E0356ABAA72}"/>
              </a:ext>
            </a:extLst>
          </p:cNvPr>
          <p:cNvSpPr txBox="1"/>
          <p:nvPr/>
        </p:nvSpPr>
        <p:spPr>
          <a:xfrm>
            <a:off x="1076325" y="264756"/>
            <a:ext cx="7269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7469D"/>
                </a:solidFill>
              </a:rPr>
              <a:t>Mind Breaker – UI and MVC Design</a:t>
            </a:r>
          </a:p>
        </p:txBody>
      </p:sp>
    </p:spTree>
    <p:extLst>
      <p:ext uri="{BB962C8B-B14F-4D97-AF65-F5344CB8AC3E}">
        <p14:creationId xmlns:p14="http://schemas.microsoft.com/office/powerpoint/2010/main" val="2334467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FD6884-AFF7-40E8-9759-1B5E02A6F8CB}"/>
              </a:ext>
            </a:extLst>
          </p:cNvPr>
          <p:cNvSpPr/>
          <p:nvPr/>
        </p:nvSpPr>
        <p:spPr>
          <a:xfrm>
            <a:off x="0" y="0"/>
            <a:ext cx="923925" cy="6858000"/>
          </a:xfrm>
          <a:prstGeom prst="rect">
            <a:avLst/>
          </a:prstGeom>
          <a:solidFill>
            <a:srgbClr val="2746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DE013A-25D6-4C1E-A078-8436626D7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564" y="171450"/>
            <a:ext cx="833892" cy="11277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36AC23-970A-43CB-A16D-A522075C02C9}"/>
              </a:ext>
            </a:extLst>
          </p:cNvPr>
          <p:cNvSpPr txBox="1"/>
          <p:nvPr/>
        </p:nvSpPr>
        <p:spPr>
          <a:xfrm>
            <a:off x="1076325" y="6396335"/>
            <a:ext cx="442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Mind Breaker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7F550D-63EA-46FC-8D04-744F4D1DE492}"/>
              </a:ext>
            </a:extLst>
          </p:cNvPr>
          <p:cNvSpPr txBox="1"/>
          <p:nvPr/>
        </p:nvSpPr>
        <p:spPr>
          <a:xfrm>
            <a:off x="7724776" y="6396335"/>
            <a:ext cx="522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CSCI 5737 Mobile Application 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6DDA11-9AA1-45EE-B314-2E0356ABAA72}"/>
              </a:ext>
            </a:extLst>
          </p:cNvPr>
          <p:cNvSpPr txBox="1"/>
          <p:nvPr/>
        </p:nvSpPr>
        <p:spPr>
          <a:xfrm>
            <a:off x="1076325" y="264756"/>
            <a:ext cx="7269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7469D"/>
                </a:solidFill>
              </a:rPr>
              <a:t>Frameworks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0A88503-F8D6-4808-B813-79F9B038A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687896"/>
              </p:ext>
            </p:extLst>
          </p:nvPr>
        </p:nvGraphicFramePr>
        <p:xfrm>
          <a:off x="1706996" y="231648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3132546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73482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929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MAC 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51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197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3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FD6884-AFF7-40E8-9759-1B5E02A6F8CB}"/>
              </a:ext>
            </a:extLst>
          </p:cNvPr>
          <p:cNvSpPr/>
          <p:nvPr/>
        </p:nvSpPr>
        <p:spPr>
          <a:xfrm>
            <a:off x="0" y="0"/>
            <a:ext cx="923925" cy="6858000"/>
          </a:xfrm>
          <a:prstGeom prst="rect">
            <a:avLst/>
          </a:prstGeom>
          <a:solidFill>
            <a:srgbClr val="2746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DE013A-25D6-4C1E-A078-8436626D7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564" y="171450"/>
            <a:ext cx="833892" cy="11277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36AC23-970A-43CB-A16D-A522075C02C9}"/>
              </a:ext>
            </a:extLst>
          </p:cNvPr>
          <p:cNvSpPr txBox="1"/>
          <p:nvPr/>
        </p:nvSpPr>
        <p:spPr>
          <a:xfrm>
            <a:off x="1076325" y="6396335"/>
            <a:ext cx="442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Mind Breaker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7F550D-63EA-46FC-8D04-744F4D1DE492}"/>
              </a:ext>
            </a:extLst>
          </p:cNvPr>
          <p:cNvSpPr txBox="1"/>
          <p:nvPr/>
        </p:nvSpPr>
        <p:spPr>
          <a:xfrm>
            <a:off x="7724776" y="6396335"/>
            <a:ext cx="522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CSCI 5737 Mobile Application 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6DDA11-9AA1-45EE-B314-2E0356ABAA72}"/>
              </a:ext>
            </a:extLst>
          </p:cNvPr>
          <p:cNvSpPr txBox="1"/>
          <p:nvPr/>
        </p:nvSpPr>
        <p:spPr>
          <a:xfrm>
            <a:off x="1076325" y="264756"/>
            <a:ext cx="7269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7469D"/>
                </a:solidFill>
              </a:rPr>
              <a:t>Task Division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A1390C5-CA2F-4FD5-98FB-66575E931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496722"/>
              </p:ext>
            </p:extLst>
          </p:nvPr>
        </p:nvGraphicFramePr>
        <p:xfrm>
          <a:off x="1818132" y="2295331"/>
          <a:ext cx="8901706" cy="2130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0853">
                  <a:extLst>
                    <a:ext uri="{9D8B030D-6E8A-4147-A177-3AD203B41FA5}">
                      <a16:colId xmlns:a16="http://schemas.microsoft.com/office/drawing/2014/main" val="3003897548"/>
                    </a:ext>
                  </a:extLst>
                </a:gridCol>
                <a:gridCol w="4450853">
                  <a:extLst>
                    <a:ext uri="{9D8B030D-6E8A-4147-A177-3AD203B41FA5}">
                      <a16:colId xmlns:a16="http://schemas.microsoft.com/office/drawing/2014/main" val="276128310"/>
                    </a:ext>
                  </a:extLst>
                </a:gridCol>
              </a:tblGrid>
              <a:tr h="406140">
                <a:tc>
                  <a:txBody>
                    <a:bodyPr/>
                    <a:lstStyle/>
                    <a:p>
                      <a:r>
                        <a:rPr lang="en-US" sz="2000" dirty="0"/>
                        <a:t>Chandu and Bhargav </a:t>
                      </a:r>
                    </a:p>
                  </a:txBody>
                  <a:tcPr marL="100144" marR="100144" marT="50072" marB="5007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Razia and Vignesh</a:t>
                      </a:r>
                    </a:p>
                  </a:txBody>
                  <a:tcPr marL="100144" marR="100144" marT="50072" marB="50072"/>
                </a:tc>
                <a:extLst>
                  <a:ext uri="{0D108BD9-81ED-4DB2-BD59-A6C34878D82A}">
                    <a16:rowId xmlns:a16="http://schemas.microsoft.com/office/drawing/2014/main" val="4104969396"/>
                  </a:ext>
                </a:extLst>
              </a:tr>
              <a:tr h="406140">
                <a:tc>
                  <a:txBody>
                    <a:bodyPr/>
                    <a:lstStyle/>
                    <a:p>
                      <a:r>
                        <a:rPr lang="en-US" sz="2000" dirty="0"/>
                        <a:t>Player View and Player View Controller</a:t>
                      </a:r>
                    </a:p>
                  </a:txBody>
                  <a:tcPr marL="100144" marR="100144" marT="50072" marB="500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TimeUp</a:t>
                      </a:r>
                      <a:r>
                        <a:rPr lang="en-US" sz="2000" dirty="0"/>
                        <a:t> View, Success View, </a:t>
                      </a:r>
                      <a:r>
                        <a:rPr lang="en-US" sz="2000" dirty="0" err="1"/>
                        <a:t>TimeUp</a:t>
                      </a:r>
                      <a:r>
                        <a:rPr lang="en-US" sz="2000" dirty="0"/>
                        <a:t> View Controller, Success View Controller (in collaboration with Player View)</a:t>
                      </a:r>
                    </a:p>
                  </a:txBody>
                  <a:tcPr marL="100144" marR="100144" marT="50072" marB="50072"/>
                </a:tc>
                <a:extLst>
                  <a:ext uri="{0D108BD9-81ED-4DB2-BD59-A6C34878D82A}">
                    <a16:rowId xmlns:a16="http://schemas.microsoft.com/office/drawing/2014/main" val="1809194265"/>
                  </a:ext>
                </a:extLst>
              </a:tr>
              <a:tr h="406140">
                <a:tc>
                  <a:txBody>
                    <a:bodyPr/>
                    <a:lstStyle/>
                    <a:p>
                      <a:r>
                        <a:rPr lang="en-US" sz="2000" dirty="0"/>
                        <a:t>Score View and Score View Controller</a:t>
                      </a:r>
                    </a:p>
                  </a:txBody>
                  <a:tcPr marL="100144" marR="100144" marT="50072" marB="5007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Solutions View and Solution View Controller</a:t>
                      </a:r>
                    </a:p>
                  </a:txBody>
                  <a:tcPr marL="100144" marR="100144" marT="50072" marB="50072"/>
                </a:tc>
                <a:extLst>
                  <a:ext uri="{0D108BD9-81ED-4DB2-BD59-A6C34878D82A}">
                    <a16:rowId xmlns:a16="http://schemas.microsoft.com/office/drawing/2014/main" val="2328143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777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FD6884-AFF7-40E8-9759-1B5E02A6F8CB}"/>
              </a:ext>
            </a:extLst>
          </p:cNvPr>
          <p:cNvSpPr/>
          <p:nvPr/>
        </p:nvSpPr>
        <p:spPr>
          <a:xfrm>
            <a:off x="0" y="0"/>
            <a:ext cx="923925" cy="6858000"/>
          </a:xfrm>
          <a:prstGeom prst="rect">
            <a:avLst/>
          </a:prstGeom>
          <a:solidFill>
            <a:srgbClr val="2746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DE013A-25D6-4C1E-A078-8436626D7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564" y="171450"/>
            <a:ext cx="833892" cy="11277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36AC23-970A-43CB-A16D-A522075C02C9}"/>
              </a:ext>
            </a:extLst>
          </p:cNvPr>
          <p:cNvSpPr txBox="1"/>
          <p:nvPr/>
        </p:nvSpPr>
        <p:spPr>
          <a:xfrm>
            <a:off x="1076325" y="6396335"/>
            <a:ext cx="442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Mind Breaker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7F550D-63EA-46FC-8D04-744F4D1DE492}"/>
              </a:ext>
            </a:extLst>
          </p:cNvPr>
          <p:cNvSpPr txBox="1"/>
          <p:nvPr/>
        </p:nvSpPr>
        <p:spPr>
          <a:xfrm>
            <a:off x="7724776" y="6396335"/>
            <a:ext cx="522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CSCI 5737 Mobile Application 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6DDA11-9AA1-45EE-B314-2E0356ABAA72}"/>
              </a:ext>
            </a:extLst>
          </p:cNvPr>
          <p:cNvSpPr txBox="1"/>
          <p:nvPr/>
        </p:nvSpPr>
        <p:spPr>
          <a:xfrm>
            <a:off x="1076325" y="264756"/>
            <a:ext cx="7269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7469D"/>
                </a:solidFill>
              </a:rPr>
              <a:t>Additional Functionality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990021-16A5-4974-A6BE-809ADEE9CBC5}"/>
              </a:ext>
            </a:extLst>
          </p:cNvPr>
          <p:cNvSpPr txBox="1"/>
          <p:nvPr/>
        </p:nvSpPr>
        <p:spPr>
          <a:xfrm>
            <a:off x="1271588" y="1577192"/>
            <a:ext cx="964882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Next and previous navigation button in Player Viewer.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Login and Sign up Functionality.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Game Levels – Easy, Medium, Hard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08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FD6884-AFF7-40E8-9759-1B5E02A6F8CB}"/>
              </a:ext>
            </a:extLst>
          </p:cNvPr>
          <p:cNvSpPr/>
          <p:nvPr/>
        </p:nvSpPr>
        <p:spPr>
          <a:xfrm>
            <a:off x="0" y="0"/>
            <a:ext cx="923925" cy="6858000"/>
          </a:xfrm>
          <a:prstGeom prst="rect">
            <a:avLst/>
          </a:prstGeom>
          <a:solidFill>
            <a:srgbClr val="2746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DE013A-25D6-4C1E-A078-8436626D7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564" y="171450"/>
            <a:ext cx="833892" cy="11277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36AC23-970A-43CB-A16D-A522075C02C9}"/>
              </a:ext>
            </a:extLst>
          </p:cNvPr>
          <p:cNvSpPr txBox="1"/>
          <p:nvPr/>
        </p:nvSpPr>
        <p:spPr>
          <a:xfrm>
            <a:off x="1076325" y="6396335"/>
            <a:ext cx="442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Mind Breaker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7F550D-63EA-46FC-8D04-744F4D1DE492}"/>
              </a:ext>
            </a:extLst>
          </p:cNvPr>
          <p:cNvSpPr txBox="1"/>
          <p:nvPr/>
        </p:nvSpPr>
        <p:spPr>
          <a:xfrm>
            <a:off x="7724776" y="6396335"/>
            <a:ext cx="522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CSCI 5737 Mobile Application 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6DDA11-9AA1-45EE-B314-2E0356ABAA72}"/>
              </a:ext>
            </a:extLst>
          </p:cNvPr>
          <p:cNvSpPr txBox="1"/>
          <p:nvPr/>
        </p:nvSpPr>
        <p:spPr>
          <a:xfrm>
            <a:off x="1076325" y="264756"/>
            <a:ext cx="7269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7469D"/>
                </a:solidFill>
              </a:rPr>
              <a:t>Timeline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BE7FDD-A43C-4AC1-88D8-4A3755EC9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604216"/>
              </p:ext>
            </p:extLst>
          </p:nvPr>
        </p:nvGraphicFramePr>
        <p:xfrm>
          <a:off x="1770743" y="1764695"/>
          <a:ext cx="8128000" cy="367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411275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22786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 to be accomplished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37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September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 of all views and view controllers with proper connectivity.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9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October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Player View Controller , Timeout View Controller , Success View Controller functionality.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066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November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 View Controller and Solutions View Controller functionality.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83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November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Fully functional Mind Breaker.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05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November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Compatibility for all iOS devices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320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November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Additional Functionalities.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783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115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FD6884-AFF7-40E8-9759-1B5E02A6F8CB}"/>
              </a:ext>
            </a:extLst>
          </p:cNvPr>
          <p:cNvSpPr/>
          <p:nvPr/>
        </p:nvSpPr>
        <p:spPr>
          <a:xfrm>
            <a:off x="0" y="0"/>
            <a:ext cx="923925" cy="6858000"/>
          </a:xfrm>
          <a:prstGeom prst="rect">
            <a:avLst/>
          </a:prstGeom>
          <a:solidFill>
            <a:srgbClr val="2746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DE013A-25D6-4C1E-A078-8436626D7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564" y="171450"/>
            <a:ext cx="833892" cy="11277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36AC23-970A-43CB-A16D-A522075C02C9}"/>
              </a:ext>
            </a:extLst>
          </p:cNvPr>
          <p:cNvSpPr txBox="1"/>
          <p:nvPr/>
        </p:nvSpPr>
        <p:spPr>
          <a:xfrm>
            <a:off x="1076325" y="6396335"/>
            <a:ext cx="442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Mind Breaker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7F550D-63EA-46FC-8D04-744F4D1DE492}"/>
              </a:ext>
            </a:extLst>
          </p:cNvPr>
          <p:cNvSpPr txBox="1"/>
          <p:nvPr/>
        </p:nvSpPr>
        <p:spPr>
          <a:xfrm>
            <a:off x="7724776" y="6396335"/>
            <a:ext cx="522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CSCI 5737 Mobile Application Development</a:t>
            </a:r>
          </a:p>
        </p:txBody>
      </p:sp>
      <p:pic>
        <p:nvPicPr>
          <p:cNvPr id="7" name="Picture 6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17E2CAF5-5467-4242-8E94-414DDC7FB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677" y="424137"/>
            <a:ext cx="5612296" cy="561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7718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7682ECDB-03D3-4B0A-A324-E4B8CAE558D2}" vid="{F23A236A-FE30-412B-A646-7E52BA74E0B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139</TotalTime>
  <Words>301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Theme2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razia patan</dc:creator>
  <cp:lastModifiedBy>razia patan</cp:lastModifiedBy>
  <cp:revision>14</cp:revision>
  <dcterms:created xsi:type="dcterms:W3CDTF">2018-09-14T02:19:08Z</dcterms:created>
  <dcterms:modified xsi:type="dcterms:W3CDTF">2018-09-14T04:39:03Z</dcterms:modified>
</cp:coreProperties>
</file>