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8" d="100"/>
          <a:sy n="68" d="100"/>
        </p:scale>
        <p:origin x="780"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hyperlink" Target="https://github.com/chandu36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96400" y="1184911"/>
          <a:ext cx="2971800" cy="4049147"/>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val="10001"/>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10002"/>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SQL</a:t>
                      </a:r>
                    </a:p>
                  </a:txBody>
                  <a:tcPr/>
                </a:tc>
                <a:extLst>
                  <a:ext uri="{0D108BD9-81ED-4DB2-BD59-A6C34878D82A}">
                    <a16:rowId xmlns:a16="http://schemas.microsoft.com/office/drawing/2014/main" val="10003"/>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4"/>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and CSS</a:t>
                      </a:r>
                    </a:p>
                  </a:txBody>
                  <a:tcPr/>
                </a:tc>
                <a:extLst>
                  <a:ext uri="{0D108BD9-81ED-4DB2-BD59-A6C34878D82A}">
                    <a16:rowId xmlns:a16="http://schemas.microsoft.com/office/drawing/2014/main" val="10005"/>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Communication Skills,Team Management</a:t>
                      </a: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898186" y="2895791"/>
            <a:ext cx="4008437" cy="2185987"/>
          </a:xfrm>
        </p:spPr>
        <p:txBody>
          <a:bodyPr/>
          <a:lstStyle/>
          <a:p>
            <a:pPr marL="171450" indent="-171450" eaLnBrk="1" hangingPunct="1">
              <a:lnSpc>
                <a:spcPct val="114000"/>
              </a:lnSpc>
              <a:buFont typeface="Arial" panose="020B0604020202020204" pitchFamily="34" charset="0"/>
              <a:buChar char="•"/>
            </a:pPr>
            <a:r>
              <a:rPr lang="en-US" altLang="nl-NL" sz="1400" dirty="0">
                <a:latin typeface="Times New Roman" panose="02020603050405020304" pitchFamily="18" charset="0"/>
                <a:cs typeface="Times New Roman" panose="02020603050405020304" pitchFamily="18" charset="0"/>
              </a:rPr>
              <a:t>Completed case study on </a:t>
            </a:r>
            <a:r>
              <a:rPr lang="en-US" altLang="nl-NL" sz="1400" b="1" dirty="0">
                <a:latin typeface="Times New Roman" panose="02020603050405020304" pitchFamily="18" charset="0"/>
                <a:cs typeface="Times New Roman" panose="02020603050405020304" pitchFamily="18" charset="0"/>
              </a:rPr>
              <a:t>Pharmacy Management System </a:t>
            </a:r>
            <a:r>
              <a:rPr lang="en-US" altLang="nl-NL" sz="1400" dirty="0">
                <a:latin typeface="Times New Roman" panose="02020603050405020304" pitchFamily="18" charset="0"/>
                <a:cs typeface="Times New Roman" panose="02020603050405020304" pitchFamily="18" charset="0"/>
              </a:rPr>
              <a:t>which is used to manage the drugs as well as supplier details and user can also login and order drugs whereas admin will be verify that order.</a:t>
            </a: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Check my work on GitHub</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6600" y="1585723"/>
            <a:ext cx="2819400" cy="203200"/>
          </a:xfrm>
        </p:spPr>
        <p:txBody>
          <a:bodyPr/>
          <a:lstStyle/>
          <a:p>
            <a:pPr eaLnBrk="1" hangingPunct="1"/>
            <a:r>
              <a:rPr lang="en-US" altLang="nl-NL" dirty="0"/>
              <a:t>VADDINENI.CHANDU</a:t>
            </a:r>
            <a:r>
              <a:rPr lang="nl-NL" altLang="nl-NL" dirty="0"/>
              <a:t>@CAPGEMINI.COM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a:t>
            </a:r>
            <a:r>
              <a:rPr lang="en-US" altLang="nl-NL" dirty="0"/>
              <a:t>8074907385</a:t>
            </a:r>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sz="1050" dirty="0"/>
              <a:t>Understanding of </a:t>
            </a:r>
            <a:r>
              <a:rPr lang="en-US" sz="1050" b="1" dirty="0"/>
              <a:t>RDMS</a:t>
            </a:r>
            <a:r>
              <a:rPr lang="en-US" sz="1050" dirty="0"/>
              <a:t> concepts using </a:t>
            </a:r>
            <a:r>
              <a:rPr lang="en-US" sz="1050" b="1" dirty="0"/>
              <a:t>SQL Server.</a:t>
            </a:r>
          </a:p>
          <a:p>
            <a:pPr marL="171450" indent="-171450">
              <a:buFont typeface="Arial" panose="020B0604020202020204" pitchFamily="34" charset="0"/>
              <a:buChar char="•"/>
            </a:pPr>
            <a:r>
              <a:rPr lang="en-US" sz="1050" dirty="0"/>
              <a:t>Practical understanding of </a:t>
            </a:r>
            <a:r>
              <a:rPr lang="en-US" sz="1050" b="1" dirty="0"/>
              <a:t>C# </a:t>
            </a:r>
            <a:r>
              <a:rPr lang="en-US" sz="1050" dirty="0"/>
              <a:t>and </a:t>
            </a:r>
            <a:r>
              <a:rPr lang="en-US" sz="1050" b="1" dirty="0"/>
              <a:t>SQL</a:t>
            </a:r>
            <a:r>
              <a:rPr lang="en-US" sz="1050" dirty="0"/>
              <a:t> concepts using </a:t>
            </a:r>
            <a:r>
              <a:rPr lang="en-US" sz="1050" b="1" dirty="0"/>
              <a:t>Visual Studio </a:t>
            </a:r>
            <a:r>
              <a:rPr lang="en-US" sz="1050" dirty="0"/>
              <a:t>and </a:t>
            </a:r>
            <a:r>
              <a:rPr lang="en-US" sz="1050" b="1" dirty="0"/>
              <a:t>SQL Server</a:t>
            </a:r>
          </a:p>
          <a:p>
            <a:pPr marL="171450" indent="-171450">
              <a:buFont typeface="Arial" panose="020B0604020202020204" pitchFamily="34" charset="0"/>
              <a:buChar char="•"/>
            </a:pPr>
            <a:r>
              <a:rPr lang="en-US" altLang="en-US" sz="1050" dirty="0">
                <a:sym typeface="+mn-ea"/>
              </a:rPr>
              <a:t>Hands on experience in developing applications using </a:t>
            </a:r>
            <a:r>
              <a:rPr lang="en-US" altLang="en-US" sz="1050" b="1" dirty="0">
                <a:sym typeface="+mn-ea"/>
              </a:rPr>
              <a:t>.NET Framework</a:t>
            </a:r>
            <a:r>
              <a:rPr lang="en-US" altLang="en-US" sz="1050" dirty="0">
                <a:sym typeface="+mn-ea"/>
              </a:rPr>
              <a:t>, </a:t>
            </a:r>
            <a:r>
              <a:rPr lang="en-US" altLang="en-US" sz="1050" b="1" dirty="0">
                <a:sym typeface="+mn-ea"/>
              </a:rPr>
              <a:t>ADO.NET </a:t>
            </a:r>
            <a:r>
              <a:rPr lang="en-US" altLang="en-US" sz="1050" dirty="0">
                <a:sym typeface="+mn-ea"/>
              </a:rPr>
              <a:t>and </a:t>
            </a:r>
            <a:r>
              <a:rPr lang="en-US" altLang="en-US" sz="1050" b="1" dirty="0">
                <a:sym typeface="+mn-ea"/>
              </a:rPr>
              <a:t>SQL Server</a:t>
            </a:r>
            <a:r>
              <a:rPr lang="en-US" altLang="en-US" sz="1050" dirty="0">
                <a:sym typeface="+mn-ea"/>
              </a:rPr>
              <a:t>.</a:t>
            </a:r>
            <a:endParaRPr lang="en-US" altLang="en-US" sz="1050" dirty="0"/>
          </a:p>
          <a:p>
            <a:pPr marL="171450" indent="-171450">
              <a:buFont typeface="Arial" panose="020B0604020202020204" pitchFamily="34" charset="0"/>
              <a:buChar char="•"/>
            </a:pPr>
            <a:r>
              <a:rPr lang="en-US" sz="1050" dirty="0">
                <a:sym typeface="+mn-ea"/>
              </a:rPr>
              <a:t>Understanding of </a:t>
            </a:r>
            <a:r>
              <a:rPr lang="en-US" sz="1050" b="1" dirty="0">
                <a:sym typeface="+mn-ea"/>
              </a:rPr>
              <a:t>HTML5</a:t>
            </a:r>
            <a:r>
              <a:rPr lang="en-US" sz="1050" dirty="0">
                <a:sym typeface="+mn-ea"/>
              </a:rPr>
              <a:t> and </a:t>
            </a:r>
            <a:r>
              <a:rPr lang="en-US" sz="1050" b="1" dirty="0">
                <a:sym typeface="+mn-ea"/>
              </a:rPr>
              <a:t>CSS</a:t>
            </a:r>
            <a:r>
              <a:rPr lang="en-US" sz="1050" dirty="0">
                <a:sym typeface="+mn-ea"/>
              </a:rPr>
              <a:t>.</a:t>
            </a:r>
          </a:p>
          <a:p>
            <a:pPr marL="171450" indent="-171450">
              <a:buFont typeface="Arial" panose="020B0604020202020204" pitchFamily="34" charset="0"/>
              <a:buChar char="•"/>
            </a:pPr>
            <a:r>
              <a:rPr lang="en-US" sz="1050" b="0" i="0" u="none" strike="noStrike" dirty="0">
                <a:solidFill>
                  <a:srgbClr val="000000"/>
                </a:solidFill>
                <a:effectLst/>
                <a:latin typeface="Verdana" panose="020B0604030504040204" pitchFamily="34" charset="0"/>
              </a:rPr>
              <a:t>Certified with Microsoft Azure Fundamentals</a:t>
            </a:r>
            <a:r>
              <a:rPr lang="en-US" sz="1050" b="0" i="0" dirty="0">
                <a:solidFill>
                  <a:srgbClr val="000000"/>
                </a:solidFill>
                <a:effectLst/>
                <a:latin typeface="Verdana" panose="020B0604030504040204" pitchFamily="34" charset="0"/>
              </a:rPr>
              <a:t>​ and </a:t>
            </a:r>
            <a:r>
              <a:rPr lang="en-US" sz="1050" b="0" i="0" u="none" strike="noStrike" dirty="0">
                <a:solidFill>
                  <a:srgbClr val="000000"/>
                </a:solidFill>
                <a:effectLst/>
                <a:latin typeface="Verdana" panose="020B0604030504040204" pitchFamily="34" charset="0"/>
              </a:rPr>
              <a:t>Azure Administrator.</a:t>
            </a:r>
            <a:endParaRPr lang="en-US" sz="1050"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VADDINENI CHANDU</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2015-2019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descr="C:\Users\LENOVO\Downloads\pass photo.jpgpass photo"/>
          <p:cNvPicPr>
            <a:picLocks noGrp="1" noChangeAspect="1"/>
          </p:cNvPicPr>
          <p:nvPr>
            <p:ph type="pic" sz="quarter" idx="46"/>
          </p:nvPr>
        </p:nvPicPr>
        <p:blipFill>
          <a:blip r:embed="rId3"/>
          <a:srcRect/>
          <a:stretch>
            <a:fillRect/>
          </a:stretch>
        </p:blipFill>
        <p:spPr>
          <a:xfrm>
            <a:off x="563814" y="287492"/>
            <a:ext cx="1327150" cy="1735628"/>
          </a:xfrm>
        </p:spPr>
      </p:pic>
      <p:pic>
        <p:nvPicPr>
          <p:cNvPr id="3" name="Picture 7">
            <a:hlinkClick r:id="rId4" action="ppaction://hlinkfile"/>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308546" y="6324916"/>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5</TotalTime>
  <Words>195</Words>
  <Application>Microsoft Office PowerPoint</Application>
  <PresentationFormat>Widescreen</PresentationFormat>
  <Paragraphs>44</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Santosh Kumar</cp:lastModifiedBy>
  <cp:revision>128</cp:revision>
  <dcterms:created xsi:type="dcterms:W3CDTF">2020-09-22T06:24:00Z</dcterms:created>
  <dcterms:modified xsi:type="dcterms:W3CDTF">2022-09-27T12:23:42Z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1033-11.2.0.11156</vt:lpwstr>
  </property>
  <property fmtid="{D5CDD505-2E9C-101B-9397-08002B2CF9AE}" pid="4" name="ICV">
    <vt:lpwstr>2B1DCBA688694EEF89E9C391D2E0AB1E</vt:lpwstr>
  </property>
</Properties>
</file>