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  <p:sldMasterId id="2147483677" r:id="rId3"/>
  </p:sldMasterIdLst>
  <p:notesMasterIdLst>
    <p:notesMasterId r:id="rId21"/>
  </p:notesMasterIdLst>
  <p:handoutMasterIdLst>
    <p:handoutMasterId r:id="rId22"/>
  </p:handoutMasterIdLst>
  <p:sldIdLst>
    <p:sldId id="277" r:id="rId4"/>
    <p:sldId id="399" r:id="rId5"/>
    <p:sldId id="400" r:id="rId6"/>
    <p:sldId id="408" r:id="rId7"/>
    <p:sldId id="401" r:id="rId8"/>
    <p:sldId id="402" r:id="rId9"/>
    <p:sldId id="403" r:id="rId10"/>
    <p:sldId id="411" r:id="rId11"/>
    <p:sldId id="404" r:id="rId12"/>
    <p:sldId id="417" r:id="rId13"/>
    <p:sldId id="418" r:id="rId14"/>
    <p:sldId id="419" r:id="rId15"/>
    <p:sldId id="420" r:id="rId16"/>
    <p:sldId id="421" r:id="rId17"/>
    <p:sldId id="405" r:id="rId18"/>
    <p:sldId id="406" r:id="rId19"/>
    <p:sldId id="42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ED8137"/>
    <a:srgbClr val="BC8F00"/>
    <a:srgbClr val="86000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74" autoAdjust="0"/>
    <p:restoredTop sz="94660" autoAdjust="0"/>
  </p:normalViewPr>
  <p:slideViewPr>
    <p:cSldViewPr snapToGrid="0">
      <p:cViewPr varScale="1">
        <p:scale>
          <a:sx n="91" d="100"/>
          <a:sy n="91" d="100"/>
        </p:scale>
        <p:origin x="595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91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-1" fmla="*/ 19050 w 12211050"/>
              <a:gd name="connsiteY0-2" fmla="*/ 0 h 4133850"/>
              <a:gd name="connsiteX1-3" fmla="*/ 12211050 w 12211050"/>
              <a:gd name="connsiteY1-4" fmla="*/ 0 h 4133850"/>
              <a:gd name="connsiteX2-5" fmla="*/ 12211050 w 12211050"/>
              <a:gd name="connsiteY2-6" fmla="*/ 4133850 h 4133850"/>
              <a:gd name="connsiteX3-7" fmla="*/ 0 w 12211050"/>
              <a:gd name="connsiteY3-8" fmla="*/ 3219450 h 4133850"/>
              <a:gd name="connsiteX4-9" fmla="*/ 19050 w 12211050"/>
              <a:gd name="connsiteY4-10" fmla="*/ 0 h 4133850"/>
              <a:gd name="connsiteX0-11" fmla="*/ 19050 w 12211050"/>
              <a:gd name="connsiteY0-12" fmla="*/ 0 h 4438650"/>
              <a:gd name="connsiteX1-13" fmla="*/ 12211050 w 12211050"/>
              <a:gd name="connsiteY1-14" fmla="*/ 0 h 4438650"/>
              <a:gd name="connsiteX2-15" fmla="*/ 12211050 w 12211050"/>
              <a:gd name="connsiteY2-16" fmla="*/ 4438650 h 4438650"/>
              <a:gd name="connsiteX3-17" fmla="*/ 0 w 12211050"/>
              <a:gd name="connsiteY3-18" fmla="*/ 3219450 h 4438650"/>
              <a:gd name="connsiteX4-19" fmla="*/ 19050 w 12211050"/>
              <a:gd name="connsiteY4-20" fmla="*/ 0 h 4438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/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/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-1" fmla="*/ 2234976 w 2254431"/>
                  <a:gd name="connsiteY0-2" fmla="*/ 1132618 h 1867634"/>
                  <a:gd name="connsiteX1-3" fmla="*/ 2236496 w 2254431"/>
                  <a:gd name="connsiteY1-4" fmla="*/ 1135418 h 1867634"/>
                  <a:gd name="connsiteX2-5" fmla="*/ 2234976 w 2254431"/>
                  <a:gd name="connsiteY2-6" fmla="*/ 1140552 h 1867634"/>
                  <a:gd name="connsiteX3-7" fmla="*/ 2234976 w 2254431"/>
                  <a:gd name="connsiteY3-8" fmla="*/ 1132618 h 1867634"/>
                  <a:gd name="connsiteX4-9" fmla="*/ 2234976 w 2254431"/>
                  <a:gd name="connsiteY4-10" fmla="*/ 710150 h 1867634"/>
                  <a:gd name="connsiteX5-11" fmla="*/ 2240336 w 2254431"/>
                  <a:gd name="connsiteY5-12" fmla="*/ 727150 h 1867634"/>
                  <a:gd name="connsiteX6-13" fmla="*/ 2234976 w 2254431"/>
                  <a:gd name="connsiteY6-14" fmla="*/ 737448 h 1867634"/>
                  <a:gd name="connsiteX7-15" fmla="*/ 2234976 w 2254431"/>
                  <a:gd name="connsiteY7-16" fmla="*/ 710150 h 1867634"/>
                  <a:gd name="connsiteX8-17" fmla="*/ 1734909 w 2254431"/>
                  <a:gd name="connsiteY8-18" fmla="*/ 1232300 h 1867634"/>
                  <a:gd name="connsiteX9-19" fmla="*/ 1781182 w 2254431"/>
                  <a:gd name="connsiteY9-20" fmla="*/ 1232300 h 1867634"/>
                  <a:gd name="connsiteX10-21" fmla="*/ 1734909 w 2254431"/>
                  <a:gd name="connsiteY10-22" fmla="*/ 1237163 h 1867634"/>
                  <a:gd name="connsiteX11-23" fmla="*/ 1734909 w 2254431"/>
                  <a:gd name="connsiteY11-24" fmla="*/ 1232300 h 1867634"/>
                  <a:gd name="connsiteX12-25" fmla="*/ 1734908 w 2254431"/>
                  <a:gd name="connsiteY12-26" fmla="*/ 668096 h 1867634"/>
                  <a:gd name="connsiteX13-27" fmla="*/ 2124749 w 2254431"/>
                  <a:gd name="connsiteY13-28" fmla="*/ 668096 h 1867634"/>
                  <a:gd name="connsiteX14-29" fmla="*/ 1734908 w 2254431"/>
                  <a:gd name="connsiteY14-30" fmla="*/ 668096 h 1867634"/>
                  <a:gd name="connsiteX15-31" fmla="*/ 0 w 2254431"/>
                  <a:gd name="connsiteY15-32" fmla="*/ 933818 h 1867634"/>
                  <a:gd name="connsiteX16-33" fmla="*/ 273507 w 2254431"/>
                  <a:gd name="connsiteY16-34" fmla="*/ 1594126 h 1867634"/>
                  <a:gd name="connsiteX17-35" fmla="*/ 1594123 w 2254431"/>
                  <a:gd name="connsiteY17-36" fmla="*/ 1594126 h 1867634"/>
                  <a:gd name="connsiteX18-37" fmla="*/ 1818102 w 2254431"/>
                  <a:gd name="connsiteY18-38" fmla="*/ 1370146 h 1867634"/>
                  <a:gd name="connsiteX19-39" fmla="*/ 2067929 w 2254431"/>
                  <a:gd name="connsiteY19-40" fmla="*/ 1370150 h 1867634"/>
                  <a:gd name="connsiteX20-41" fmla="*/ 2249729 w 2254431"/>
                  <a:gd name="connsiteY20-42" fmla="*/ 1188348 h 1867634"/>
                  <a:gd name="connsiteX21-43" fmla="*/ 2249729 w 2254431"/>
                  <a:gd name="connsiteY21-44" fmla="*/ 938520 h 1867634"/>
                  <a:gd name="connsiteX22-45" fmla="*/ 2254431 w 2254431"/>
                  <a:gd name="connsiteY22-46" fmla="*/ 933818 h 1867634"/>
                  <a:gd name="connsiteX23-47" fmla="*/ 2249729 w 2254431"/>
                  <a:gd name="connsiteY23-48" fmla="*/ 929116 h 1867634"/>
                  <a:gd name="connsiteX24-49" fmla="*/ 2249729 w 2254431"/>
                  <a:gd name="connsiteY24-50" fmla="*/ 679292 h 1867634"/>
                  <a:gd name="connsiteX25-51" fmla="*/ 2067926 w 2254431"/>
                  <a:gd name="connsiteY25-52" fmla="*/ 497490 h 1867634"/>
                  <a:gd name="connsiteX26-53" fmla="*/ 1818099 w 2254431"/>
                  <a:gd name="connsiteY26-54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-55" fmla="*/ 2234976 w 2254431"/>
                  <a:gd name="connsiteY0-56" fmla="*/ 1132618 h 1867634"/>
                  <a:gd name="connsiteX1-57" fmla="*/ 2236496 w 2254431"/>
                  <a:gd name="connsiteY1-58" fmla="*/ 1135418 h 1867634"/>
                  <a:gd name="connsiteX2-59" fmla="*/ 2234976 w 2254431"/>
                  <a:gd name="connsiteY2-60" fmla="*/ 1140552 h 1867634"/>
                  <a:gd name="connsiteX3-61" fmla="*/ 2234976 w 2254431"/>
                  <a:gd name="connsiteY3-62" fmla="*/ 1132618 h 1867634"/>
                  <a:gd name="connsiteX4-63" fmla="*/ 2234976 w 2254431"/>
                  <a:gd name="connsiteY4-64" fmla="*/ 710150 h 1867634"/>
                  <a:gd name="connsiteX5-65" fmla="*/ 2240336 w 2254431"/>
                  <a:gd name="connsiteY5-66" fmla="*/ 727150 h 1867634"/>
                  <a:gd name="connsiteX6-67" fmla="*/ 2234976 w 2254431"/>
                  <a:gd name="connsiteY6-68" fmla="*/ 737448 h 1867634"/>
                  <a:gd name="connsiteX7-69" fmla="*/ 2234976 w 2254431"/>
                  <a:gd name="connsiteY7-70" fmla="*/ 710150 h 1867634"/>
                  <a:gd name="connsiteX8-71" fmla="*/ 1734909 w 2254431"/>
                  <a:gd name="connsiteY8-72" fmla="*/ 1232300 h 1867634"/>
                  <a:gd name="connsiteX9-73" fmla="*/ 1781182 w 2254431"/>
                  <a:gd name="connsiteY9-74" fmla="*/ 1232300 h 1867634"/>
                  <a:gd name="connsiteX10-75" fmla="*/ 1734909 w 2254431"/>
                  <a:gd name="connsiteY10-76" fmla="*/ 1237163 h 1867634"/>
                  <a:gd name="connsiteX11-77" fmla="*/ 1734909 w 2254431"/>
                  <a:gd name="connsiteY11-78" fmla="*/ 1232300 h 1867634"/>
                  <a:gd name="connsiteX12-79" fmla="*/ 0 w 2254431"/>
                  <a:gd name="connsiteY12-80" fmla="*/ 933818 h 1867634"/>
                  <a:gd name="connsiteX13-81" fmla="*/ 273507 w 2254431"/>
                  <a:gd name="connsiteY13-82" fmla="*/ 1594126 h 1867634"/>
                  <a:gd name="connsiteX14-83" fmla="*/ 1594123 w 2254431"/>
                  <a:gd name="connsiteY14-84" fmla="*/ 1594126 h 1867634"/>
                  <a:gd name="connsiteX15-85" fmla="*/ 1818102 w 2254431"/>
                  <a:gd name="connsiteY15-86" fmla="*/ 1370146 h 1867634"/>
                  <a:gd name="connsiteX16-87" fmla="*/ 2067929 w 2254431"/>
                  <a:gd name="connsiteY16-88" fmla="*/ 1370150 h 1867634"/>
                  <a:gd name="connsiteX17-89" fmla="*/ 2249729 w 2254431"/>
                  <a:gd name="connsiteY17-90" fmla="*/ 1188348 h 1867634"/>
                  <a:gd name="connsiteX18-91" fmla="*/ 2249729 w 2254431"/>
                  <a:gd name="connsiteY18-92" fmla="*/ 938520 h 1867634"/>
                  <a:gd name="connsiteX19-93" fmla="*/ 2254431 w 2254431"/>
                  <a:gd name="connsiteY19-94" fmla="*/ 933818 h 1867634"/>
                  <a:gd name="connsiteX20-95" fmla="*/ 2249729 w 2254431"/>
                  <a:gd name="connsiteY20-96" fmla="*/ 929116 h 1867634"/>
                  <a:gd name="connsiteX21-97" fmla="*/ 2249729 w 2254431"/>
                  <a:gd name="connsiteY21-98" fmla="*/ 679292 h 1867634"/>
                  <a:gd name="connsiteX22-99" fmla="*/ 2067926 w 2254431"/>
                  <a:gd name="connsiteY22-100" fmla="*/ 497490 h 1867634"/>
                  <a:gd name="connsiteX23-101" fmla="*/ 1818099 w 2254431"/>
                  <a:gd name="connsiteY23-102" fmla="*/ 497490 h 1867634"/>
                  <a:gd name="connsiteX24-103" fmla="*/ 1594123 w 2254431"/>
                  <a:gd name="connsiteY24-104" fmla="*/ 273510 h 1867634"/>
                  <a:gd name="connsiteX25-105" fmla="*/ 273507 w 2254431"/>
                  <a:gd name="connsiteY25-106" fmla="*/ 273510 h 1867634"/>
                  <a:gd name="connsiteX26-107" fmla="*/ 0 w 2254431"/>
                  <a:gd name="connsiteY26-108" fmla="*/ 933818 h 1867634"/>
                  <a:gd name="connsiteX0-109" fmla="*/ 2234976 w 2254431"/>
                  <a:gd name="connsiteY0-110" fmla="*/ 1132618 h 1867634"/>
                  <a:gd name="connsiteX1-111" fmla="*/ 2236496 w 2254431"/>
                  <a:gd name="connsiteY1-112" fmla="*/ 1135418 h 1867634"/>
                  <a:gd name="connsiteX2-113" fmla="*/ 2234976 w 2254431"/>
                  <a:gd name="connsiteY2-114" fmla="*/ 1140552 h 1867634"/>
                  <a:gd name="connsiteX3-115" fmla="*/ 2234976 w 2254431"/>
                  <a:gd name="connsiteY3-116" fmla="*/ 1132618 h 1867634"/>
                  <a:gd name="connsiteX4-117" fmla="*/ 2234976 w 2254431"/>
                  <a:gd name="connsiteY4-118" fmla="*/ 710150 h 1867634"/>
                  <a:gd name="connsiteX5-119" fmla="*/ 2240336 w 2254431"/>
                  <a:gd name="connsiteY5-120" fmla="*/ 727150 h 1867634"/>
                  <a:gd name="connsiteX6-121" fmla="*/ 2234976 w 2254431"/>
                  <a:gd name="connsiteY6-122" fmla="*/ 737448 h 1867634"/>
                  <a:gd name="connsiteX7-123" fmla="*/ 2234976 w 2254431"/>
                  <a:gd name="connsiteY7-124" fmla="*/ 710150 h 1867634"/>
                  <a:gd name="connsiteX8-125" fmla="*/ 1734909 w 2254431"/>
                  <a:gd name="connsiteY8-126" fmla="*/ 1237163 h 1867634"/>
                  <a:gd name="connsiteX9-127" fmla="*/ 1781182 w 2254431"/>
                  <a:gd name="connsiteY9-128" fmla="*/ 1232300 h 1867634"/>
                  <a:gd name="connsiteX10-129" fmla="*/ 1734909 w 2254431"/>
                  <a:gd name="connsiteY10-130" fmla="*/ 1237163 h 1867634"/>
                  <a:gd name="connsiteX11-131" fmla="*/ 0 w 2254431"/>
                  <a:gd name="connsiteY11-132" fmla="*/ 933818 h 1867634"/>
                  <a:gd name="connsiteX12-133" fmla="*/ 273507 w 2254431"/>
                  <a:gd name="connsiteY12-134" fmla="*/ 1594126 h 1867634"/>
                  <a:gd name="connsiteX13-135" fmla="*/ 1594123 w 2254431"/>
                  <a:gd name="connsiteY13-136" fmla="*/ 1594126 h 1867634"/>
                  <a:gd name="connsiteX14-137" fmla="*/ 1818102 w 2254431"/>
                  <a:gd name="connsiteY14-138" fmla="*/ 1370146 h 1867634"/>
                  <a:gd name="connsiteX15-139" fmla="*/ 2067929 w 2254431"/>
                  <a:gd name="connsiteY15-140" fmla="*/ 1370150 h 1867634"/>
                  <a:gd name="connsiteX16-141" fmla="*/ 2249729 w 2254431"/>
                  <a:gd name="connsiteY16-142" fmla="*/ 1188348 h 1867634"/>
                  <a:gd name="connsiteX17-143" fmla="*/ 2249729 w 2254431"/>
                  <a:gd name="connsiteY17-144" fmla="*/ 938520 h 1867634"/>
                  <a:gd name="connsiteX18-145" fmla="*/ 2254431 w 2254431"/>
                  <a:gd name="connsiteY18-146" fmla="*/ 933818 h 1867634"/>
                  <a:gd name="connsiteX19-147" fmla="*/ 2249729 w 2254431"/>
                  <a:gd name="connsiteY19-148" fmla="*/ 929116 h 1867634"/>
                  <a:gd name="connsiteX20-149" fmla="*/ 2249729 w 2254431"/>
                  <a:gd name="connsiteY20-150" fmla="*/ 679292 h 1867634"/>
                  <a:gd name="connsiteX21-151" fmla="*/ 2067926 w 2254431"/>
                  <a:gd name="connsiteY21-152" fmla="*/ 497490 h 1867634"/>
                  <a:gd name="connsiteX22-153" fmla="*/ 1818099 w 2254431"/>
                  <a:gd name="connsiteY22-154" fmla="*/ 497490 h 1867634"/>
                  <a:gd name="connsiteX23-155" fmla="*/ 1594123 w 2254431"/>
                  <a:gd name="connsiteY23-156" fmla="*/ 273510 h 1867634"/>
                  <a:gd name="connsiteX24-157" fmla="*/ 273507 w 2254431"/>
                  <a:gd name="connsiteY24-158" fmla="*/ 273510 h 1867634"/>
                  <a:gd name="connsiteX25-159" fmla="*/ 0 w 2254431"/>
                  <a:gd name="connsiteY25-160" fmla="*/ 933818 h 1867634"/>
                  <a:gd name="connsiteX0-161" fmla="*/ 2234976 w 2254431"/>
                  <a:gd name="connsiteY0-162" fmla="*/ 1132618 h 1867634"/>
                  <a:gd name="connsiteX1-163" fmla="*/ 2236496 w 2254431"/>
                  <a:gd name="connsiteY1-164" fmla="*/ 1135418 h 1867634"/>
                  <a:gd name="connsiteX2-165" fmla="*/ 2234976 w 2254431"/>
                  <a:gd name="connsiteY2-166" fmla="*/ 1140552 h 1867634"/>
                  <a:gd name="connsiteX3-167" fmla="*/ 2234976 w 2254431"/>
                  <a:gd name="connsiteY3-168" fmla="*/ 1132618 h 1867634"/>
                  <a:gd name="connsiteX4-169" fmla="*/ 2234976 w 2254431"/>
                  <a:gd name="connsiteY4-170" fmla="*/ 710150 h 1867634"/>
                  <a:gd name="connsiteX5-171" fmla="*/ 2240336 w 2254431"/>
                  <a:gd name="connsiteY5-172" fmla="*/ 727150 h 1867634"/>
                  <a:gd name="connsiteX6-173" fmla="*/ 2234976 w 2254431"/>
                  <a:gd name="connsiteY6-174" fmla="*/ 737448 h 1867634"/>
                  <a:gd name="connsiteX7-175" fmla="*/ 2234976 w 2254431"/>
                  <a:gd name="connsiteY7-176" fmla="*/ 710150 h 1867634"/>
                  <a:gd name="connsiteX8-177" fmla="*/ 0 w 2254431"/>
                  <a:gd name="connsiteY8-178" fmla="*/ 933818 h 1867634"/>
                  <a:gd name="connsiteX9-179" fmla="*/ 273507 w 2254431"/>
                  <a:gd name="connsiteY9-180" fmla="*/ 1594126 h 1867634"/>
                  <a:gd name="connsiteX10-181" fmla="*/ 1594123 w 2254431"/>
                  <a:gd name="connsiteY10-182" fmla="*/ 1594126 h 1867634"/>
                  <a:gd name="connsiteX11-183" fmla="*/ 1818102 w 2254431"/>
                  <a:gd name="connsiteY11-184" fmla="*/ 1370146 h 1867634"/>
                  <a:gd name="connsiteX12-185" fmla="*/ 2067929 w 2254431"/>
                  <a:gd name="connsiteY12-186" fmla="*/ 1370150 h 1867634"/>
                  <a:gd name="connsiteX13-187" fmla="*/ 2249729 w 2254431"/>
                  <a:gd name="connsiteY13-188" fmla="*/ 1188348 h 1867634"/>
                  <a:gd name="connsiteX14-189" fmla="*/ 2249729 w 2254431"/>
                  <a:gd name="connsiteY14-190" fmla="*/ 938520 h 1867634"/>
                  <a:gd name="connsiteX15-191" fmla="*/ 2254431 w 2254431"/>
                  <a:gd name="connsiteY15-192" fmla="*/ 933818 h 1867634"/>
                  <a:gd name="connsiteX16-193" fmla="*/ 2249729 w 2254431"/>
                  <a:gd name="connsiteY16-194" fmla="*/ 929116 h 1867634"/>
                  <a:gd name="connsiteX17-195" fmla="*/ 2249729 w 2254431"/>
                  <a:gd name="connsiteY17-196" fmla="*/ 679292 h 1867634"/>
                  <a:gd name="connsiteX18-197" fmla="*/ 2067926 w 2254431"/>
                  <a:gd name="connsiteY18-198" fmla="*/ 497490 h 1867634"/>
                  <a:gd name="connsiteX19-199" fmla="*/ 1818099 w 2254431"/>
                  <a:gd name="connsiteY19-200" fmla="*/ 497490 h 1867634"/>
                  <a:gd name="connsiteX20-201" fmla="*/ 1594123 w 2254431"/>
                  <a:gd name="connsiteY20-202" fmla="*/ 273510 h 1867634"/>
                  <a:gd name="connsiteX21-203" fmla="*/ 273507 w 2254431"/>
                  <a:gd name="connsiteY21-204" fmla="*/ 273510 h 1867634"/>
                  <a:gd name="connsiteX22-205" fmla="*/ 0 w 2254431"/>
                  <a:gd name="connsiteY22-206" fmla="*/ 933818 h 1867634"/>
                  <a:gd name="connsiteX0-207" fmla="*/ 2234976 w 2254431"/>
                  <a:gd name="connsiteY0-208" fmla="*/ 1140552 h 1867634"/>
                  <a:gd name="connsiteX1-209" fmla="*/ 2236496 w 2254431"/>
                  <a:gd name="connsiteY1-210" fmla="*/ 1135418 h 1867634"/>
                  <a:gd name="connsiteX2-211" fmla="*/ 2234976 w 2254431"/>
                  <a:gd name="connsiteY2-212" fmla="*/ 1140552 h 1867634"/>
                  <a:gd name="connsiteX3-213" fmla="*/ 2234976 w 2254431"/>
                  <a:gd name="connsiteY3-214" fmla="*/ 710150 h 1867634"/>
                  <a:gd name="connsiteX4-215" fmla="*/ 2240336 w 2254431"/>
                  <a:gd name="connsiteY4-216" fmla="*/ 727150 h 1867634"/>
                  <a:gd name="connsiteX5-217" fmla="*/ 2234976 w 2254431"/>
                  <a:gd name="connsiteY5-218" fmla="*/ 737448 h 1867634"/>
                  <a:gd name="connsiteX6-219" fmla="*/ 2234976 w 2254431"/>
                  <a:gd name="connsiteY6-220" fmla="*/ 710150 h 1867634"/>
                  <a:gd name="connsiteX7-221" fmla="*/ 0 w 2254431"/>
                  <a:gd name="connsiteY7-222" fmla="*/ 933818 h 1867634"/>
                  <a:gd name="connsiteX8-223" fmla="*/ 273507 w 2254431"/>
                  <a:gd name="connsiteY8-224" fmla="*/ 1594126 h 1867634"/>
                  <a:gd name="connsiteX9-225" fmla="*/ 1594123 w 2254431"/>
                  <a:gd name="connsiteY9-226" fmla="*/ 1594126 h 1867634"/>
                  <a:gd name="connsiteX10-227" fmla="*/ 1818102 w 2254431"/>
                  <a:gd name="connsiteY10-228" fmla="*/ 1370146 h 1867634"/>
                  <a:gd name="connsiteX11-229" fmla="*/ 2067929 w 2254431"/>
                  <a:gd name="connsiteY11-230" fmla="*/ 1370150 h 1867634"/>
                  <a:gd name="connsiteX12-231" fmla="*/ 2249729 w 2254431"/>
                  <a:gd name="connsiteY12-232" fmla="*/ 1188348 h 1867634"/>
                  <a:gd name="connsiteX13-233" fmla="*/ 2249729 w 2254431"/>
                  <a:gd name="connsiteY13-234" fmla="*/ 938520 h 1867634"/>
                  <a:gd name="connsiteX14-235" fmla="*/ 2254431 w 2254431"/>
                  <a:gd name="connsiteY14-236" fmla="*/ 933818 h 1867634"/>
                  <a:gd name="connsiteX15-237" fmla="*/ 2249729 w 2254431"/>
                  <a:gd name="connsiteY15-238" fmla="*/ 929116 h 1867634"/>
                  <a:gd name="connsiteX16-239" fmla="*/ 2249729 w 2254431"/>
                  <a:gd name="connsiteY16-240" fmla="*/ 679292 h 1867634"/>
                  <a:gd name="connsiteX17-241" fmla="*/ 2067926 w 2254431"/>
                  <a:gd name="connsiteY17-242" fmla="*/ 497490 h 1867634"/>
                  <a:gd name="connsiteX18-243" fmla="*/ 1818099 w 2254431"/>
                  <a:gd name="connsiteY18-244" fmla="*/ 497490 h 1867634"/>
                  <a:gd name="connsiteX19-245" fmla="*/ 1594123 w 2254431"/>
                  <a:gd name="connsiteY19-246" fmla="*/ 273510 h 1867634"/>
                  <a:gd name="connsiteX20-247" fmla="*/ 273507 w 2254431"/>
                  <a:gd name="connsiteY20-248" fmla="*/ 273510 h 1867634"/>
                  <a:gd name="connsiteX21-249" fmla="*/ 0 w 2254431"/>
                  <a:gd name="connsiteY21-250" fmla="*/ 933818 h 1867634"/>
                  <a:gd name="connsiteX0-251" fmla="*/ 2234976 w 2254431"/>
                  <a:gd name="connsiteY0-252" fmla="*/ 710150 h 1867634"/>
                  <a:gd name="connsiteX1-253" fmla="*/ 2240336 w 2254431"/>
                  <a:gd name="connsiteY1-254" fmla="*/ 727150 h 1867634"/>
                  <a:gd name="connsiteX2-255" fmla="*/ 2234976 w 2254431"/>
                  <a:gd name="connsiteY2-256" fmla="*/ 737448 h 1867634"/>
                  <a:gd name="connsiteX3-257" fmla="*/ 2234976 w 2254431"/>
                  <a:gd name="connsiteY3-258" fmla="*/ 710150 h 1867634"/>
                  <a:gd name="connsiteX4-259" fmla="*/ 0 w 2254431"/>
                  <a:gd name="connsiteY4-260" fmla="*/ 933818 h 1867634"/>
                  <a:gd name="connsiteX5-261" fmla="*/ 273507 w 2254431"/>
                  <a:gd name="connsiteY5-262" fmla="*/ 1594126 h 1867634"/>
                  <a:gd name="connsiteX6-263" fmla="*/ 1594123 w 2254431"/>
                  <a:gd name="connsiteY6-264" fmla="*/ 1594126 h 1867634"/>
                  <a:gd name="connsiteX7-265" fmla="*/ 1818102 w 2254431"/>
                  <a:gd name="connsiteY7-266" fmla="*/ 1370146 h 1867634"/>
                  <a:gd name="connsiteX8-267" fmla="*/ 2067929 w 2254431"/>
                  <a:gd name="connsiteY8-268" fmla="*/ 1370150 h 1867634"/>
                  <a:gd name="connsiteX9-269" fmla="*/ 2249729 w 2254431"/>
                  <a:gd name="connsiteY9-270" fmla="*/ 1188348 h 1867634"/>
                  <a:gd name="connsiteX10-271" fmla="*/ 2249729 w 2254431"/>
                  <a:gd name="connsiteY10-272" fmla="*/ 938520 h 1867634"/>
                  <a:gd name="connsiteX11-273" fmla="*/ 2254431 w 2254431"/>
                  <a:gd name="connsiteY11-274" fmla="*/ 933818 h 1867634"/>
                  <a:gd name="connsiteX12-275" fmla="*/ 2249729 w 2254431"/>
                  <a:gd name="connsiteY12-276" fmla="*/ 929116 h 1867634"/>
                  <a:gd name="connsiteX13-277" fmla="*/ 2249729 w 2254431"/>
                  <a:gd name="connsiteY13-278" fmla="*/ 679292 h 1867634"/>
                  <a:gd name="connsiteX14-279" fmla="*/ 2067926 w 2254431"/>
                  <a:gd name="connsiteY14-280" fmla="*/ 497490 h 1867634"/>
                  <a:gd name="connsiteX15-281" fmla="*/ 1818099 w 2254431"/>
                  <a:gd name="connsiteY15-282" fmla="*/ 497490 h 1867634"/>
                  <a:gd name="connsiteX16-283" fmla="*/ 1594123 w 2254431"/>
                  <a:gd name="connsiteY16-284" fmla="*/ 273510 h 1867634"/>
                  <a:gd name="connsiteX17-285" fmla="*/ 273507 w 2254431"/>
                  <a:gd name="connsiteY17-286" fmla="*/ 273510 h 1867634"/>
                  <a:gd name="connsiteX18-287" fmla="*/ 0 w 2254431"/>
                  <a:gd name="connsiteY18-288" fmla="*/ 933818 h 1867634"/>
                  <a:gd name="connsiteX0-289" fmla="*/ 2234976 w 2254431"/>
                  <a:gd name="connsiteY0-290" fmla="*/ 737448 h 1867634"/>
                  <a:gd name="connsiteX1-291" fmla="*/ 2240336 w 2254431"/>
                  <a:gd name="connsiteY1-292" fmla="*/ 727150 h 1867634"/>
                  <a:gd name="connsiteX2-293" fmla="*/ 2234976 w 2254431"/>
                  <a:gd name="connsiteY2-294" fmla="*/ 737448 h 1867634"/>
                  <a:gd name="connsiteX3-295" fmla="*/ 0 w 2254431"/>
                  <a:gd name="connsiteY3-296" fmla="*/ 933818 h 1867634"/>
                  <a:gd name="connsiteX4-297" fmla="*/ 273507 w 2254431"/>
                  <a:gd name="connsiteY4-298" fmla="*/ 1594126 h 1867634"/>
                  <a:gd name="connsiteX5-299" fmla="*/ 1594123 w 2254431"/>
                  <a:gd name="connsiteY5-300" fmla="*/ 1594126 h 1867634"/>
                  <a:gd name="connsiteX6-301" fmla="*/ 1818102 w 2254431"/>
                  <a:gd name="connsiteY6-302" fmla="*/ 1370146 h 1867634"/>
                  <a:gd name="connsiteX7-303" fmla="*/ 2067929 w 2254431"/>
                  <a:gd name="connsiteY7-304" fmla="*/ 1370150 h 1867634"/>
                  <a:gd name="connsiteX8-305" fmla="*/ 2249729 w 2254431"/>
                  <a:gd name="connsiteY8-306" fmla="*/ 1188348 h 1867634"/>
                  <a:gd name="connsiteX9-307" fmla="*/ 2249729 w 2254431"/>
                  <a:gd name="connsiteY9-308" fmla="*/ 938520 h 1867634"/>
                  <a:gd name="connsiteX10-309" fmla="*/ 2254431 w 2254431"/>
                  <a:gd name="connsiteY10-310" fmla="*/ 933818 h 1867634"/>
                  <a:gd name="connsiteX11-311" fmla="*/ 2249729 w 2254431"/>
                  <a:gd name="connsiteY11-312" fmla="*/ 929116 h 1867634"/>
                  <a:gd name="connsiteX12-313" fmla="*/ 2249729 w 2254431"/>
                  <a:gd name="connsiteY12-314" fmla="*/ 679292 h 1867634"/>
                  <a:gd name="connsiteX13-315" fmla="*/ 2067926 w 2254431"/>
                  <a:gd name="connsiteY13-316" fmla="*/ 497490 h 1867634"/>
                  <a:gd name="connsiteX14-317" fmla="*/ 1818099 w 2254431"/>
                  <a:gd name="connsiteY14-318" fmla="*/ 497490 h 1867634"/>
                  <a:gd name="connsiteX15-319" fmla="*/ 1594123 w 2254431"/>
                  <a:gd name="connsiteY15-320" fmla="*/ 273510 h 1867634"/>
                  <a:gd name="connsiteX16-321" fmla="*/ 273507 w 2254431"/>
                  <a:gd name="connsiteY16-322" fmla="*/ 273510 h 1867634"/>
                  <a:gd name="connsiteX17-323" fmla="*/ 0 w 2254431"/>
                  <a:gd name="connsiteY17-324" fmla="*/ 933818 h 1867634"/>
                  <a:gd name="connsiteX0-325" fmla="*/ 0 w 2254431"/>
                  <a:gd name="connsiteY0-326" fmla="*/ 933818 h 1867634"/>
                  <a:gd name="connsiteX1-327" fmla="*/ 273507 w 2254431"/>
                  <a:gd name="connsiteY1-328" fmla="*/ 1594126 h 1867634"/>
                  <a:gd name="connsiteX2-329" fmla="*/ 1594123 w 2254431"/>
                  <a:gd name="connsiteY2-330" fmla="*/ 1594126 h 1867634"/>
                  <a:gd name="connsiteX3-331" fmla="*/ 1818102 w 2254431"/>
                  <a:gd name="connsiteY3-332" fmla="*/ 1370146 h 1867634"/>
                  <a:gd name="connsiteX4-333" fmla="*/ 2067929 w 2254431"/>
                  <a:gd name="connsiteY4-334" fmla="*/ 1370150 h 1867634"/>
                  <a:gd name="connsiteX5-335" fmla="*/ 2249729 w 2254431"/>
                  <a:gd name="connsiteY5-336" fmla="*/ 1188348 h 1867634"/>
                  <a:gd name="connsiteX6-337" fmla="*/ 2249729 w 2254431"/>
                  <a:gd name="connsiteY6-338" fmla="*/ 938520 h 1867634"/>
                  <a:gd name="connsiteX7-339" fmla="*/ 2254431 w 2254431"/>
                  <a:gd name="connsiteY7-340" fmla="*/ 933818 h 1867634"/>
                  <a:gd name="connsiteX8-341" fmla="*/ 2249729 w 2254431"/>
                  <a:gd name="connsiteY8-342" fmla="*/ 929116 h 1867634"/>
                  <a:gd name="connsiteX9-343" fmla="*/ 2249729 w 2254431"/>
                  <a:gd name="connsiteY9-344" fmla="*/ 679292 h 1867634"/>
                  <a:gd name="connsiteX10-345" fmla="*/ 2067926 w 2254431"/>
                  <a:gd name="connsiteY10-346" fmla="*/ 497490 h 1867634"/>
                  <a:gd name="connsiteX11-347" fmla="*/ 1818099 w 2254431"/>
                  <a:gd name="connsiteY11-348" fmla="*/ 497490 h 1867634"/>
                  <a:gd name="connsiteX12-349" fmla="*/ 1594123 w 2254431"/>
                  <a:gd name="connsiteY12-350" fmla="*/ 273510 h 1867634"/>
                  <a:gd name="connsiteX13-351" fmla="*/ 273507 w 2254431"/>
                  <a:gd name="connsiteY13-352" fmla="*/ 273510 h 1867634"/>
                  <a:gd name="connsiteX14-353" fmla="*/ 0 w 2254431"/>
                  <a:gd name="connsiteY14-354" fmla="*/ 933818 h 1867634"/>
                  <a:gd name="connsiteX0-355" fmla="*/ 0 w 2249729"/>
                  <a:gd name="connsiteY0-356" fmla="*/ 933818 h 1867634"/>
                  <a:gd name="connsiteX1-357" fmla="*/ 273507 w 2249729"/>
                  <a:gd name="connsiteY1-358" fmla="*/ 1594126 h 1867634"/>
                  <a:gd name="connsiteX2-359" fmla="*/ 1594123 w 2249729"/>
                  <a:gd name="connsiteY2-360" fmla="*/ 1594126 h 1867634"/>
                  <a:gd name="connsiteX3-361" fmla="*/ 1818102 w 2249729"/>
                  <a:gd name="connsiteY3-362" fmla="*/ 1370146 h 1867634"/>
                  <a:gd name="connsiteX4-363" fmla="*/ 2067929 w 2249729"/>
                  <a:gd name="connsiteY4-364" fmla="*/ 1370150 h 1867634"/>
                  <a:gd name="connsiteX5-365" fmla="*/ 2249729 w 2249729"/>
                  <a:gd name="connsiteY5-366" fmla="*/ 1188348 h 1867634"/>
                  <a:gd name="connsiteX6-367" fmla="*/ 2249729 w 2249729"/>
                  <a:gd name="connsiteY6-368" fmla="*/ 938520 h 1867634"/>
                  <a:gd name="connsiteX7-369" fmla="*/ 2249729 w 2249729"/>
                  <a:gd name="connsiteY7-370" fmla="*/ 929116 h 1867634"/>
                  <a:gd name="connsiteX8-371" fmla="*/ 2249729 w 2249729"/>
                  <a:gd name="connsiteY8-372" fmla="*/ 679292 h 1867634"/>
                  <a:gd name="connsiteX9-373" fmla="*/ 2067926 w 2249729"/>
                  <a:gd name="connsiteY9-374" fmla="*/ 497490 h 1867634"/>
                  <a:gd name="connsiteX10-375" fmla="*/ 1818099 w 2249729"/>
                  <a:gd name="connsiteY10-376" fmla="*/ 497490 h 1867634"/>
                  <a:gd name="connsiteX11-377" fmla="*/ 1594123 w 2249729"/>
                  <a:gd name="connsiteY11-378" fmla="*/ 273510 h 1867634"/>
                  <a:gd name="connsiteX12-379" fmla="*/ 273507 w 2249729"/>
                  <a:gd name="connsiteY12-380" fmla="*/ 273510 h 1867634"/>
                  <a:gd name="connsiteX13-381" fmla="*/ 0 w 2249729"/>
                  <a:gd name="connsiteY13-382" fmla="*/ 933818 h 1867634"/>
                  <a:gd name="connsiteX0-383" fmla="*/ 0 w 2249729"/>
                  <a:gd name="connsiteY0-384" fmla="*/ 933818 h 1867634"/>
                  <a:gd name="connsiteX1-385" fmla="*/ 273507 w 2249729"/>
                  <a:gd name="connsiteY1-386" fmla="*/ 1594126 h 1867634"/>
                  <a:gd name="connsiteX2-387" fmla="*/ 1594123 w 2249729"/>
                  <a:gd name="connsiteY2-388" fmla="*/ 1594126 h 1867634"/>
                  <a:gd name="connsiteX3-389" fmla="*/ 1818102 w 2249729"/>
                  <a:gd name="connsiteY3-390" fmla="*/ 1370146 h 1867634"/>
                  <a:gd name="connsiteX4-391" fmla="*/ 2067929 w 2249729"/>
                  <a:gd name="connsiteY4-392" fmla="*/ 1370150 h 1867634"/>
                  <a:gd name="connsiteX5-393" fmla="*/ 2249729 w 2249729"/>
                  <a:gd name="connsiteY5-394" fmla="*/ 1188348 h 1867634"/>
                  <a:gd name="connsiteX6-395" fmla="*/ 2249729 w 2249729"/>
                  <a:gd name="connsiteY6-396" fmla="*/ 929116 h 1867634"/>
                  <a:gd name="connsiteX7-397" fmla="*/ 2249729 w 2249729"/>
                  <a:gd name="connsiteY7-398" fmla="*/ 679292 h 1867634"/>
                  <a:gd name="connsiteX8-399" fmla="*/ 2067926 w 2249729"/>
                  <a:gd name="connsiteY8-400" fmla="*/ 497490 h 1867634"/>
                  <a:gd name="connsiteX9-401" fmla="*/ 1818099 w 2249729"/>
                  <a:gd name="connsiteY9-402" fmla="*/ 497490 h 1867634"/>
                  <a:gd name="connsiteX10-403" fmla="*/ 1594123 w 2249729"/>
                  <a:gd name="connsiteY10-404" fmla="*/ 273510 h 1867634"/>
                  <a:gd name="connsiteX11-405" fmla="*/ 273507 w 2249729"/>
                  <a:gd name="connsiteY11-406" fmla="*/ 273510 h 1867634"/>
                  <a:gd name="connsiteX12-407" fmla="*/ 0 w 2249729"/>
                  <a:gd name="connsiteY12-408" fmla="*/ 933818 h 1867634"/>
                  <a:gd name="connsiteX0-409" fmla="*/ 0 w 2249729"/>
                  <a:gd name="connsiteY0-410" fmla="*/ 933818 h 1867634"/>
                  <a:gd name="connsiteX1-411" fmla="*/ 273507 w 2249729"/>
                  <a:gd name="connsiteY1-412" fmla="*/ 1594126 h 1867634"/>
                  <a:gd name="connsiteX2-413" fmla="*/ 1594123 w 2249729"/>
                  <a:gd name="connsiteY2-414" fmla="*/ 1594126 h 1867634"/>
                  <a:gd name="connsiteX3-415" fmla="*/ 1818102 w 2249729"/>
                  <a:gd name="connsiteY3-416" fmla="*/ 1370146 h 1867634"/>
                  <a:gd name="connsiteX4-417" fmla="*/ 2067929 w 2249729"/>
                  <a:gd name="connsiteY4-418" fmla="*/ 1370150 h 1867634"/>
                  <a:gd name="connsiteX5-419" fmla="*/ 2249729 w 2249729"/>
                  <a:gd name="connsiteY5-420" fmla="*/ 1188348 h 1867634"/>
                  <a:gd name="connsiteX6-421" fmla="*/ 2249729 w 2249729"/>
                  <a:gd name="connsiteY6-422" fmla="*/ 679292 h 1867634"/>
                  <a:gd name="connsiteX7-423" fmla="*/ 2067926 w 2249729"/>
                  <a:gd name="connsiteY7-424" fmla="*/ 497490 h 1867634"/>
                  <a:gd name="connsiteX8-425" fmla="*/ 1818099 w 2249729"/>
                  <a:gd name="connsiteY8-426" fmla="*/ 497490 h 1867634"/>
                  <a:gd name="connsiteX9-427" fmla="*/ 1594123 w 2249729"/>
                  <a:gd name="connsiteY9-428" fmla="*/ 273510 h 1867634"/>
                  <a:gd name="connsiteX10-429" fmla="*/ 273507 w 2249729"/>
                  <a:gd name="connsiteY10-430" fmla="*/ 273510 h 1867634"/>
                  <a:gd name="connsiteX11-431" fmla="*/ 0 w 2249729"/>
                  <a:gd name="connsiteY11-432" fmla="*/ 933818 h 186763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/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/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-1" fmla="*/ 19050 w 12211050"/>
              <a:gd name="connsiteY0-2" fmla="*/ 0 h 4133850"/>
              <a:gd name="connsiteX1-3" fmla="*/ 12211050 w 12211050"/>
              <a:gd name="connsiteY1-4" fmla="*/ 0 h 4133850"/>
              <a:gd name="connsiteX2-5" fmla="*/ 12211050 w 12211050"/>
              <a:gd name="connsiteY2-6" fmla="*/ 4133850 h 4133850"/>
              <a:gd name="connsiteX3-7" fmla="*/ 0 w 12211050"/>
              <a:gd name="connsiteY3-8" fmla="*/ 3219450 h 4133850"/>
              <a:gd name="connsiteX4-9" fmla="*/ 19050 w 12211050"/>
              <a:gd name="connsiteY4-10" fmla="*/ 0 h 4133850"/>
              <a:gd name="connsiteX0-11" fmla="*/ 19050 w 12211050"/>
              <a:gd name="connsiteY0-12" fmla="*/ 0 h 4438650"/>
              <a:gd name="connsiteX1-13" fmla="*/ 12211050 w 12211050"/>
              <a:gd name="connsiteY1-14" fmla="*/ 0 h 4438650"/>
              <a:gd name="connsiteX2-15" fmla="*/ 12211050 w 12211050"/>
              <a:gd name="connsiteY2-16" fmla="*/ 4438650 h 4438650"/>
              <a:gd name="connsiteX3-17" fmla="*/ 0 w 12211050"/>
              <a:gd name="connsiteY3-18" fmla="*/ 3219450 h 4438650"/>
              <a:gd name="connsiteX4-19" fmla="*/ 19050 w 12211050"/>
              <a:gd name="connsiteY4-20" fmla="*/ 0 h 4438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hf hdr="0" ftr="0" dt="0"/>
  <p:txStyles>
    <p:titleStyle>
      <a:lvl1pPr algn="ctr" defTabSz="1219200" rtl="0" eaLnBrk="1" latinLnBrk="1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/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IN" altLang="en-US" sz="2400" b="1" dirty="0">
                <a:solidFill>
                  <a:srgbClr val="000000"/>
                </a:solidFill>
              </a:rPr>
              <a:t>Computer Science Engineering - Big Data Analytics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57138" y="443068"/>
            <a:ext cx="8477097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Stock Price Prediction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59770" y="4246222"/>
            <a:ext cx="35610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Submitted by: </a:t>
            </a:r>
          </a:p>
          <a:p>
            <a:r>
              <a:rPr lang="en-US" altLang="en-US" sz="2000" dirty="0"/>
              <a:t>Ashrith Ravikanti</a:t>
            </a:r>
            <a:r>
              <a:rPr lang="en-IN" altLang="en-US" sz="2000" dirty="0"/>
              <a:t>,      20BCS4378</a:t>
            </a:r>
          </a:p>
          <a:p>
            <a:r>
              <a:rPr lang="en-IN" sz="2000" dirty="0"/>
              <a:t>Chandrasekhar           20BCS4428</a:t>
            </a:r>
          </a:p>
          <a:p>
            <a:r>
              <a:rPr lang="en-IN" sz="2000" dirty="0"/>
              <a:t>Tushar Bhardwaj        20BCS3841</a:t>
            </a:r>
          </a:p>
          <a:p>
            <a:r>
              <a:rPr lang="en-IN" sz="2000" dirty="0"/>
              <a:t>Yash Rana                    20BCS6798</a:t>
            </a:r>
          </a:p>
          <a:p>
            <a:r>
              <a:rPr lang="en-IN" sz="2000" dirty="0" err="1"/>
              <a:t>Jaitanya</a:t>
            </a:r>
            <a:r>
              <a:rPr lang="en-IN" sz="2000" dirty="0"/>
              <a:t>                        20BCS6139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29713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 err="1"/>
              <a:t>Mr.Kushagra</a:t>
            </a:r>
            <a:r>
              <a:rPr lang="en-US" sz="2000" dirty="0"/>
              <a:t> Agarwal 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SCALED CLOSE_PRICE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10</a:t>
            </a:fld>
            <a:endParaRPr lang="en-US"/>
          </a:p>
        </p:txBody>
      </p:sp>
      <p:pic>
        <p:nvPicPr>
          <p:cNvPr id="6" name="Content Placeholder 5" descr="res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727835"/>
            <a:ext cx="10515600" cy="34023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  <a:sym typeface="+mn-ea"/>
              </a:rPr>
              <a:t>ACTUAL vs PREDICTED ON TRAIN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11</a:t>
            </a:fld>
            <a:endParaRPr lang="en-US"/>
          </a:p>
        </p:txBody>
      </p:sp>
      <p:pic>
        <p:nvPicPr>
          <p:cNvPr id="6" name="Content Placeholder 5" descr="res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518" y="1813560"/>
            <a:ext cx="10514965" cy="32302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  <a:sym typeface="+mn-ea"/>
              </a:rPr>
              <a:t>ACTUAL vs PREDICTED ON COMPLETE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12</a:t>
            </a:fld>
            <a:endParaRPr lang="en-US"/>
          </a:p>
        </p:txBody>
      </p:sp>
      <p:pic>
        <p:nvPicPr>
          <p:cNvPr id="5" name="Content Placeholder 4" descr="res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6425"/>
            <a:ext cx="105156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  <a:sym typeface="+mn-ea"/>
              </a:rPr>
              <a:t>NEXT 30 - DAY PREDICTION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13</a:t>
            </a:fld>
            <a:endParaRPr lang="en-US"/>
          </a:p>
        </p:txBody>
      </p:sp>
      <p:pic>
        <p:nvPicPr>
          <p:cNvPr id="5" name="Content Placeholder 4" descr="res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883" y="1945005"/>
            <a:ext cx="10516235" cy="35775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  <a:sym typeface="+mn-ea"/>
              </a:rPr>
              <a:t>FINAL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14</a:t>
            </a:fld>
            <a:endParaRPr lang="en-US"/>
          </a:p>
        </p:txBody>
      </p:sp>
      <p:pic>
        <p:nvPicPr>
          <p:cNvPr id="5" name="Content Placeholder 4" descr="res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518" y="1899285"/>
            <a:ext cx="10514965" cy="34588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charset="0"/>
                <a:cs typeface="MV Boli" panose="02000500030200090000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01850"/>
            <a:ext cx="10515600" cy="4351338"/>
          </a:xfrm>
        </p:spPr>
        <p:txBody>
          <a:bodyPr>
            <a:normAutofit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In this project, we are predicting closing stock price of </a:t>
            </a:r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TESLA (TSLA) organization.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W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e developed a </a:t>
            </a:r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machine learning model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 for predicting close stock price using LSTM algorithm</a:t>
            </a:r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We have applied datasets belonging to </a:t>
            </a:r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Yahoo Finance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, </a:t>
            </a:r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and achieved a good predicting model with very less difference in RMSE (Root Mean Square Error) values of training and testing data.</a:t>
            </a:r>
          </a:p>
          <a:p>
            <a:pPr algn="just">
              <a:lnSpc>
                <a:spcPct val="150000"/>
              </a:lnSpc>
            </a:pPr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There is still a hope of improvement in the accuracy of the model, using different tecniques and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15</a:t>
            </a:fld>
            <a:endParaRPr lang="en-US"/>
          </a:p>
        </p:txBody>
      </p:sp>
      <p:grpSp>
        <p:nvGrpSpPr>
          <p:cNvPr id="121" name="그룹 4"/>
          <p:cNvGrpSpPr/>
          <p:nvPr/>
        </p:nvGrpSpPr>
        <p:grpSpPr>
          <a:xfrm rot="20700000">
            <a:off x="384810" y="327025"/>
            <a:ext cx="1401445" cy="1664335"/>
            <a:chOff x="4737812" y="2390015"/>
            <a:chExt cx="3159394" cy="3764690"/>
          </a:xfrm>
        </p:grpSpPr>
        <p:grpSp>
          <p:nvGrpSpPr>
            <p:cNvPr id="122" name="Group 121"/>
            <p:cNvGrpSpPr/>
            <p:nvPr/>
          </p:nvGrpSpPr>
          <p:grpSpPr>
            <a:xfrm rot="19800000">
              <a:off x="5964234" y="4473736"/>
              <a:ext cx="1932972" cy="1680969"/>
              <a:chOff x="2084105" y="5383623"/>
              <a:chExt cx="815482" cy="891098"/>
            </a:xfrm>
          </p:grpSpPr>
          <p:sp>
            <p:nvSpPr>
              <p:cNvPr id="127" name="Rectangle 8"/>
              <p:cNvSpPr/>
              <p:nvPr/>
            </p:nvSpPr>
            <p:spPr>
              <a:xfrm>
                <a:off x="2084105" y="5383623"/>
                <a:ext cx="815482" cy="891098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55000"/>
                      <a:lumOff val="45000"/>
                    </a:schemeClr>
                  </a:gs>
                  <a:gs pos="100000">
                    <a:schemeClr val="accent6">
                      <a:lumMod val="55000"/>
                      <a:lumOff val="4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8" name="Rectangle 8"/>
              <p:cNvSpPr/>
              <p:nvPr/>
            </p:nvSpPr>
            <p:spPr>
              <a:xfrm>
                <a:off x="2084106" y="5383623"/>
                <a:ext cx="614896" cy="884728"/>
              </a:xfrm>
              <a:custGeom>
                <a:avLst/>
                <a:gdLst/>
                <a:ahLst/>
                <a:cxnLst/>
                <a:rect l="l" t="t" r="r" b="b"/>
                <a:pathLst>
                  <a:path w="1359043" h="1787331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893519" y="1787331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45000"/>
                      <a:lumOff val="5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9" name="Rectangle 8"/>
              <p:cNvSpPr/>
              <p:nvPr/>
            </p:nvSpPr>
            <p:spPr>
              <a:xfrm>
                <a:off x="2084106" y="5383623"/>
                <a:ext cx="408037" cy="885995"/>
              </a:xfrm>
              <a:custGeom>
                <a:avLst/>
                <a:gdLst/>
                <a:ahLst/>
                <a:cxnLst/>
                <a:rect l="l" t="t" r="r" b="b"/>
                <a:pathLst>
                  <a:path w="901843" h="1789890">
                    <a:moveTo>
                      <a:pt x="0" y="0"/>
                    </a:moveTo>
                    <a:lnTo>
                      <a:pt x="897414" y="0"/>
                    </a:lnTo>
                    <a:lnTo>
                      <a:pt x="901843" y="212596"/>
                    </a:lnTo>
                    <a:lnTo>
                      <a:pt x="895045" y="1789890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30000"/>
                      <a:lumOff val="70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0" name="Rectangle 8"/>
              <p:cNvSpPr/>
              <p:nvPr/>
            </p:nvSpPr>
            <p:spPr>
              <a:xfrm>
                <a:off x="2084105" y="5383623"/>
                <a:ext cx="405505" cy="886992"/>
              </a:xfrm>
              <a:custGeom>
                <a:avLst/>
                <a:gdLst/>
                <a:ahLst/>
                <a:cxnLst/>
                <a:rect l="l" t="t" r="r" b="b"/>
                <a:pathLst>
                  <a:path w="896246" h="1791906">
                    <a:moveTo>
                      <a:pt x="0" y="0"/>
                    </a:moveTo>
                    <a:lnTo>
                      <a:pt x="440115" y="0"/>
                    </a:lnTo>
                    <a:lnTo>
                      <a:pt x="452263" y="212596"/>
                    </a:lnTo>
                    <a:lnTo>
                      <a:pt x="896246" y="1791906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1" name="Rectangle 8"/>
              <p:cNvSpPr/>
              <p:nvPr/>
            </p:nvSpPr>
            <p:spPr>
              <a:xfrm>
                <a:off x="2397817" y="6070896"/>
                <a:ext cx="184225" cy="202494"/>
              </a:xfrm>
              <a:custGeom>
                <a:avLst/>
                <a:gdLst/>
                <a:ahLst/>
                <a:cxnLst/>
                <a:rect l="l" t="t" r="r" b="b"/>
                <a:pathLst>
                  <a:path w="1791810" h="1800199">
                    <a:moveTo>
                      <a:pt x="229620" y="140779"/>
                    </a:moveTo>
                    <a:cubicBezTo>
                      <a:pt x="334730" y="140779"/>
                      <a:pt x="422984" y="212958"/>
                      <a:pt x="445844" y="310765"/>
                    </a:cubicBezTo>
                    <a:lnTo>
                      <a:pt x="454300" y="310765"/>
                    </a:lnTo>
                    <a:lnTo>
                      <a:pt x="462757" y="310765"/>
                    </a:lnTo>
                    <a:cubicBezTo>
                      <a:pt x="485617" y="212958"/>
                      <a:pt x="573869" y="140779"/>
                      <a:pt x="678980" y="140779"/>
                    </a:cubicBezTo>
                    <a:cubicBezTo>
                      <a:pt x="784090" y="140779"/>
                      <a:pt x="872344" y="212958"/>
                      <a:pt x="895204" y="310765"/>
                    </a:cubicBezTo>
                    <a:lnTo>
                      <a:pt x="903659" y="310765"/>
                    </a:lnTo>
                    <a:lnTo>
                      <a:pt x="903660" y="310765"/>
                    </a:lnTo>
                    <a:lnTo>
                      <a:pt x="912116" y="310765"/>
                    </a:lnTo>
                    <a:cubicBezTo>
                      <a:pt x="934976" y="212958"/>
                      <a:pt x="1023228" y="140779"/>
                      <a:pt x="1128339" y="140779"/>
                    </a:cubicBezTo>
                    <a:cubicBezTo>
                      <a:pt x="1233450" y="140779"/>
                      <a:pt x="1321703" y="212958"/>
                      <a:pt x="1344563" y="310765"/>
                    </a:cubicBezTo>
                    <a:lnTo>
                      <a:pt x="1353019" y="310765"/>
                    </a:lnTo>
                    <a:lnTo>
                      <a:pt x="1361476" y="310765"/>
                    </a:lnTo>
                    <a:cubicBezTo>
                      <a:pt x="1384336" y="212958"/>
                      <a:pt x="1472588" y="140779"/>
                      <a:pt x="1577699" y="140779"/>
                    </a:cubicBezTo>
                    <a:cubicBezTo>
                      <a:pt x="1680932" y="140779"/>
                      <a:pt x="1767904" y="210402"/>
                      <a:pt x="1791810" y="305762"/>
                    </a:cubicBezTo>
                    <a:lnTo>
                      <a:pt x="901188" y="1800199"/>
                    </a:lnTo>
                    <a:lnTo>
                      <a:pt x="13460" y="310615"/>
                    </a:lnTo>
                    <a:cubicBezTo>
                      <a:pt x="36351" y="212881"/>
                      <a:pt x="124565" y="140779"/>
                      <a:pt x="229620" y="140779"/>
                    </a:cubicBez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4940" y="0"/>
                    </a:lnTo>
                    <a:lnTo>
                      <a:pt x="4940" y="296318"/>
                    </a:lnTo>
                    <a:lnTo>
                      <a:pt x="1012" y="289727"/>
                    </a:lnTo>
                    <a:lnTo>
                      <a:pt x="1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15000">
                    <a:schemeClr val="tx1">
                      <a:lumMod val="72000"/>
                      <a:lumOff val="28000"/>
                    </a:schemeClr>
                  </a:gs>
                  <a:gs pos="100000">
                    <a:schemeClr val="tx1">
                      <a:lumMod val="31000"/>
                      <a:lumOff val="69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23" name="Rounded Rectangle 1"/>
            <p:cNvSpPr/>
            <p:nvPr/>
          </p:nvSpPr>
          <p:spPr>
            <a:xfrm rot="14400000">
              <a:off x="5606012" y="4024339"/>
              <a:ext cx="989547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4" name="Rounded Rectangle 1"/>
            <p:cNvSpPr/>
            <p:nvPr/>
          </p:nvSpPr>
          <p:spPr>
            <a:xfrm rot="4400993">
              <a:off x="5833816" y="2266987"/>
              <a:ext cx="971848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2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5" name="Rounded Rectangle 1"/>
            <p:cNvSpPr/>
            <p:nvPr/>
          </p:nvSpPr>
          <p:spPr>
            <a:xfrm rot="9000000">
              <a:off x="6316872" y="3487189"/>
              <a:ext cx="971848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3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9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6" name="Rounded Rectangle 1"/>
            <p:cNvSpPr/>
            <p:nvPr/>
          </p:nvSpPr>
          <p:spPr>
            <a:xfrm rot="18596325">
              <a:off x="4851990" y="3080834"/>
              <a:ext cx="989547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900"/>
            <a:ext cx="10515600" cy="132556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charset="0"/>
                <a:cs typeface="MV Boli" panose="02000500030200090000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805" y="1247775"/>
            <a:ext cx="7943215" cy="4351655"/>
          </a:xfrm>
        </p:spPr>
        <p:txBody>
          <a:bodyPr>
            <a:noAutofit/>
          </a:bodyPr>
          <a:lstStyle/>
          <a:p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dding more parameters and factors like the financial ratios, multiple instances, etc.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The more the parameters are taken into account more will be the accuracy. 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The algorithms can also be applied for analyzing the</a:t>
            </a:r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contents of public comments and thus determine patterns/relationships between the customer and the corporate employee. 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In the future, we plan to integrate neural network with some other techniques </a:t>
            </a:r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that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can be used to identify optimal network architecture and training parameters</a:t>
            </a:r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 and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the ability to account</a:t>
            </a:r>
            <a:r>
              <a:rPr lang="en-I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for some uncertainty produced by the neural network predictions.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16</a:t>
            </a:fld>
            <a:endParaRPr lang="en-US"/>
          </a:p>
        </p:txBody>
      </p:sp>
      <p:pic>
        <p:nvPicPr>
          <p:cNvPr id="7" name="Content Placeholder 6" descr="accuracy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10600" y="365125"/>
            <a:ext cx="3246120" cy="31019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charset="0"/>
                <a:cs typeface="MV Boli" panose="02000500030200090000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Introduction to Project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Problem Formulation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Objectives of the work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Methodology used</a:t>
            </a:r>
          </a:p>
          <a:p>
            <a:r>
              <a:rPr lang="en-US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Results and Outputs</a:t>
            </a:r>
          </a:p>
          <a:p>
            <a:r>
              <a:rPr lang="en-US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Conclusion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Future Scope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References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2</a:t>
            </a:fld>
            <a:endParaRPr lang="en-US"/>
          </a:p>
        </p:txBody>
      </p:sp>
      <p:grpSp>
        <p:nvGrpSpPr>
          <p:cNvPr id="152" name="Group 151"/>
          <p:cNvGrpSpPr/>
          <p:nvPr/>
        </p:nvGrpSpPr>
        <p:grpSpPr>
          <a:xfrm>
            <a:off x="8226425" y="-10795"/>
            <a:ext cx="2820670" cy="3985895"/>
            <a:chOff x="808111" y="-20084"/>
            <a:chExt cx="3896959" cy="5507649"/>
          </a:xfrm>
        </p:grpSpPr>
        <p:grpSp>
          <p:nvGrpSpPr>
            <p:cNvPr id="137" name="Group 136"/>
            <p:cNvGrpSpPr/>
            <p:nvPr/>
          </p:nvGrpSpPr>
          <p:grpSpPr>
            <a:xfrm>
              <a:off x="3942094" y="-1847"/>
              <a:ext cx="762976" cy="3863294"/>
              <a:chOff x="3942094" y="-1847"/>
              <a:chExt cx="762976" cy="3863294"/>
            </a:xfrm>
            <a:solidFill>
              <a:schemeClr val="accent2"/>
            </a:solidFill>
          </p:grpSpPr>
          <p:sp>
            <p:nvSpPr>
              <p:cNvPr id="138" name="Rectangle 137"/>
              <p:cNvSpPr/>
              <p:nvPr/>
            </p:nvSpPr>
            <p:spPr>
              <a:xfrm>
                <a:off x="4288244" y="-1847"/>
                <a:ext cx="72000" cy="2651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Freeform: Shape 138"/>
              <p:cNvSpPr/>
              <p:nvPr/>
            </p:nvSpPr>
            <p:spPr>
              <a:xfrm rot="5400000" flipH="1">
                <a:off x="3694759" y="2851136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9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3 h 652173"/>
                  <a:gd name="connsiteX20" fmla="*/ 421371 w 1075004"/>
                  <a:gd name="connsiteY20" fmla="*/ 402653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3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1 h 652173"/>
                  <a:gd name="connsiteX29" fmla="*/ 398669 w 1075004"/>
                  <a:gd name="connsiteY29" fmla="*/ 402653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3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3 w 1075004"/>
                  <a:gd name="connsiteY77" fmla="*/ 455012 h 652173"/>
                  <a:gd name="connsiteX78" fmla="*/ 954893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9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9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6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7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4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3"/>
                    </a:cubicBezTo>
                    <a:cubicBezTo>
                      <a:pt x="438509" y="402653"/>
                      <a:pt x="429940" y="402652"/>
                      <a:pt x="421371" y="402653"/>
                    </a:cubicBezTo>
                    <a:lnTo>
                      <a:pt x="421370" y="417162"/>
                    </a:lnTo>
                    <a:lnTo>
                      <a:pt x="762268" y="381333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9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7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30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3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2"/>
                      <a:pt x="954893" y="455012"/>
                    </a:cubicBezTo>
                    <a:lnTo>
                      <a:pt x="954893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9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2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158599" y="-1847"/>
              <a:ext cx="762976" cy="2936601"/>
              <a:chOff x="3158599" y="-1847"/>
              <a:chExt cx="762976" cy="2936601"/>
            </a:xfrm>
            <a:solidFill>
              <a:schemeClr val="accent4"/>
            </a:solidFill>
          </p:grpSpPr>
          <p:sp>
            <p:nvSpPr>
              <p:cNvPr id="141" name="Rectangle 140"/>
              <p:cNvSpPr/>
              <p:nvPr/>
            </p:nvSpPr>
            <p:spPr>
              <a:xfrm>
                <a:off x="3501625" y="-1847"/>
                <a:ext cx="72000" cy="17373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Freeform: Shape 141"/>
              <p:cNvSpPr/>
              <p:nvPr/>
            </p:nvSpPr>
            <p:spPr>
              <a:xfrm rot="5400000" flipH="1">
                <a:off x="2911264" y="1924443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2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9" y="345278"/>
                    </a:cubicBezTo>
                    <a:cubicBezTo>
                      <a:pt x="438510" y="345278"/>
                      <a:pt x="429940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8" y="381332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2015424" y="-1847"/>
              <a:ext cx="1437328" cy="5489412"/>
              <a:chOff x="2015424" y="-1847"/>
              <a:chExt cx="1437328" cy="5489412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2701620" y="-1847"/>
                <a:ext cx="72000" cy="40233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Rounded Rectangle 51"/>
              <p:cNvSpPr/>
              <p:nvPr/>
            </p:nvSpPr>
            <p:spPr>
              <a:xfrm rot="5400000" flipH="1">
                <a:off x="1970982" y="4005795"/>
                <a:ext cx="1526212" cy="1437328"/>
              </a:xfrm>
              <a:custGeom>
                <a:avLst/>
                <a:gdLst/>
                <a:ahLst/>
                <a:cxnLst/>
                <a:rect l="l" t="t" r="r" b="b"/>
                <a:pathLst>
                  <a:path w="2928608" h="2758049">
                    <a:moveTo>
                      <a:pt x="2797052" y="1199936"/>
                    </a:moveTo>
                    <a:lnTo>
                      <a:pt x="2797052" y="1541978"/>
                    </a:lnTo>
                    <a:cubicBezTo>
                      <a:pt x="2797052" y="1578306"/>
                      <a:pt x="2826502" y="1607756"/>
                      <a:pt x="2862830" y="1607756"/>
                    </a:cubicBezTo>
                    <a:lnTo>
                      <a:pt x="2862830" y="1607755"/>
                    </a:lnTo>
                    <a:cubicBezTo>
                      <a:pt x="2899158" y="1607755"/>
                      <a:pt x="2928608" y="1578305"/>
                      <a:pt x="2928608" y="1541977"/>
                    </a:cubicBezTo>
                    <a:lnTo>
                      <a:pt x="2928607" y="1199936"/>
                    </a:lnTo>
                    <a:cubicBezTo>
                      <a:pt x="2928607" y="1163608"/>
                      <a:pt x="2899158" y="1134159"/>
                      <a:pt x="2862830" y="1134158"/>
                    </a:cubicBezTo>
                    <a:cubicBezTo>
                      <a:pt x="2826502" y="1134159"/>
                      <a:pt x="2797052" y="1163608"/>
                      <a:pt x="2797052" y="1199936"/>
                    </a:cubicBezTo>
                    <a:close/>
                    <a:moveTo>
                      <a:pt x="2593193" y="1147315"/>
                    </a:moveTo>
                    <a:lnTo>
                      <a:pt x="2593193" y="1594601"/>
                    </a:lnTo>
                    <a:cubicBezTo>
                      <a:pt x="2593193" y="1630929"/>
                      <a:pt x="2622643" y="1660379"/>
                      <a:pt x="2658971" y="1660379"/>
                    </a:cubicBezTo>
                    <a:lnTo>
                      <a:pt x="2658971" y="1660378"/>
                    </a:lnTo>
                    <a:cubicBezTo>
                      <a:pt x="2695299" y="1660378"/>
                      <a:pt x="2724749" y="1630928"/>
                      <a:pt x="2724749" y="1594600"/>
                    </a:cubicBezTo>
                    <a:lnTo>
                      <a:pt x="2724748" y="1147315"/>
                    </a:lnTo>
                    <a:cubicBezTo>
                      <a:pt x="2724748" y="1110987"/>
                      <a:pt x="2695299" y="1081538"/>
                      <a:pt x="2658971" y="1081537"/>
                    </a:cubicBezTo>
                    <a:cubicBezTo>
                      <a:pt x="2622643" y="1081538"/>
                      <a:pt x="2593193" y="1110987"/>
                      <a:pt x="2593193" y="1147315"/>
                    </a:cubicBezTo>
                    <a:close/>
                    <a:moveTo>
                      <a:pt x="2389334" y="1121004"/>
                    </a:moveTo>
                    <a:lnTo>
                      <a:pt x="2389334" y="1620912"/>
                    </a:lnTo>
                    <a:cubicBezTo>
                      <a:pt x="2389334" y="1657240"/>
                      <a:pt x="2418784" y="1686690"/>
                      <a:pt x="2455112" y="1686690"/>
                    </a:cubicBezTo>
                    <a:lnTo>
                      <a:pt x="2455112" y="1686689"/>
                    </a:lnTo>
                    <a:cubicBezTo>
                      <a:pt x="2491440" y="1686689"/>
                      <a:pt x="2520890" y="1657239"/>
                      <a:pt x="2520890" y="1620911"/>
                    </a:cubicBezTo>
                    <a:lnTo>
                      <a:pt x="2520889" y="1121004"/>
                    </a:lnTo>
                    <a:cubicBezTo>
                      <a:pt x="2520889" y="1084676"/>
                      <a:pt x="2491440" y="1055227"/>
                      <a:pt x="2455112" y="1055226"/>
                    </a:cubicBezTo>
                    <a:cubicBezTo>
                      <a:pt x="2418784" y="1055227"/>
                      <a:pt x="2389334" y="1084676"/>
                      <a:pt x="2389334" y="1121004"/>
                    </a:cubicBezTo>
                    <a:close/>
                    <a:moveTo>
                      <a:pt x="1314382" y="1247024"/>
                    </a:moveTo>
                    <a:cubicBezTo>
                      <a:pt x="1314381" y="1225915"/>
                      <a:pt x="1331494" y="1208803"/>
                      <a:pt x="1352603" y="1208803"/>
                    </a:cubicBezTo>
                    <a:lnTo>
                      <a:pt x="1410313" y="1208803"/>
                    </a:lnTo>
                    <a:lnTo>
                      <a:pt x="1410313" y="1146778"/>
                    </a:lnTo>
                    <a:cubicBezTo>
                      <a:pt x="1410313" y="1145599"/>
                      <a:pt x="1410393" y="1144438"/>
                      <a:pt x="1411688" y="1143457"/>
                    </a:cubicBezTo>
                    <a:lnTo>
                      <a:pt x="1408531" y="1133444"/>
                    </a:lnTo>
                    <a:cubicBezTo>
                      <a:pt x="1410371" y="1112415"/>
                      <a:pt x="1428909" y="1096860"/>
                      <a:pt x="1449938" y="1098699"/>
                    </a:cubicBezTo>
                    <a:lnTo>
                      <a:pt x="2236821" y="1167543"/>
                    </a:lnTo>
                    <a:cubicBezTo>
                      <a:pt x="2257849" y="1169383"/>
                      <a:pt x="2273405" y="1187920"/>
                      <a:pt x="2271565" y="1208950"/>
                    </a:cubicBezTo>
                    <a:cubicBezTo>
                      <a:pt x="2269725" y="1229978"/>
                      <a:pt x="2251187" y="1245533"/>
                      <a:pt x="2230159" y="1243693"/>
                    </a:cubicBezTo>
                    <a:cubicBezTo>
                      <a:pt x="1973864" y="1221271"/>
                      <a:pt x="1717570" y="1198849"/>
                      <a:pt x="1461275" y="1176426"/>
                    </a:cubicBezTo>
                    <a:lnTo>
                      <a:pt x="1461274" y="1208803"/>
                    </a:lnTo>
                    <a:lnTo>
                      <a:pt x="1518985" y="1208803"/>
                    </a:lnTo>
                    <a:cubicBezTo>
                      <a:pt x="1540095" y="1208802"/>
                      <a:pt x="1557205" y="1225915"/>
                      <a:pt x="1557206" y="1247025"/>
                    </a:cubicBezTo>
                    <a:lnTo>
                      <a:pt x="1557207" y="1247023"/>
                    </a:lnTo>
                    <a:cubicBezTo>
                      <a:pt x="1557207" y="1268132"/>
                      <a:pt x="1540095" y="1285244"/>
                      <a:pt x="1518986" y="1285244"/>
                    </a:cubicBezTo>
                    <a:cubicBezTo>
                      <a:pt x="1499749" y="1285244"/>
                      <a:pt x="1480511" y="1285243"/>
                      <a:pt x="1461275" y="1285244"/>
                    </a:cubicBezTo>
                    <a:lnTo>
                      <a:pt x="1461275" y="1337600"/>
                    </a:lnTo>
                    <a:lnTo>
                      <a:pt x="1518985" y="1337600"/>
                    </a:lnTo>
                    <a:cubicBezTo>
                      <a:pt x="1540095" y="1337600"/>
                      <a:pt x="1557206" y="1354713"/>
                      <a:pt x="1557206" y="1375821"/>
                    </a:cubicBezTo>
                    <a:lnTo>
                      <a:pt x="1557207" y="1375820"/>
                    </a:lnTo>
                    <a:cubicBezTo>
                      <a:pt x="1557206" y="1396928"/>
                      <a:pt x="1540095" y="1414041"/>
                      <a:pt x="1518986" y="1414041"/>
                    </a:cubicBezTo>
                    <a:cubicBezTo>
                      <a:pt x="1499750" y="1414041"/>
                      <a:pt x="1480511" y="1414041"/>
                      <a:pt x="1461275" y="1414042"/>
                    </a:cubicBezTo>
                    <a:lnTo>
                      <a:pt x="1461275" y="1466398"/>
                    </a:lnTo>
                    <a:lnTo>
                      <a:pt x="1518985" y="1466398"/>
                    </a:lnTo>
                    <a:cubicBezTo>
                      <a:pt x="1540095" y="1466398"/>
                      <a:pt x="1557206" y="1483509"/>
                      <a:pt x="1557206" y="1504618"/>
                    </a:cubicBezTo>
                    <a:lnTo>
                      <a:pt x="1557207" y="1504619"/>
                    </a:lnTo>
                    <a:cubicBezTo>
                      <a:pt x="1557207" y="1525727"/>
                      <a:pt x="1540094" y="1542838"/>
                      <a:pt x="1518986" y="1542839"/>
                    </a:cubicBezTo>
                    <a:cubicBezTo>
                      <a:pt x="1499749" y="1542839"/>
                      <a:pt x="1480511" y="1542838"/>
                      <a:pt x="1461275" y="1542839"/>
                    </a:cubicBezTo>
                    <a:lnTo>
                      <a:pt x="1461274" y="1575412"/>
                    </a:lnTo>
                    <a:lnTo>
                      <a:pt x="2226550" y="1494978"/>
                    </a:lnTo>
                    <a:cubicBezTo>
                      <a:pt x="2247542" y="1492772"/>
                      <a:pt x="2266350" y="1508001"/>
                      <a:pt x="2268556" y="1528995"/>
                    </a:cubicBezTo>
                    <a:cubicBezTo>
                      <a:pt x="2270763" y="1549988"/>
                      <a:pt x="2255534" y="1568794"/>
                      <a:pt x="2234542" y="1571000"/>
                    </a:cubicBezTo>
                    <a:cubicBezTo>
                      <a:pt x="1972686" y="1598522"/>
                      <a:pt x="1710833" y="1626046"/>
                      <a:pt x="1448978" y="1653567"/>
                    </a:cubicBezTo>
                    <a:cubicBezTo>
                      <a:pt x="1427984" y="1655774"/>
                      <a:pt x="1409178" y="1640544"/>
                      <a:pt x="1406971" y="1619551"/>
                    </a:cubicBezTo>
                    <a:cubicBezTo>
                      <a:pt x="1406474" y="1614827"/>
                      <a:pt x="1406862" y="1610214"/>
                      <a:pt x="1410805" y="1606610"/>
                    </a:cubicBezTo>
                    <a:lnTo>
                      <a:pt x="1410312" y="1605422"/>
                    </a:lnTo>
                    <a:lnTo>
                      <a:pt x="1410312" y="1542839"/>
                    </a:lnTo>
                    <a:lnTo>
                      <a:pt x="1352603" y="1542841"/>
                    </a:lnTo>
                    <a:cubicBezTo>
                      <a:pt x="1331494" y="1542841"/>
                      <a:pt x="1314382" y="1525729"/>
                      <a:pt x="1314382" y="1504619"/>
                    </a:cubicBezTo>
                    <a:cubicBezTo>
                      <a:pt x="1314382" y="1483510"/>
                      <a:pt x="1331493" y="1466397"/>
                      <a:pt x="1352603" y="1466398"/>
                    </a:cubicBezTo>
                    <a:lnTo>
                      <a:pt x="1410312" y="1466398"/>
                    </a:lnTo>
                    <a:lnTo>
                      <a:pt x="1410313" y="1414042"/>
                    </a:lnTo>
                    <a:lnTo>
                      <a:pt x="1352603" y="1414042"/>
                    </a:lnTo>
                    <a:cubicBezTo>
                      <a:pt x="1331494" y="1414041"/>
                      <a:pt x="1314383" y="1396930"/>
                      <a:pt x="1314382" y="1375820"/>
                    </a:cubicBezTo>
                    <a:cubicBezTo>
                      <a:pt x="1314383" y="1354713"/>
                      <a:pt x="1331494" y="1337600"/>
                      <a:pt x="1352603" y="1337601"/>
                    </a:cubicBezTo>
                    <a:lnTo>
                      <a:pt x="1410312" y="1337600"/>
                    </a:lnTo>
                    <a:lnTo>
                      <a:pt x="1410312" y="1285244"/>
                    </a:lnTo>
                    <a:lnTo>
                      <a:pt x="1352603" y="1285244"/>
                    </a:lnTo>
                    <a:cubicBezTo>
                      <a:pt x="1331494" y="1285244"/>
                      <a:pt x="1314381" y="1268133"/>
                      <a:pt x="1314382" y="1247024"/>
                    </a:cubicBezTo>
                    <a:close/>
                    <a:moveTo>
                      <a:pt x="1171967" y="72000"/>
                    </a:moveTo>
                    <a:lnTo>
                      <a:pt x="1171967" y="288000"/>
                    </a:lnTo>
                    <a:cubicBezTo>
                      <a:pt x="1171967" y="327765"/>
                      <a:pt x="1204202" y="360000"/>
                      <a:pt x="1243967" y="360000"/>
                    </a:cubicBezTo>
                    <a:cubicBezTo>
                      <a:pt x="1283732" y="360000"/>
                      <a:pt x="1315967" y="327765"/>
                      <a:pt x="1315967" y="288000"/>
                    </a:cubicBezTo>
                    <a:lnTo>
                      <a:pt x="1315967" y="72000"/>
                    </a:lnTo>
                    <a:cubicBezTo>
                      <a:pt x="1315967" y="32235"/>
                      <a:pt x="1283732" y="0"/>
                      <a:pt x="1243967" y="0"/>
                    </a:cubicBezTo>
                    <a:cubicBezTo>
                      <a:pt x="1204202" y="0"/>
                      <a:pt x="1171967" y="32235"/>
                      <a:pt x="1171967" y="72000"/>
                    </a:cubicBezTo>
                    <a:close/>
                    <a:moveTo>
                      <a:pt x="1171966" y="2470049"/>
                    </a:moveTo>
                    <a:lnTo>
                      <a:pt x="1171966" y="2686049"/>
                    </a:lnTo>
                    <a:cubicBezTo>
                      <a:pt x="1171966" y="2725814"/>
                      <a:pt x="1204201" y="2758049"/>
                      <a:pt x="1243966" y="2758049"/>
                    </a:cubicBezTo>
                    <a:cubicBezTo>
                      <a:pt x="1283731" y="2758049"/>
                      <a:pt x="1315966" y="2725814"/>
                      <a:pt x="1315966" y="2686049"/>
                    </a:cubicBezTo>
                    <a:lnTo>
                      <a:pt x="1315966" y="2470049"/>
                    </a:lnTo>
                    <a:cubicBezTo>
                      <a:pt x="1315966" y="2430284"/>
                      <a:pt x="1283731" y="2398049"/>
                      <a:pt x="1243966" y="2398049"/>
                    </a:cubicBezTo>
                    <a:cubicBezTo>
                      <a:pt x="1204201" y="2398049"/>
                      <a:pt x="1171966" y="2430284"/>
                      <a:pt x="1171966" y="2470049"/>
                    </a:cubicBezTo>
                    <a:close/>
                    <a:moveTo>
                      <a:pt x="515345" y="1370958"/>
                    </a:moveTo>
                    <a:cubicBezTo>
                      <a:pt x="515344" y="1558300"/>
                      <a:pt x="586814" y="1745642"/>
                      <a:pt x="729750" y="1888579"/>
                    </a:cubicBezTo>
                    <a:cubicBezTo>
                      <a:pt x="1015625" y="2174454"/>
                      <a:pt x="1479119" y="2174454"/>
                      <a:pt x="1764994" y="1888580"/>
                    </a:cubicBezTo>
                    <a:lnTo>
                      <a:pt x="1940572" y="1713001"/>
                    </a:lnTo>
                    <a:lnTo>
                      <a:pt x="2136413" y="1713002"/>
                    </a:lnTo>
                    <a:cubicBezTo>
                      <a:pt x="2215124" y="1713001"/>
                      <a:pt x="2278929" y="1649195"/>
                      <a:pt x="2278929" y="1570486"/>
                    </a:cubicBezTo>
                    <a:lnTo>
                      <a:pt x="2278929" y="1374645"/>
                    </a:lnTo>
                    <a:lnTo>
                      <a:pt x="2282614" y="1370959"/>
                    </a:lnTo>
                    <a:lnTo>
                      <a:pt x="2278929" y="1367272"/>
                    </a:lnTo>
                    <a:lnTo>
                      <a:pt x="2278929" y="1171432"/>
                    </a:lnTo>
                    <a:cubicBezTo>
                      <a:pt x="2278929" y="1092722"/>
                      <a:pt x="2215123" y="1028916"/>
                      <a:pt x="2136413" y="1028916"/>
                    </a:cubicBezTo>
                    <a:lnTo>
                      <a:pt x="1940571" y="1028916"/>
                    </a:lnTo>
                    <a:cubicBezTo>
                      <a:pt x="1882045" y="970390"/>
                      <a:pt x="1823519" y="911862"/>
                      <a:pt x="1764993" y="853336"/>
                    </a:cubicBezTo>
                    <a:cubicBezTo>
                      <a:pt x="1479118" y="567461"/>
                      <a:pt x="1015625" y="567462"/>
                      <a:pt x="729750" y="853336"/>
                    </a:cubicBezTo>
                    <a:cubicBezTo>
                      <a:pt x="586813" y="996273"/>
                      <a:pt x="515344" y="1183616"/>
                      <a:pt x="515345" y="1370958"/>
                    </a:cubicBezTo>
                    <a:close/>
                    <a:moveTo>
                      <a:pt x="388776" y="2386770"/>
                    </a:moveTo>
                    <a:cubicBezTo>
                      <a:pt x="388776" y="2405196"/>
                      <a:pt x="395805" y="2423622"/>
                      <a:pt x="409865" y="2437681"/>
                    </a:cubicBezTo>
                    <a:cubicBezTo>
                      <a:pt x="437983" y="2465800"/>
                      <a:pt x="483570" y="2465800"/>
                      <a:pt x="511688" y="2437681"/>
                    </a:cubicBezTo>
                    <a:lnTo>
                      <a:pt x="664423" y="2284946"/>
                    </a:lnTo>
                    <a:cubicBezTo>
                      <a:pt x="692541" y="2256828"/>
                      <a:pt x="692541" y="2211241"/>
                      <a:pt x="664423" y="2183123"/>
                    </a:cubicBezTo>
                    <a:cubicBezTo>
                      <a:pt x="636305" y="2155005"/>
                      <a:pt x="590718" y="2155005"/>
                      <a:pt x="562599" y="2183123"/>
                    </a:cubicBezTo>
                    <a:lnTo>
                      <a:pt x="409865" y="2335858"/>
                    </a:lnTo>
                    <a:cubicBezTo>
                      <a:pt x="395805" y="2349917"/>
                      <a:pt x="388776" y="2368343"/>
                      <a:pt x="388776" y="2386770"/>
                    </a:cubicBezTo>
                    <a:close/>
                    <a:moveTo>
                      <a:pt x="388776" y="365689"/>
                    </a:moveTo>
                    <a:cubicBezTo>
                      <a:pt x="388776" y="384115"/>
                      <a:pt x="395805" y="402541"/>
                      <a:pt x="409865" y="416600"/>
                    </a:cubicBezTo>
                    <a:lnTo>
                      <a:pt x="562599" y="569335"/>
                    </a:lnTo>
                    <a:cubicBezTo>
                      <a:pt x="590718" y="597454"/>
                      <a:pt x="636305" y="597454"/>
                      <a:pt x="664423" y="569335"/>
                    </a:cubicBezTo>
                    <a:cubicBezTo>
                      <a:pt x="692541" y="541217"/>
                      <a:pt x="692541" y="495630"/>
                      <a:pt x="664423" y="467512"/>
                    </a:cubicBezTo>
                    <a:lnTo>
                      <a:pt x="511688" y="314777"/>
                    </a:lnTo>
                    <a:cubicBezTo>
                      <a:pt x="483570" y="286659"/>
                      <a:pt x="437983" y="286659"/>
                      <a:pt x="409865" y="314777"/>
                    </a:cubicBezTo>
                    <a:cubicBezTo>
                      <a:pt x="395805" y="328836"/>
                      <a:pt x="388776" y="347262"/>
                      <a:pt x="388776" y="365689"/>
                    </a:cubicBezTo>
                    <a:close/>
                    <a:moveTo>
                      <a:pt x="0" y="1379024"/>
                    </a:moveTo>
                    <a:cubicBezTo>
                      <a:pt x="0" y="1418789"/>
                      <a:pt x="32235" y="1451024"/>
                      <a:pt x="72000" y="1451024"/>
                    </a:cubicBezTo>
                    <a:lnTo>
                      <a:pt x="288000" y="1451024"/>
                    </a:lnTo>
                    <a:cubicBezTo>
                      <a:pt x="327765" y="1451024"/>
                      <a:pt x="360000" y="1418789"/>
                      <a:pt x="360000" y="1379024"/>
                    </a:cubicBezTo>
                    <a:cubicBezTo>
                      <a:pt x="360000" y="1339259"/>
                      <a:pt x="327765" y="1307024"/>
                      <a:pt x="288000" y="1307024"/>
                    </a:cubicBezTo>
                    <a:lnTo>
                      <a:pt x="72000" y="1307024"/>
                    </a:lnTo>
                    <a:cubicBezTo>
                      <a:pt x="32235" y="1307024"/>
                      <a:pt x="0" y="1339259"/>
                      <a:pt x="0" y="13790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808111" y="-1847"/>
              <a:ext cx="762978" cy="3628896"/>
              <a:chOff x="808111" y="-1847"/>
              <a:chExt cx="762978" cy="3628896"/>
            </a:xfrm>
            <a:solidFill>
              <a:schemeClr val="accent2"/>
            </a:solidFill>
          </p:grpSpPr>
          <p:sp>
            <p:nvSpPr>
              <p:cNvPr id="147" name="Rectangle 146"/>
              <p:cNvSpPr/>
              <p:nvPr/>
            </p:nvSpPr>
            <p:spPr>
              <a:xfrm>
                <a:off x="1152817" y="-1847"/>
                <a:ext cx="72000" cy="2377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Freeform: Shape 147"/>
              <p:cNvSpPr/>
              <p:nvPr/>
            </p:nvSpPr>
            <p:spPr>
              <a:xfrm rot="5400000" flipH="1">
                <a:off x="560777" y="2616737"/>
                <a:ext cx="1257646" cy="762978"/>
              </a:xfrm>
              <a:custGeom>
                <a:avLst/>
                <a:gdLst>
                  <a:gd name="connsiteX0" fmla="*/ 782320 w 1075004"/>
                  <a:gd name="connsiteY0" fmla="*/ 253920 h 652174"/>
                  <a:gd name="connsiteX1" fmla="*/ 763875 w 1075004"/>
                  <a:gd name="connsiteY1" fmla="*/ 269397 h 652174"/>
                  <a:gd name="connsiteX2" fmla="*/ 421371 w 1075004"/>
                  <a:gd name="connsiteY2" fmla="*/ 239432 h 652174"/>
                  <a:gd name="connsiteX3" fmla="*/ 421370 w 1075004"/>
                  <a:gd name="connsiteY3" fmla="*/ 253855 h 652174"/>
                  <a:gd name="connsiteX4" fmla="*/ 447078 w 1075004"/>
                  <a:gd name="connsiteY4" fmla="*/ 253855 h 652174"/>
                  <a:gd name="connsiteX5" fmla="*/ 464104 w 1075004"/>
                  <a:gd name="connsiteY5" fmla="*/ 270881 h 652174"/>
                  <a:gd name="connsiteX6" fmla="*/ 464104 w 1075004"/>
                  <a:gd name="connsiteY6" fmla="*/ 270880 h 652174"/>
                  <a:gd name="connsiteX7" fmla="*/ 447079 w 1075004"/>
                  <a:gd name="connsiteY7" fmla="*/ 287906 h 652174"/>
                  <a:gd name="connsiteX8" fmla="*/ 421371 w 1075004"/>
                  <a:gd name="connsiteY8" fmla="*/ 287906 h 652174"/>
                  <a:gd name="connsiteX9" fmla="*/ 421371 w 1075004"/>
                  <a:gd name="connsiteY9" fmla="*/ 311228 h 652174"/>
                  <a:gd name="connsiteX10" fmla="*/ 447078 w 1075004"/>
                  <a:gd name="connsiteY10" fmla="*/ 311228 h 652174"/>
                  <a:gd name="connsiteX11" fmla="*/ 464104 w 1075004"/>
                  <a:gd name="connsiteY11" fmla="*/ 328254 h 652174"/>
                  <a:gd name="connsiteX12" fmla="*/ 464104 w 1075004"/>
                  <a:gd name="connsiteY12" fmla="*/ 328254 h 652174"/>
                  <a:gd name="connsiteX13" fmla="*/ 447079 w 1075004"/>
                  <a:gd name="connsiteY13" fmla="*/ 345279 h 652174"/>
                  <a:gd name="connsiteX14" fmla="*/ 421371 w 1075004"/>
                  <a:gd name="connsiteY14" fmla="*/ 345280 h 652174"/>
                  <a:gd name="connsiteX15" fmla="*/ 421371 w 1075004"/>
                  <a:gd name="connsiteY15" fmla="*/ 368602 h 652174"/>
                  <a:gd name="connsiteX16" fmla="*/ 447078 w 1075004"/>
                  <a:gd name="connsiteY16" fmla="*/ 368602 h 652174"/>
                  <a:gd name="connsiteX17" fmla="*/ 464104 w 1075004"/>
                  <a:gd name="connsiteY17" fmla="*/ 385628 h 652174"/>
                  <a:gd name="connsiteX18" fmla="*/ 464104 w 1075004"/>
                  <a:gd name="connsiteY18" fmla="*/ 385628 h 652174"/>
                  <a:gd name="connsiteX19" fmla="*/ 447079 w 1075004"/>
                  <a:gd name="connsiteY19" fmla="*/ 402653 h 652174"/>
                  <a:gd name="connsiteX20" fmla="*/ 421371 w 1075004"/>
                  <a:gd name="connsiteY20" fmla="*/ 402653 h 652174"/>
                  <a:gd name="connsiteX21" fmla="*/ 421370 w 1075004"/>
                  <a:gd name="connsiteY21" fmla="*/ 417163 h 652174"/>
                  <a:gd name="connsiteX22" fmla="*/ 762268 w 1075004"/>
                  <a:gd name="connsiteY22" fmla="*/ 381333 h 652174"/>
                  <a:gd name="connsiteX23" fmla="*/ 780980 w 1075004"/>
                  <a:gd name="connsiteY23" fmla="*/ 396486 h 652174"/>
                  <a:gd name="connsiteX24" fmla="*/ 765828 w 1075004"/>
                  <a:gd name="connsiteY24" fmla="*/ 415198 h 652174"/>
                  <a:gd name="connsiteX25" fmla="*/ 415893 w 1075004"/>
                  <a:gd name="connsiteY25" fmla="*/ 451978 h 652174"/>
                  <a:gd name="connsiteX26" fmla="*/ 397181 w 1075004"/>
                  <a:gd name="connsiteY26" fmla="*/ 436825 h 652174"/>
                  <a:gd name="connsiteX27" fmla="*/ 398889 w 1075004"/>
                  <a:gd name="connsiteY27" fmla="*/ 431061 h 652174"/>
                  <a:gd name="connsiteX28" fmla="*/ 398669 w 1075004"/>
                  <a:gd name="connsiteY28" fmla="*/ 430531 h 652174"/>
                  <a:gd name="connsiteX29" fmla="*/ 398669 w 1075004"/>
                  <a:gd name="connsiteY29" fmla="*/ 402653 h 652174"/>
                  <a:gd name="connsiteX30" fmla="*/ 372962 w 1075004"/>
                  <a:gd name="connsiteY30" fmla="*/ 402654 h 652174"/>
                  <a:gd name="connsiteX31" fmla="*/ 355936 w 1075004"/>
                  <a:gd name="connsiteY31" fmla="*/ 385628 h 652174"/>
                  <a:gd name="connsiteX32" fmla="*/ 372962 w 1075004"/>
                  <a:gd name="connsiteY32" fmla="*/ 368602 h 652174"/>
                  <a:gd name="connsiteX33" fmla="*/ 398669 w 1075004"/>
                  <a:gd name="connsiteY33" fmla="*/ 368602 h 652174"/>
                  <a:gd name="connsiteX34" fmla="*/ 398670 w 1075004"/>
                  <a:gd name="connsiteY34" fmla="*/ 345280 h 652174"/>
                  <a:gd name="connsiteX35" fmla="*/ 372962 w 1075004"/>
                  <a:gd name="connsiteY35" fmla="*/ 345280 h 652174"/>
                  <a:gd name="connsiteX36" fmla="*/ 355936 w 1075004"/>
                  <a:gd name="connsiteY36" fmla="*/ 328254 h 652174"/>
                  <a:gd name="connsiteX37" fmla="*/ 372962 w 1075004"/>
                  <a:gd name="connsiteY37" fmla="*/ 311229 h 652174"/>
                  <a:gd name="connsiteX38" fmla="*/ 398669 w 1075004"/>
                  <a:gd name="connsiteY38" fmla="*/ 311228 h 652174"/>
                  <a:gd name="connsiteX39" fmla="*/ 398669 w 1075004"/>
                  <a:gd name="connsiteY39" fmla="*/ 287906 h 652174"/>
                  <a:gd name="connsiteX40" fmla="*/ 372962 w 1075004"/>
                  <a:gd name="connsiteY40" fmla="*/ 287906 h 652174"/>
                  <a:gd name="connsiteX41" fmla="*/ 355936 w 1075004"/>
                  <a:gd name="connsiteY41" fmla="*/ 270881 h 652174"/>
                  <a:gd name="connsiteX42" fmla="*/ 372962 w 1075004"/>
                  <a:gd name="connsiteY42" fmla="*/ 253855 h 652174"/>
                  <a:gd name="connsiteX43" fmla="*/ 398670 w 1075004"/>
                  <a:gd name="connsiteY43" fmla="*/ 253855 h 652174"/>
                  <a:gd name="connsiteX44" fmla="*/ 398670 w 1075004"/>
                  <a:gd name="connsiteY44" fmla="*/ 226225 h 652174"/>
                  <a:gd name="connsiteX45" fmla="*/ 399282 w 1075004"/>
                  <a:gd name="connsiteY45" fmla="*/ 224746 h 652174"/>
                  <a:gd name="connsiteX46" fmla="*/ 397876 w 1075004"/>
                  <a:gd name="connsiteY46" fmla="*/ 220286 h 652174"/>
                  <a:gd name="connsiteX47" fmla="*/ 416321 w 1075004"/>
                  <a:gd name="connsiteY47" fmla="*/ 204808 h 652174"/>
                  <a:gd name="connsiteX48" fmla="*/ 766843 w 1075004"/>
                  <a:gd name="connsiteY48" fmla="*/ 235475 h 652174"/>
                  <a:gd name="connsiteX49" fmla="*/ 782320 w 1075004"/>
                  <a:gd name="connsiteY49" fmla="*/ 253920 h 652174"/>
                  <a:gd name="connsiteX50" fmla="*/ 787242 w 1075004"/>
                  <a:gd name="connsiteY50" fmla="*/ 326088 h 652174"/>
                  <a:gd name="connsiteX51" fmla="*/ 785600 w 1075004"/>
                  <a:gd name="connsiteY51" fmla="*/ 324446 h 652174"/>
                  <a:gd name="connsiteX52" fmla="*/ 785600 w 1075004"/>
                  <a:gd name="connsiteY52" fmla="*/ 237208 h 652174"/>
                  <a:gd name="connsiteX53" fmla="*/ 722116 w 1075004"/>
                  <a:gd name="connsiteY53" fmla="*/ 173723 h 652174"/>
                  <a:gd name="connsiteX54" fmla="*/ 634876 w 1075004"/>
                  <a:gd name="connsiteY54" fmla="*/ 173723 h 652174"/>
                  <a:gd name="connsiteX55" fmla="*/ 556664 w 1075004"/>
                  <a:gd name="connsiteY55" fmla="*/ 95510 h 652174"/>
                  <a:gd name="connsiteX56" fmla="*/ 95508 w 1075004"/>
                  <a:gd name="connsiteY56" fmla="*/ 95510 h 652174"/>
                  <a:gd name="connsiteX57" fmla="*/ 0 w 1075004"/>
                  <a:gd name="connsiteY57" fmla="*/ 326088 h 652174"/>
                  <a:gd name="connsiteX58" fmla="*/ 95508 w 1075004"/>
                  <a:gd name="connsiteY58" fmla="*/ 556666 h 652174"/>
                  <a:gd name="connsiteX59" fmla="*/ 556665 w 1075004"/>
                  <a:gd name="connsiteY59" fmla="*/ 556666 h 652174"/>
                  <a:gd name="connsiteX60" fmla="*/ 634877 w 1075004"/>
                  <a:gd name="connsiteY60" fmla="*/ 478453 h 652174"/>
                  <a:gd name="connsiteX61" fmla="*/ 722116 w 1075004"/>
                  <a:gd name="connsiteY61" fmla="*/ 478454 h 652174"/>
                  <a:gd name="connsiteX62" fmla="*/ 785600 w 1075004"/>
                  <a:gd name="connsiteY62" fmla="*/ 414969 h 652174"/>
                  <a:gd name="connsiteX63" fmla="*/ 785600 w 1075004"/>
                  <a:gd name="connsiteY63" fmla="*/ 327730 h 652174"/>
                  <a:gd name="connsiteX64" fmla="*/ 893383 w 1075004"/>
                  <a:gd name="connsiteY64" fmla="*/ 437431 h 652174"/>
                  <a:gd name="connsiteX65" fmla="*/ 893383 w 1075004"/>
                  <a:gd name="connsiteY65" fmla="*/ 214744 h 652174"/>
                  <a:gd name="connsiteX66" fmla="*/ 864082 w 1075004"/>
                  <a:gd name="connsiteY66" fmla="*/ 185443 h 652174"/>
                  <a:gd name="connsiteX67" fmla="*/ 834781 w 1075004"/>
                  <a:gd name="connsiteY67" fmla="*/ 214744 h 652174"/>
                  <a:gd name="connsiteX68" fmla="*/ 834781 w 1075004"/>
                  <a:gd name="connsiteY68" fmla="*/ 437432 h 652174"/>
                  <a:gd name="connsiteX69" fmla="*/ 864082 w 1075004"/>
                  <a:gd name="connsiteY69" fmla="*/ 466733 h 652174"/>
                  <a:gd name="connsiteX70" fmla="*/ 864082 w 1075004"/>
                  <a:gd name="connsiteY70" fmla="*/ 466732 h 652174"/>
                  <a:gd name="connsiteX71" fmla="*/ 893383 w 1075004"/>
                  <a:gd name="connsiteY71" fmla="*/ 437431 h 652174"/>
                  <a:gd name="connsiteX72" fmla="*/ 984194 w 1075004"/>
                  <a:gd name="connsiteY72" fmla="*/ 425711 h 652174"/>
                  <a:gd name="connsiteX73" fmla="*/ 984193 w 1075004"/>
                  <a:gd name="connsiteY73" fmla="*/ 226464 h 652174"/>
                  <a:gd name="connsiteX74" fmla="*/ 954893 w 1075004"/>
                  <a:gd name="connsiteY74" fmla="*/ 197163 h 652174"/>
                  <a:gd name="connsiteX75" fmla="*/ 925591 w 1075004"/>
                  <a:gd name="connsiteY75" fmla="*/ 226464 h 652174"/>
                  <a:gd name="connsiteX76" fmla="*/ 925591 w 1075004"/>
                  <a:gd name="connsiteY76" fmla="*/ 425711 h 652174"/>
                  <a:gd name="connsiteX77" fmla="*/ 954893 w 1075004"/>
                  <a:gd name="connsiteY77" fmla="*/ 455012 h 652174"/>
                  <a:gd name="connsiteX78" fmla="*/ 954893 w 1075004"/>
                  <a:gd name="connsiteY78" fmla="*/ 455012 h 652174"/>
                  <a:gd name="connsiteX79" fmla="*/ 984194 w 1075004"/>
                  <a:gd name="connsiteY79" fmla="*/ 425711 h 652174"/>
                  <a:gd name="connsiteX80" fmla="*/ 1075004 w 1075004"/>
                  <a:gd name="connsiteY80" fmla="*/ 402269 h 652174"/>
                  <a:gd name="connsiteX81" fmla="*/ 1075004 w 1075004"/>
                  <a:gd name="connsiteY81" fmla="*/ 249905 h 652174"/>
                  <a:gd name="connsiteX82" fmla="*/ 1045703 w 1075004"/>
                  <a:gd name="connsiteY82" fmla="*/ 220604 h 652174"/>
                  <a:gd name="connsiteX83" fmla="*/ 1016402 w 1075004"/>
                  <a:gd name="connsiteY83" fmla="*/ 249905 h 652174"/>
                  <a:gd name="connsiteX84" fmla="*/ 1016402 w 1075004"/>
                  <a:gd name="connsiteY84" fmla="*/ 402270 h 652174"/>
                  <a:gd name="connsiteX85" fmla="*/ 1045703 w 1075004"/>
                  <a:gd name="connsiteY85" fmla="*/ 431571 h 652174"/>
                  <a:gd name="connsiteX86" fmla="*/ 1045703 w 1075004"/>
                  <a:gd name="connsiteY86" fmla="*/ 431571 h 652174"/>
                  <a:gd name="connsiteX87" fmla="*/ 1075004 w 1075004"/>
                  <a:gd name="connsiteY87" fmla="*/ 402269 h 65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4">
                    <a:moveTo>
                      <a:pt x="782320" y="253920"/>
                    </a:moveTo>
                    <a:cubicBezTo>
                      <a:pt x="781500" y="263287"/>
                      <a:pt x="773242" y="270216"/>
                      <a:pt x="763875" y="269397"/>
                    </a:cubicBezTo>
                    <a:cubicBezTo>
                      <a:pt x="649707" y="259409"/>
                      <a:pt x="535539" y="249421"/>
                      <a:pt x="421371" y="239432"/>
                    </a:cubicBezTo>
                    <a:lnTo>
                      <a:pt x="421370" y="253855"/>
                    </a:lnTo>
                    <a:lnTo>
                      <a:pt x="447078" y="253855"/>
                    </a:lnTo>
                    <a:cubicBezTo>
                      <a:pt x="456482" y="253854"/>
                      <a:pt x="464104" y="261477"/>
                      <a:pt x="464104" y="270881"/>
                    </a:cubicBezTo>
                    <a:lnTo>
                      <a:pt x="464104" y="270880"/>
                    </a:lnTo>
                    <a:cubicBezTo>
                      <a:pt x="464104" y="280283"/>
                      <a:pt x="456482" y="287906"/>
                      <a:pt x="447079" y="287906"/>
                    </a:cubicBezTo>
                    <a:cubicBezTo>
                      <a:pt x="438509" y="287906"/>
                      <a:pt x="429940" y="287905"/>
                      <a:pt x="421371" y="287906"/>
                    </a:cubicBezTo>
                    <a:lnTo>
                      <a:pt x="421371" y="311228"/>
                    </a:lnTo>
                    <a:lnTo>
                      <a:pt x="447078" y="311228"/>
                    </a:lnTo>
                    <a:cubicBezTo>
                      <a:pt x="456482" y="311228"/>
                      <a:pt x="464104" y="318851"/>
                      <a:pt x="464104" y="328254"/>
                    </a:cubicBezTo>
                    <a:lnTo>
                      <a:pt x="464104" y="328254"/>
                    </a:lnTo>
                    <a:cubicBezTo>
                      <a:pt x="464104" y="337656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80"/>
                    </a:cubicBezTo>
                    <a:lnTo>
                      <a:pt x="421371" y="368602"/>
                    </a:lnTo>
                    <a:lnTo>
                      <a:pt x="447078" y="368602"/>
                    </a:lnTo>
                    <a:cubicBezTo>
                      <a:pt x="456482" y="368602"/>
                      <a:pt x="464104" y="376224"/>
                      <a:pt x="464104" y="385628"/>
                    </a:cubicBezTo>
                    <a:lnTo>
                      <a:pt x="464104" y="385628"/>
                    </a:lnTo>
                    <a:cubicBezTo>
                      <a:pt x="464104" y="395031"/>
                      <a:pt x="456481" y="402653"/>
                      <a:pt x="447079" y="402653"/>
                    </a:cubicBezTo>
                    <a:cubicBezTo>
                      <a:pt x="438509" y="402653"/>
                      <a:pt x="429940" y="402653"/>
                      <a:pt x="421371" y="402653"/>
                    </a:cubicBezTo>
                    <a:lnTo>
                      <a:pt x="421370" y="417163"/>
                    </a:lnTo>
                    <a:lnTo>
                      <a:pt x="762268" y="381333"/>
                    </a:lnTo>
                    <a:cubicBezTo>
                      <a:pt x="771619" y="380351"/>
                      <a:pt x="779997" y="387135"/>
                      <a:pt x="780980" y="396486"/>
                    </a:cubicBezTo>
                    <a:cubicBezTo>
                      <a:pt x="781963" y="405838"/>
                      <a:pt x="775179" y="414215"/>
                      <a:pt x="765828" y="415198"/>
                    </a:cubicBezTo>
                    <a:cubicBezTo>
                      <a:pt x="649182" y="427458"/>
                      <a:pt x="532538" y="439719"/>
                      <a:pt x="415893" y="451978"/>
                    </a:cubicBezTo>
                    <a:cubicBezTo>
                      <a:pt x="406541" y="452961"/>
                      <a:pt x="398164" y="446177"/>
                      <a:pt x="397181" y="436825"/>
                    </a:cubicBezTo>
                    <a:cubicBezTo>
                      <a:pt x="396959" y="434721"/>
                      <a:pt x="397132" y="432666"/>
                      <a:pt x="398889" y="431061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4"/>
                    </a:lnTo>
                    <a:cubicBezTo>
                      <a:pt x="363559" y="402654"/>
                      <a:pt x="355936" y="395032"/>
                      <a:pt x="355936" y="385628"/>
                    </a:cubicBezTo>
                    <a:cubicBezTo>
                      <a:pt x="355936" y="376225"/>
                      <a:pt x="363559" y="368602"/>
                      <a:pt x="372962" y="368602"/>
                    </a:cubicBezTo>
                    <a:lnTo>
                      <a:pt x="398669" y="368602"/>
                    </a:lnTo>
                    <a:lnTo>
                      <a:pt x="398670" y="345280"/>
                    </a:lnTo>
                    <a:lnTo>
                      <a:pt x="372962" y="345280"/>
                    </a:lnTo>
                    <a:cubicBezTo>
                      <a:pt x="363559" y="345279"/>
                      <a:pt x="355937" y="337657"/>
                      <a:pt x="355936" y="328254"/>
                    </a:cubicBezTo>
                    <a:cubicBezTo>
                      <a:pt x="355937" y="318851"/>
                      <a:pt x="363559" y="311228"/>
                      <a:pt x="372962" y="311229"/>
                    </a:cubicBezTo>
                    <a:lnTo>
                      <a:pt x="398669" y="311228"/>
                    </a:lnTo>
                    <a:lnTo>
                      <a:pt x="398669" y="287906"/>
                    </a:lnTo>
                    <a:lnTo>
                      <a:pt x="372962" y="287906"/>
                    </a:lnTo>
                    <a:cubicBezTo>
                      <a:pt x="363559" y="287906"/>
                      <a:pt x="355936" y="280284"/>
                      <a:pt x="355936" y="270881"/>
                    </a:cubicBezTo>
                    <a:cubicBezTo>
                      <a:pt x="355936" y="261477"/>
                      <a:pt x="363559" y="253855"/>
                      <a:pt x="372962" y="253855"/>
                    </a:cubicBezTo>
                    <a:lnTo>
                      <a:pt x="398670" y="253855"/>
                    </a:lnTo>
                    <a:lnTo>
                      <a:pt x="398670" y="226225"/>
                    </a:lnTo>
                    <a:cubicBezTo>
                      <a:pt x="398670" y="225700"/>
                      <a:pt x="398705" y="225183"/>
                      <a:pt x="399282" y="224746"/>
                    </a:cubicBezTo>
                    <a:lnTo>
                      <a:pt x="397876" y="220286"/>
                    </a:lnTo>
                    <a:cubicBezTo>
                      <a:pt x="398695" y="210918"/>
                      <a:pt x="406953" y="203989"/>
                      <a:pt x="416321" y="204808"/>
                    </a:cubicBezTo>
                    <a:lnTo>
                      <a:pt x="766843" y="235475"/>
                    </a:lnTo>
                    <a:cubicBezTo>
                      <a:pt x="776210" y="236295"/>
                      <a:pt x="783140" y="244552"/>
                      <a:pt x="782320" y="253920"/>
                    </a:cubicBezTo>
                    <a:close/>
                    <a:moveTo>
                      <a:pt x="787242" y="326088"/>
                    </a:moveTo>
                    <a:lnTo>
                      <a:pt x="785600" y="324446"/>
                    </a:lnTo>
                    <a:lnTo>
                      <a:pt x="785600" y="237208"/>
                    </a:lnTo>
                    <a:cubicBezTo>
                      <a:pt x="785600" y="202146"/>
                      <a:pt x="757177" y="173723"/>
                      <a:pt x="722116" y="173723"/>
                    </a:cubicBezTo>
                    <a:lnTo>
                      <a:pt x="634876" y="173723"/>
                    </a:lnTo>
                    <a:cubicBezTo>
                      <a:pt x="608806" y="147652"/>
                      <a:pt x="582735" y="121580"/>
                      <a:pt x="556664" y="95510"/>
                    </a:cubicBezTo>
                    <a:cubicBezTo>
                      <a:pt x="429319" y="-31836"/>
                      <a:pt x="222853" y="-31835"/>
                      <a:pt x="95508" y="95510"/>
                    </a:cubicBezTo>
                    <a:cubicBezTo>
                      <a:pt x="31836" y="159182"/>
                      <a:pt x="0" y="242635"/>
                      <a:pt x="0" y="326088"/>
                    </a:cubicBezTo>
                    <a:cubicBezTo>
                      <a:pt x="0" y="409541"/>
                      <a:pt x="31836" y="492993"/>
                      <a:pt x="95508" y="556666"/>
                    </a:cubicBezTo>
                    <a:cubicBezTo>
                      <a:pt x="222853" y="684011"/>
                      <a:pt x="429320" y="684011"/>
                      <a:pt x="556665" y="556666"/>
                    </a:cubicBezTo>
                    <a:lnTo>
                      <a:pt x="634877" y="478453"/>
                    </a:lnTo>
                    <a:lnTo>
                      <a:pt x="722116" y="478454"/>
                    </a:lnTo>
                    <a:cubicBezTo>
                      <a:pt x="757178" y="478453"/>
                      <a:pt x="785600" y="450030"/>
                      <a:pt x="785600" y="414969"/>
                    </a:cubicBezTo>
                    <a:lnTo>
                      <a:pt x="785600" y="327730"/>
                    </a:lnTo>
                    <a:close/>
                    <a:moveTo>
                      <a:pt x="893383" y="437431"/>
                    </a:moveTo>
                    <a:lnTo>
                      <a:pt x="893383" y="214744"/>
                    </a:lnTo>
                    <a:cubicBezTo>
                      <a:pt x="893383" y="198562"/>
                      <a:pt x="880265" y="185443"/>
                      <a:pt x="864082" y="185443"/>
                    </a:cubicBezTo>
                    <a:cubicBezTo>
                      <a:pt x="847900" y="185443"/>
                      <a:pt x="834781" y="198562"/>
                      <a:pt x="834781" y="214744"/>
                    </a:cubicBezTo>
                    <a:lnTo>
                      <a:pt x="834781" y="437432"/>
                    </a:lnTo>
                    <a:cubicBezTo>
                      <a:pt x="834781" y="453614"/>
                      <a:pt x="847900" y="466733"/>
                      <a:pt x="864082" y="466733"/>
                    </a:cubicBezTo>
                    <a:lnTo>
                      <a:pt x="864082" y="466732"/>
                    </a:lnTo>
                    <a:cubicBezTo>
                      <a:pt x="880265" y="466732"/>
                      <a:pt x="893383" y="453614"/>
                      <a:pt x="893383" y="437431"/>
                    </a:cubicBezTo>
                    <a:close/>
                    <a:moveTo>
                      <a:pt x="984194" y="425711"/>
                    </a:moveTo>
                    <a:lnTo>
                      <a:pt x="984193" y="226464"/>
                    </a:lnTo>
                    <a:cubicBezTo>
                      <a:pt x="984193" y="210282"/>
                      <a:pt x="971075" y="197164"/>
                      <a:pt x="954893" y="197163"/>
                    </a:cubicBezTo>
                    <a:cubicBezTo>
                      <a:pt x="938710" y="197164"/>
                      <a:pt x="925591" y="210282"/>
                      <a:pt x="925591" y="226464"/>
                    </a:cubicBezTo>
                    <a:lnTo>
                      <a:pt x="925591" y="425711"/>
                    </a:lnTo>
                    <a:cubicBezTo>
                      <a:pt x="925591" y="441894"/>
                      <a:pt x="938710" y="455012"/>
                      <a:pt x="954893" y="455012"/>
                    </a:cubicBezTo>
                    <a:lnTo>
                      <a:pt x="954893" y="455012"/>
                    </a:lnTo>
                    <a:cubicBezTo>
                      <a:pt x="971075" y="455012"/>
                      <a:pt x="984194" y="441893"/>
                      <a:pt x="984194" y="425711"/>
                    </a:cubicBezTo>
                    <a:close/>
                    <a:moveTo>
                      <a:pt x="1075004" y="402269"/>
                    </a:moveTo>
                    <a:lnTo>
                      <a:pt x="1075004" y="249905"/>
                    </a:lnTo>
                    <a:cubicBezTo>
                      <a:pt x="1075004" y="233722"/>
                      <a:pt x="1061885" y="220604"/>
                      <a:pt x="1045703" y="220604"/>
                    </a:cubicBezTo>
                    <a:cubicBezTo>
                      <a:pt x="1029520" y="220604"/>
                      <a:pt x="1016402" y="233722"/>
                      <a:pt x="1016402" y="249905"/>
                    </a:cubicBezTo>
                    <a:lnTo>
                      <a:pt x="1016402" y="402270"/>
                    </a:lnTo>
                    <a:cubicBezTo>
                      <a:pt x="1016402" y="418452"/>
                      <a:pt x="1029520" y="431571"/>
                      <a:pt x="1045703" y="431571"/>
                    </a:cubicBezTo>
                    <a:lnTo>
                      <a:pt x="1045703" y="431571"/>
                    </a:lnTo>
                    <a:cubicBezTo>
                      <a:pt x="1061885" y="431571"/>
                      <a:pt x="1075004" y="418452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1591607" y="-20084"/>
              <a:ext cx="762976" cy="2449850"/>
              <a:chOff x="1591607" y="-20084"/>
              <a:chExt cx="762976" cy="2449850"/>
            </a:xfrm>
          </p:grpSpPr>
          <p:sp>
            <p:nvSpPr>
              <p:cNvPr id="150" name="Rectangle 149"/>
              <p:cNvSpPr/>
              <p:nvPr/>
            </p:nvSpPr>
            <p:spPr>
              <a:xfrm>
                <a:off x="1936171" y="-20084"/>
                <a:ext cx="72000" cy="118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Freeform: Shape 150"/>
              <p:cNvSpPr/>
              <p:nvPr/>
            </p:nvSpPr>
            <p:spPr>
              <a:xfrm rot="5400000" flipH="1">
                <a:off x="1344272" y="1419455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8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8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7 w 1075004"/>
                  <a:gd name="connsiteY22" fmla="*/ 381332 h 652173"/>
                  <a:gd name="connsiteX23" fmla="*/ 780979 w 1075004"/>
                  <a:gd name="connsiteY23" fmla="*/ 396485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69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69 w 1075004"/>
                  <a:gd name="connsiteY43" fmla="*/ 253854 h 652173"/>
                  <a:gd name="connsiteX44" fmla="*/ 398669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5 w 1075004"/>
                  <a:gd name="connsiteY46" fmla="*/ 220285 h 652173"/>
                  <a:gd name="connsiteX47" fmla="*/ 416320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5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4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3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3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3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1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3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8" y="287905"/>
                    </a:cubicBezTo>
                    <a:cubicBezTo>
                      <a:pt x="438509" y="287905"/>
                      <a:pt x="429939" y="287904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8" y="345278"/>
                    </a:cubicBezTo>
                    <a:cubicBezTo>
                      <a:pt x="438510" y="345278"/>
                      <a:pt x="429939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7" y="381332"/>
                    </a:lnTo>
                    <a:cubicBezTo>
                      <a:pt x="771619" y="380350"/>
                      <a:pt x="779997" y="387134"/>
                      <a:pt x="780979" y="396485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8" y="368601"/>
                      <a:pt x="372962" y="368601"/>
                    </a:cubicBezTo>
                    <a:lnTo>
                      <a:pt x="398669" y="368601"/>
                    </a:lnTo>
                    <a:lnTo>
                      <a:pt x="398669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69" y="253854"/>
                    </a:lnTo>
                    <a:lnTo>
                      <a:pt x="398669" y="226224"/>
                    </a:lnTo>
                    <a:cubicBezTo>
                      <a:pt x="398669" y="225699"/>
                      <a:pt x="398705" y="225182"/>
                      <a:pt x="399282" y="224745"/>
                    </a:cubicBezTo>
                    <a:lnTo>
                      <a:pt x="397875" y="220285"/>
                    </a:lnTo>
                    <a:cubicBezTo>
                      <a:pt x="398695" y="210917"/>
                      <a:pt x="406953" y="203988"/>
                      <a:pt x="416320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39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5" y="173722"/>
                    </a:cubicBezTo>
                    <a:lnTo>
                      <a:pt x="634876" y="173722"/>
                    </a:lnTo>
                    <a:cubicBezTo>
                      <a:pt x="608805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4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899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3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3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3" y="249904"/>
                    </a:lnTo>
                    <a:cubicBezTo>
                      <a:pt x="1075003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1" y="233721"/>
                      <a:pt x="1016401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625" y="0"/>
            <a:ext cx="5936615" cy="132588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charset="0"/>
                <a:cs typeface="MV Boli" panose="02000500030200090000" charset="0"/>
              </a:rPr>
              <a:t>Introduction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IN" altLang="en-US" dirty="0">
              <a:latin typeface="Comic Sans MS" panose="030F0702030302020204" charset="0"/>
              <a:cs typeface="Comic Sans MS" panose="030F0702030302020204" charset="0"/>
            </a:endParaRPr>
          </a:p>
          <a:p>
            <a:pPr marL="0" indent="0">
              <a:buNone/>
            </a:pPr>
            <a:endParaRPr lang="en-IN" altLang="en-US" dirty="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3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838200" y="3325495"/>
            <a:ext cx="4657090" cy="3395980"/>
          </a:xfrm>
        </p:spPr>
        <p:txBody>
          <a:bodyPr>
            <a:normAutofit/>
          </a:bodyPr>
          <a:lstStyle/>
          <a:p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A Stock is a security that represents the ownership of a fraction of the issuing corporation.</a:t>
            </a:r>
          </a:p>
          <a:p>
            <a:endParaRPr lang="en-IN" altLang="en-US" sz="24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Stock Market is a public entity for trading of company stocks (shares).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93000"/>
          </a:blip>
          <a:srcRect/>
          <a:stretch>
            <a:fillRect t="-1000" r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4</a:t>
            </a:fld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8735060" y="357505"/>
            <a:ext cx="3096260" cy="577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10000"/>
              </a:lnSpc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mic Sans MS" panose="030F0702030302020204" charset="0"/>
                <a:cs typeface="Comic Sans MS" panose="030F0702030302020204" charset="0"/>
                <a:sym typeface="+mn-ea"/>
              </a:rPr>
              <a:t>Stock </a:t>
            </a: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mic Sans MS" panose="030F0702030302020204" charset="0"/>
                <a:cs typeface="Comic Sans MS" panose="030F0702030302020204" charset="0"/>
                <a:sym typeface="+mn-ea"/>
              </a:rPr>
              <a:t>price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mic Sans MS" panose="030F0702030302020204" charset="0"/>
                <a:cs typeface="Comic Sans MS" panose="030F0702030302020204" charset="0"/>
                <a:sym typeface="+mn-ea"/>
              </a:rPr>
              <a:t> prediction aims to determine the future movement of the stock value of a financial exchange. 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mic Sans MS" panose="030F0702030302020204" charset="0"/>
              <a:cs typeface="Comic Sans MS" panose="030F0702030302020204" charset="0"/>
            </a:endParaRPr>
          </a:p>
          <a:p>
            <a:pPr lvl="0" algn="just">
              <a:lnSpc>
                <a:spcPct val="110000"/>
              </a:lnSpc>
            </a:pP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mic Sans MS" panose="030F0702030302020204" charset="0"/>
              <a:cs typeface="Comic Sans MS" panose="030F0702030302020204" charset="0"/>
            </a:endParaRPr>
          </a:p>
          <a:p>
            <a:pPr lvl="0" algn="just">
              <a:lnSpc>
                <a:spcPct val="110000"/>
              </a:lnSpc>
            </a:pP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mic Sans MS" panose="030F0702030302020204" charset="0"/>
              <a:cs typeface="Comic Sans MS" panose="030F0702030302020204" charset="0"/>
            </a:endParaRPr>
          </a:p>
          <a:p>
            <a:pPr lvl="0" algn="just">
              <a:lnSpc>
                <a:spcPct val="110000"/>
              </a:lnSpc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mic Sans MS" panose="030F0702030302020204" charset="0"/>
                <a:cs typeface="Comic Sans MS" panose="030F0702030302020204" charset="0"/>
                <a:sym typeface="+mn-ea"/>
              </a:rPr>
              <a:t>The accurate prediction of share price movement will lead to more profit investors can make.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mic Sans MS" panose="030F0702030302020204" charset="0"/>
              <a:cs typeface="Comic Sans MS" panose="030F0702030302020204" charset="0"/>
            </a:endParaRPr>
          </a:p>
          <a:p>
            <a:pPr lvl="0" algn="just">
              <a:lnSpc>
                <a:spcPct val="110000"/>
              </a:lnSpc>
            </a:pP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415290" y="357505"/>
            <a:ext cx="54997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MV Boli" panose="02000500030200090000" charset="0"/>
                <a:cs typeface="MV Boli" panose="02000500030200090000" charset="0"/>
              </a:rPr>
              <a:t>STOCK PRICE PREDICTION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charset="0"/>
                <a:cs typeface="MV Boli" panose="02000500030200090000" charset="0"/>
              </a:rPr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5795" y="1885950"/>
            <a:ext cx="4674870" cy="429133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The rate of investment in Stock Market is very low due to lack of knowledge and availability of other Financial instruments.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>
              <a:lnSpc>
                <a:spcPct val="100000"/>
              </a:lnSpc>
            </a:pPr>
            <a:r>
              <a:rPr lang="en-IN" altLang="en-US" sz="2400" dirty="0">
                <a:solidFill>
                  <a:srgbClr val="C00000"/>
                </a:solidFill>
                <a:latin typeface="Comic Sans MS" panose="030F0702030302020204" charset="0"/>
                <a:cs typeface="Comic Sans MS" panose="030F0702030302020204" charset="0"/>
              </a:rPr>
              <a:t>Stock Price Prediction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lvl="1">
              <a:lnSpc>
                <a:spcPct val="100000"/>
              </a:lnSpc>
            </a:pPr>
            <a:r>
              <a:rPr lang="en-US" sz="2055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Minimize the losses</a:t>
            </a:r>
          </a:p>
          <a:p>
            <a:pPr lvl="1">
              <a:lnSpc>
                <a:spcPct val="100000"/>
              </a:lnSpc>
            </a:pPr>
            <a:r>
              <a:rPr lang="en-US" sz="2055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Helpful for Amateurs</a:t>
            </a:r>
          </a:p>
          <a:p>
            <a:pPr lvl="1">
              <a:lnSpc>
                <a:spcPct val="100000"/>
              </a:lnSpc>
            </a:pPr>
            <a:r>
              <a:rPr lang="en-US" sz="2055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Develop the habit of complete analysis.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5</a:t>
            </a:fld>
            <a:endParaRPr lang="en-US"/>
          </a:p>
        </p:txBody>
      </p:sp>
      <p:pic>
        <p:nvPicPr>
          <p:cNvPr id="9" name="Content Placeholder 8" descr="risky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54675" y="1691005"/>
            <a:ext cx="5967095" cy="3805555"/>
          </a:xfrm>
          <a:prstGeom prst="rect">
            <a:avLst/>
          </a:prstGeom>
        </p:spPr>
      </p:pic>
    </p:spTree>
  </p:cSld>
  <p:clrMapOvr>
    <a:masterClrMapping/>
  </p:clrMapOvr>
  <p:transition>
    <p:sndAc>
      <p:stSnd>
        <p:snd r:embed="rId2" name="suction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charset="0"/>
                <a:cs typeface="MV Boli" panose="02000500030200090000" charset="0"/>
              </a:rPr>
              <a:t>Objectives </a:t>
            </a:r>
            <a:r>
              <a:rPr lang="en-US" sz="4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charset="0"/>
                <a:cs typeface="MV Boli" panose="02000500030200090000" charset="0"/>
              </a:rPr>
              <a:t>of the Work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The objective of the proposed	 work is to study and improve the deep learning algorithms to predict the stock price.</a:t>
            </a:r>
          </a:p>
          <a:p>
            <a:pPr marL="0" indent="0" algn="l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Technical part is performed in jupyter notebook u</a:t>
            </a:r>
            <a:r>
              <a:rPr lang="en-I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ng Python and its libraries.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4" descr="stock-analysis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120" y="1825625"/>
            <a:ext cx="49364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835" y="84455"/>
            <a:ext cx="10515600" cy="132556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charset="0"/>
                <a:cs typeface="MV Boli" panose="02000500030200090000" charset="0"/>
              </a:rPr>
              <a:t>Methodology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7</a:t>
            </a:fld>
            <a:endParaRPr lang="en-US"/>
          </a:p>
        </p:txBody>
      </p:sp>
      <p:pic>
        <p:nvPicPr>
          <p:cNvPr id="31" name="image1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13450" y="1410335"/>
            <a:ext cx="5340985" cy="53111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 Box 5"/>
          <p:cNvSpPr txBox="1"/>
          <p:nvPr/>
        </p:nvSpPr>
        <p:spPr>
          <a:xfrm>
            <a:off x="1074420" y="1435100"/>
            <a:ext cx="4813935" cy="5262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 sz="2400" b="1">
                <a:solidFill>
                  <a:srgbClr val="C00000"/>
                </a:solidFill>
                <a:latin typeface="Comic Sans MS" panose="030F0702030302020204" charset="0"/>
                <a:cs typeface="Comic Sans MS" panose="030F0702030302020204" charset="0"/>
              </a:rPr>
              <a:t>Data Splitting Phases:</a:t>
            </a:r>
            <a:endParaRPr lang="en-IN" altLang="en-US" sz="2400">
              <a:solidFill>
                <a:srgbClr val="C00000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Stock Price Dataset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Data Processing &amp; Cleaning 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Training Data 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Testing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 sz="2400" b="1">
                <a:solidFill>
                  <a:srgbClr val="C00000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Data Training Phases:</a:t>
            </a:r>
            <a:endParaRPr lang="en-IN" altLang="en-US" sz="2400">
              <a:solidFill>
                <a:srgbClr val="C00000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Training 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Define LSTM Model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 sz="2400" b="1">
                <a:solidFill>
                  <a:srgbClr val="C00000"/>
                </a:solidFill>
                <a:latin typeface="Comic Sans MS" panose="030F0702030302020204" charset="0"/>
                <a:cs typeface="Comic Sans MS" panose="030F0702030302020204" charset="0"/>
              </a:rPr>
              <a:t>Testing &amp; Evaluation Phases:</a:t>
            </a:r>
            <a:endParaRPr lang="en-IN" altLang="en-US" sz="2400">
              <a:solidFill>
                <a:srgbClr val="C00000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Test 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Train Model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Final Output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Error Count / Comparison</a:t>
            </a:r>
          </a:p>
          <a:p>
            <a:pPr indent="0" algn="l">
              <a:buFont typeface="Arial" panose="020B0604020202020204" pitchFamily="34" charset="0"/>
              <a:buNone/>
            </a:pPr>
            <a:endParaRPr lang="en-IN" altLang="en-US" sz="24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180000">
            <a:off x="-42545" y="31115"/>
            <a:ext cx="1607185" cy="1939290"/>
            <a:chOff x="1105009" y="665240"/>
            <a:chExt cx="3688534" cy="5244116"/>
          </a:xfrm>
        </p:grpSpPr>
        <p:sp>
          <p:nvSpPr>
            <p:cNvPr id="33" name="Freeform: Shape 32"/>
            <p:cNvSpPr/>
            <p:nvPr/>
          </p:nvSpPr>
          <p:spPr bwMode="auto">
            <a:xfrm rot="410959" flipH="1">
              <a:off x="1522252" y="1773885"/>
              <a:ext cx="2854049" cy="4135471"/>
            </a:xfrm>
            <a:custGeom>
              <a:avLst/>
              <a:gdLst>
                <a:gd name="connsiteX0" fmla="*/ 1696267 w 2854049"/>
                <a:gd name="connsiteY0" fmla="*/ 3431657 h 4135471"/>
                <a:gd name="connsiteX1" fmla="*/ 1344360 w 2854049"/>
                <a:gd name="connsiteY1" fmla="*/ 3783564 h 4135471"/>
                <a:gd name="connsiteX2" fmla="*/ 1696267 w 2854049"/>
                <a:gd name="connsiteY2" fmla="*/ 4135471 h 4135471"/>
                <a:gd name="connsiteX3" fmla="*/ 2048174 w 2854049"/>
                <a:gd name="connsiteY3" fmla="*/ 3783564 h 4135471"/>
                <a:gd name="connsiteX4" fmla="*/ 1696267 w 2854049"/>
                <a:gd name="connsiteY4" fmla="*/ 3431657 h 4135471"/>
                <a:gd name="connsiteX5" fmla="*/ 1470680 w 2854049"/>
                <a:gd name="connsiteY5" fmla="*/ 0 h 4135471"/>
                <a:gd name="connsiteX6" fmla="*/ 1360088 w 2854049"/>
                <a:gd name="connsiteY6" fmla="*/ 9020 h 4135471"/>
                <a:gd name="connsiteX7" fmla="*/ 1082638 w 2854049"/>
                <a:gd name="connsiteY7" fmla="*/ 72152 h 4135471"/>
                <a:gd name="connsiteX8" fmla="*/ 1000179 w 2854049"/>
                <a:gd name="connsiteY8" fmla="*/ 103217 h 4135471"/>
                <a:gd name="connsiteX9" fmla="*/ 918691 w 2854049"/>
                <a:gd name="connsiteY9" fmla="*/ 138291 h 4135471"/>
                <a:gd name="connsiteX10" fmla="*/ 839141 w 2854049"/>
                <a:gd name="connsiteY10" fmla="*/ 180379 h 4135471"/>
                <a:gd name="connsiteX11" fmla="*/ 765414 w 2854049"/>
                <a:gd name="connsiteY11" fmla="*/ 227479 h 4135471"/>
                <a:gd name="connsiteX12" fmla="*/ 694595 w 2854049"/>
                <a:gd name="connsiteY12" fmla="*/ 280591 h 4135471"/>
                <a:gd name="connsiteX13" fmla="*/ 629599 w 2854049"/>
                <a:gd name="connsiteY13" fmla="*/ 338714 h 4135471"/>
                <a:gd name="connsiteX14" fmla="*/ 569452 w 2854049"/>
                <a:gd name="connsiteY14" fmla="*/ 401847 h 4135471"/>
                <a:gd name="connsiteX15" fmla="*/ 515126 w 2854049"/>
                <a:gd name="connsiteY15" fmla="*/ 470992 h 4135471"/>
                <a:gd name="connsiteX16" fmla="*/ 467591 w 2854049"/>
                <a:gd name="connsiteY16" fmla="*/ 544147 h 4135471"/>
                <a:gd name="connsiteX17" fmla="*/ 426847 w 2854049"/>
                <a:gd name="connsiteY17" fmla="*/ 622311 h 4135471"/>
                <a:gd name="connsiteX18" fmla="*/ 392893 w 2854049"/>
                <a:gd name="connsiteY18" fmla="*/ 706488 h 4135471"/>
                <a:gd name="connsiteX19" fmla="*/ 338568 w 2854049"/>
                <a:gd name="connsiteY19" fmla="*/ 937976 h 4135471"/>
                <a:gd name="connsiteX20" fmla="*/ 333717 w 2854049"/>
                <a:gd name="connsiteY20" fmla="*/ 994094 h 4135471"/>
                <a:gd name="connsiteX21" fmla="*/ 331776 w 2854049"/>
                <a:gd name="connsiteY21" fmla="*/ 1047206 h 4135471"/>
                <a:gd name="connsiteX22" fmla="*/ 333717 w 2854049"/>
                <a:gd name="connsiteY22" fmla="*/ 1096308 h 4135471"/>
                <a:gd name="connsiteX23" fmla="*/ 334686 w 2854049"/>
                <a:gd name="connsiteY23" fmla="*/ 1145413 h 4135471"/>
                <a:gd name="connsiteX24" fmla="*/ 334686 w 2854049"/>
                <a:gd name="connsiteY24" fmla="*/ 1191509 h 4135471"/>
                <a:gd name="connsiteX25" fmla="*/ 329836 w 2854049"/>
                <a:gd name="connsiteY25" fmla="*/ 1234599 h 4135471"/>
                <a:gd name="connsiteX26" fmla="*/ 315284 w 2854049"/>
                <a:gd name="connsiteY26" fmla="*/ 1278693 h 4135471"/>
                <a:gd name="connsiteX27" fmla="*/ 289092 w 2854049"/>
                <a:gd name="connsiteY27" fmla="*/ 1331805 h 4135471"/>
                <a:gd name="connsiteX28" fmla="*/ 257078 w 2854049"/>
                <a:gd name="connsiteY28" fmla="*/ 1380908 h 4135471"/>
                <a:gd name="connsiteX29" fmla="*/ 222155 w 2854049"/>
                <a:gd name="connsiteY29" fmla="*/ 1423998 h 4135471"/>
                <a:gd name="connsiteX30" fmla="*/ 185291 w 2854049"/>
                <a:gd name="connsiteY30" fmla="*/ 1468092 h 4135471"/>
                <a:gd name="connsiteX31" fmla="*/ 146487 w 2854049"/>
                <a:gd name="connsiteY31" fmla="*/ 1508176 h 4135471"/>
                <a:gd name="connsiteX32" fmla="*/ 107683 w 2854049"/>
                <a:gd name="connsiteY32" fmla="*/ 1548261 h 4135471"/>
                <a:gd name="connsiteX33" fmla="*/ 70819 w 2854049"/>
                <a:gd name="connsiteY33" fmla="*/ 1592354 h 4135471"/>
                <a:gd name="connsiteX34" fmla="*/ 58206 w 2854049"/>
                <a:gd name="connsiteY34" fmla="*/ 1604378 h 4135471"/>
                <a:gd name="connsiteX35" fmla="*/ 42684 w 2854049"/>
                <a:gd name="connsiteY35" fmla="*/ 1619410 h 4135471"/>
                <a:gd name="connsiteX36" fmla="*/ 26193 w 2854049"/>
                <a:gd name="connsiteY36" fmla="*/ 1637448 h 4135471"/>
                <a:gd name="connsiteX37" fmla="*/ 12611 w 2854049"/>
                <a:gd name="connsiteY37" fmla="*/ 1655486 h 4135471"/>
                <a:gd name="connsiteX38" fmla="*/ 3882 w 2854049"/>
                <a:gd name="connsiteY38" fmla="*/ 1677533 h 4135471"/>
                <a:gd name="connsiteX39" fmla="*/ 0 w 2854049"/>
                <a:gd name="connsiteY39" fmla="*/ 1701583 h 4135471"/>
                <a:gd name="connsiteX40" fmla="*/ 4851 w 2854049"/>
                <a:gd name="connsiteY40" fmla="*/ 1726636 h 4135471"/>
                <a:gd name="connsiteX41" fmla="*/ 17462 w 2854049"/>
                <a:gd name="connsiteY41" fmla="*/ 1750687 h 4135471"/>
                <a:gd name="connsiteX42" fmla="*/ 38806 w 2854049"/>
                <a:gd name="connsiteY42" fmla="*/ 1770728 h 4135471"/>
                <a:gd name="connsiteX43" fmla="*/ 63057 w 2854049"/>
                <a:gd name="connsiteY43" fmla="*/ 1784759 h 4135471"/>
                <a:gd name="connsiteX44" fmla="*/ 93130 w 2854049"/>
                <a:gd name="connsiteY44" fmla="*/ 1797786 h 4135471"/>
                <a:gd name="connsiteX45" fmla="*/ 125143 w 2854049"/>
                <a:gd name="connsiteY45" fmla="*/ 1808809 h 4135471"/>
                <a:gd name="connsiteX46" fmla="*/ 157158 w 2854049"/>
                <a:gd name="connsiteY46" fmla="*/ 1819833 h 4135471"/>
                <a:gd name="connsiteX47" fmla="*/ 188201 w 2854049"/>
                <a:gd name="connsiteY47" fmla="*/ 1830855 h 4135471"/>
                <a:gd name="connsiteX48" fmla="*/ 218273 w 2854049"/>
                <a:gd name="connsiteY48" fmla="*/ 1843883 h 4135471"/>
                <a:gd name="connsiteX49" fmla="*/ 245437 w 2854049"/>
                <a:gd name="connsiteY49" fmla="*/ 1857912 h 4135471"/>
                <a:gd name="connsiteX50" fmla="*/ 264839 w 2854049"/>
                <a:gd name="connsiteY50" fmla="*/ 1875951 h 4135471"/>
                <a:gd name="connsiteX51" fmla="*/ 259018 w 2854049"/>
                <a:gd name="connsiteY51" fmla="*/ 1900001 h 4135471"/>
                <a:gd name="connsiteX52" fmla="*/ 248347 w 2854049"/>
                <a:gd name="connsiteY52" fmla="*/ 1922047 h 4135471"/>
                <a:gd name="connsiteX53" fmla="*/ 237676 w 2854049"/>
                <a:gd name="connsiteY53" fmla="*/ 1945097 h 4135471"/>
                <a:gd name="connsiteX54" fmla="*/ 226035 w 2854049"/>
                <a:gd name="connsiteY54" fmla="*/ 1967142 h 4135471"/>
                <a:gd name="connsiteX55" fmla="*/ 215364 w 2854049"/>
                <a:gd name="connsiteY55" fmla="*/ 1989189 h 4135471"/>
                <a:gd name="connsiteX56" fmla="*/ 207602 w 2854049"/>
                <a:gd name="connsiteY56" fmla="*/ 2011236 h 4135471"/>
                <a:gd name="connsiteX57" fmla="*/ 204693 w 2854049"/>
                <a:gd name="connsiteY57" fmla="*/ 2031277 h 4135471"/>
                <a:gd name="connsiteX58" fmla="*/ 206633 w 2854049"/>
                <a:gd name="connsiteY58" fmla="*/ 2053324 h 4135471"/>
                <a:gd name="connsiteX59" fmla="*/ 217304 w 2854049"/>
                <a:gd name="connsiteY59" fmla="*/ 2073366 h 4135471"/>
                <a:gd name="connsiteX60" fmla="*/ 236706 w 2854049"/>
                <a:gd name="connsiteY60" fmla="*/ 2093409 h 4135471"/>
                <a:gd name="connsiteX61" fmla="*/ 264839 w 2854049"/>
                <a:gd name="connsiteY61" fmla="*/ 2113450 h 4135471"/>
                <a:gd name="connsiteX62" fmla="*/ 259018 w 2854049"/>
                <a:gd name="connsiteY62" fmla="*/ 2129483 h 4135471"/>
                <a:gd name="connsiteX63" fmla="*/ 250288 w 2854049"/>
                <a:gd name="connsiteY63" fmla="*/ 2145517 h 4135471"/>
                <a:gd name="connsiteX64" fmla="*/ 243497 w 2854049"/>
                <a:gd name="connsiteY64" fmla="*/ 2164557 h 4135471"/>
                <a:gd name="connsiteX65" fmla="*/ 241557 w 2854049"/>
                <a:gd name="connsiteY65" fmla="*/ 2184601 h 4135471"/>
                <a:gd name="connsiteX66" fmla="*/ 245437 w 2854049"/>
                <a:gd name="connsiteY66" fmla="*/ 2204642 h 4135471"/>
                <a:gd name="connsiteX67" fmla="*/ 256109 w 2854049"/>
                <a:gd name="connsiteY67" fmla="*/ 2222680 h 4135471"/>
                <a:gd name="connsiteX68" fmla="*/ 269690 w 2854049"/>
                <a:gd name="connsiteY68" fmla="*/ 2236709 h 4135471"/>
                <a:gd name="connsiteX69" fmla="*/ 287151 w 2854049"/>
                <a:gd name="connsiteY69" fmla="*/ 2249737 h 4135471"/>
                <a:gd name="connsiteX70" fmla="*/ 304613 w 2854049"/>
                <a:gd name="connsiteY70" fmla="*/ 2258756 h 4135471"/>
                <a:gd name="connsiteX71" fmla="*/ 321105 w 2854049"/>
                <a:gd name="connsiteY71" fmla="*/ 2269780 h 4135471"/>
                <a:gd name="connsiteX72" fmla="*/ 336627 w 2854049"/>
                <a:gd name="connsiteY72" fmla="*/ 2284810 h 4135471"/>
                <a:gd name="connsiteX73" fmla="*/ 345358 w 2854049"/>
                <a:gd name="connsiteY73" fmla="*/ 2300845 h 4135471"/>
                <a:gd name="connsiteX74" fmla="*/ 354089 w 2854049"/>
                <a:gd name="connsiteY74" fmla="*/ 2329906 h 4135471"/>
                <a:gd name="connsiteX75" fmla="*/ 354089 w 2854049"/>
                <a:gd name="connsiteY75" fmla="*/ 2362976 h 4135471"/>
                <a:gd name="connsiteX76" fmla="*/ 351179 w 2854049"/>
                <a:gd name="connsiteY76" fmla="*/ 2394041 h 4135471"/>
                <a:gd name="connsiteX77" fmla="*/ 343417 w 2854049"/>
                <a:gd name="connsiteY77" fmla="*/ 2426108 h 4135471"/>
                <a:gd name="connsiteX78" fmla="*/ 336627 w 2854049"/>
                <a:gd name="connsiteY78" fmla="*/ 2457173 h 4135471"/>
                <a:gd name="connsiteX79" fmla="*/ 331776 w 2854049"/>
                <a:gd name="connsiteY79" fmla="*/ 2485233 h 4135471"/>
                <a:gd name="connsiteX80" fmla="*/ 327896 w 2854049"/>
                <a:gd name="connsiteY80" fmla="*/ 2525318 h 4135471"/>
                <a:gd name="connsiteX81" fmla="*/ 331776 w 2854049"/>
                <a:gd name="connsiteY81" fmla="*/ 2561393 h 4135471"/>
                <a:gd name="connsiteX82" fmla="*/ 342447 w 2854049"/>
                <a:gd name="connsiteY82" fmla="*/ 2594464 h 4135471"/>
                <a:gd name="connsiteX83" fmla="*/ 356029 w 2854049"/>
                <a:gd name="connsiteY83" fmla="*/ 2623524 h 4135471"/>
                <a:gd name="connsiteX84" fmla="*/ 375432 w 2854049"/>
                <a:gd name="connsiteY84" fmla="*/ 2646572 h 4135471"/>
                <a:gd name="connsiteX85" fmla="*/ 400654 w 2854049"/>
                <a:gd name="connsiteY85" fmla="*/ 2668619 h 4135471"/>
                <a:gd name="connsiteX86" fmla="*/ 424906 w 2854049"/>
                <a:gd name="connsiteY86" fmla="*/ 2686657 h 4135471"/>
                <a:gd name="connsiteX87" fmla="*/ 453040 w 2854049"/>
                <a:gd name="connsiteY87" fmla="*/ 2701688 h 4135471"/>
                <a:gd name="connsiteX88" fmla="*/ 481173 w 2854049"/>
                <a:gd name="connsiteY88" fmla="*/ 2714717 h 4135471"/>
                <a:gd name="connsiteX89" fmla="*/ 509306 w 2854049"/>
                <a:gd name="connsiteY89" fmla="*/ 2721731 h 4135471"/>
                <a:gd name="connsiteX90" fmla="*/ 560721 w 2854049"/>
                <a:gd name="connsiteY90" fmla="*/ 2730751 h 4135471"/>
                <a:gd name="connsiteX91" fmla="*/ 615047 w 2854049"/>
                <a:gd name="connsiteY91" fmla="*/ 2734758 h 4135471"/>
                <a:gd name="connsiteX92" fmla="*/ 672284 w 2854049"/>
                <a:gd name="connsiteY92" fmla="*/ 2732755 h 4135471"/>
                <a:gd name="connsiteX93" fmla="*/ 728550 w 2854049"/>
                <a:gd name="connsiteY93" fmla="*/ 2726742 h 4135471"/>
                <a:gd name="connsiteX94" fmla="*/ 784816 w 2854049"/>
                <a:gd name="connsiteY94" fmla="*/ 2719726 h 4135471"/>
                <a:gd name="connsiteX95" fmla="*/ 838171 w 2854049"/>
                <a:gd name="connsiteY95" fmla="*/ 2708704 h 4135471"/>
                <a:gd name="connsiteX96" fmla="*/ 885706 w 2854049"/>
                <a:gd name="connsiteY96" fmla="*/ 2695677 h 4135471"/>
                <a:gd name="connsiteX97" fmla="*/ 927421 w 2854049"/>
                <a:gd name="connsiteY97" fmla="*/ 2681646 h 4135471"/>
                <a:gd name="connsiteX98" fmla="*/ 944882 w 2854049"/>
                <a:gd name="connsiteY98" fmla="*/ 2675633 h 4135471"/>
                <a:gd name="connsiteX99" fmla="*/ 968165 w 2854049"/>
                <a:gd name="connsiteY99" fmla="*/ 2668619 h 4135471"/>
                <a:gd name="connsiteX100" fmla="*/ 993388 w 2854049"/>
                <a:gd name="connsiteY100" fmla="*/ 2661605 h 4135471"/>
                <a:gd name="connsiteX101" fmla="*/ 1019581 w 2854049"/>
                <a:gd name="connsiteY101" fmla="*/ 2654590 h 4135471"/>
                <a:gd name="connsiteX102" fmla="*/ 1047714 w 2854049"/>
                <a:gd name="connsiteY102" fmla="*/ 2650582 h 4135471"/>
                <a:gd name="connsiteX103" fmla="*/ 1075847 w 2854049"/>
                <a:gd name="connsiteY103" fmla="*/ 2648577 h 4135471"/>
                <a:gd name="connsiteX104" fmla="*/ 1100100 w 2854049"/>
                <a:gd name="connsiteY104" fmla="*/ 2652585 h 4135471"/>
                <a:gd name="connsiteX105" fmla="*/ 1121442 w 2854049"/>
                <a:gd name="connsiteY105" fmla="*/ 2661605 h 4135471"/>
                <a:gd name="connsiteX106" fmla="*/ 1140844 w 2854049"/>
                <a:gd name="connsiteY106" fmla="*/ 2679643 h 4135471"/>
                <a:gd name="connsiteX107" fmla="*/ 1158306 w 2854049"/>
                <a:gd name="connsiteY107" fmla="*/ 2708704 h 4135471"/>
                <a:gd name="connsiteX108" fmla="*/ 1174797 w 2854049"/>
                <a:gd name="connsiteY108" fmla="*/ 2745782 h 4135471"/>
                <a:gd name="connsiteX109" fmla="*/ 1190319 w 2854049"/>
                <a:gd name="connsiteY109" fmla="*/ 2788872 h 4135471"/>
                <a:gd name="connsiteX110" fmla="*/ 1202931 w 2854049"/>
                <a:gd name="connsiteY110" fmla="*/ 2837975 h 4135471"/>
                <a:gd name="connsiteX111" fmla="*/ 1215541 w 2854049"/>
                <a:gd name="connsiteY111" fmla="*/ 2889083 h 4135471"/>
                <a:gd name="connsiteX112" fmla="*/ 1226212 w 2854049"/>
                <a:gd name="connsiteY112" fmla="*/ 2942195 h 4135471"/>
                <a:gd name="connsiteX113" fmla="*/ 1235914 w 2854049"/>
                <a:gd name="connsiteY113" fmla="*/ 2996309 h 4135471"/>
                <a:gd name="connsiteX114" fmla="*/ 1245616 w 2854049"/>
                <a:gd name="connsiteY114" fmla="*/ 3049421 h 4135471"/>
                <a:gd name="connsiteX115" fmla="*/ 1252407 w 2854049"/>
                <a:gd name="connsiteY115" fmla="*/ 3098524 h 4135471"/>
                <a:gd name="connsiteX116" fmla="*/ 1261138 w 2854049"/>
                <a:gd name="connsiteY116" fmla="*/ 3144621 h 4135471"/>
                <a:gd name="connsiteX117" fmla="*/ 1267927 w 2854049"/>
                <a:gd name="connsiteY117" fmla="*/ 3182701 h 4135471"/>
                <a:gd name="connsiteX118" fmla="*/ 1273749 w 2854049"/>
                <a:gd name="connsiteY118" fmla="*/ 3215771 h 4135471"/>
                <a:gd name="connsiteX119" fmla="*/ 1405683 w 2854049"/>
                <a:gd name="connsiteY119" fmla="*/ 3238820 h 4135471"/>
                <a:gd name="connsiteX120" fmla="*/ 1539558 w 2854049"/>
                <a:gd name="connsiteY120" fmla="*/ 3251847 h 4135471"/>
                <a:gd name="connsiteX121" fmla="*/ 1677312 w 2854049"/>
                <a:gd name="connsiteY121" fmla="*/ 3253851 h 4135471"/>
                <a:gd name="connsiteX122" fmla="*/ 1817977 w 2854049"/>
                <a:gd name="connsiteY122" fmla="*/ 3246837 h 4135471"/>
                <a:gd name="connsiteX123" fmla="*/ 1963493 w 2854049"/>
                <a:gd name="connsiteY123" fmla="*/ 3226793 h 4135471"/>
                <a:gd name="connsiteX124" fmla="*/ 1998071 w 2854049"/>
                <a:gd name="connsiteY124" fmla="*/ 3220300 h 4135471"/>
                <a:gd name="connsiteX125" fmla="*/ 1972544 w 2854049"/>
                <a:gd name="connsiteY125" fmla="*/ 2990832 h 4135471"/>
                <a:gd name="connsiteX126" fmla="*/ 1866104 w 2854049"/>
                <a:gd name="connsiteY126" fmla="*/ 2529483 h 4135471"/>
                <a:gd name="connsiteX127" fmla="*/ 1085631 w 2854049"/>
                <a:gd name="connsiteY127" fmla="*/ 1773024 h 4135471"/>
                <a:gd name="connsiteX128" fmla="*/ 1277747 w 2854049"/>
                <a:gd name="connsiteY128" fmla="*/ 968535 h 4135471"/>
                <a:gd name="connsiteX129" fmla="*/ 1914134 w 2854049"/>
                <a:gd name="connsiteY129" fmla="*/ 872477 h 4135471"/>
                <a:gd name="connsiteX130" fmla="*/ 2334389 w 2854049"/>
                <a:gd name="connsiteY130" fmla="*/ 1316747 h 4135471"/>
                <a:gd name="connsiteX131" fmla="*/ 2850702 w 2854049"/>
                <a:gd name="connsiteY131" fmla="*/ 1256710 h 4135471"/>
                <a:gd name="connsiteX132" fmla="*/ 2851858 w 2854049"/>
                <a:gd name="connsiteY132" fmla="*/ 1288484 h 4135471"/>
                <a:gd name="connsiteX133" fmla="*/ 2854049 w 2854049"/>
                <a:gd name="connsiteY133" fmla="*/ 1252639 h 4135471"/>
                <a:gd name="connsiteX134" fmla="*/ 2852109 w 2854049"/>
                <a:gd name="connsiteY134" fmla="*/ 1156435 h 4135471"/>
                <a:gd name="connsiteX135" fmla="*/ 2845318 w 2854049"/>
                <a:gd name="connsiteY135" fmla="*/ 1062236 h 4135471"/>
                <a:gd name="connsiteX136" fmla="*/ 2830767 w 2854049"/>
                <a:gd name="connsiteY136" fmla="*/ 971045 h 4135471"/>
                <a:gd name="connsiteX137" fmla="*/ 2811365 w 2854049"/>
                <a:gd name="connsiteY137" fmla="*/ 881857 h 4135471"/>
                <a:gd name="connsiteX138" fmla="*/ 2787112 w 2854049"/>
                <a:gd name="connsiteY138" fmla="*/ 799684 h 4135471"/>
                <a:gd name="connsiteX139" fmla="*/ 2759950 w 2854049"/>
                <a:gd name="connsiteY139" fmla="*/ 724526 h 4135471"/>
                <a:gd name="connsiteX140" fmla="*/ 2728906 w 2854049"/>
                <a:gd name="connsiteY140" fmla="*/ 657385 h 4135471"/>
                <a:gd name="connsiteX141" fmla="*/ 2682340 w 2854049"/>
                <a:gd name="connsiteY141" fmla="*/ 577215 h 4135471"/>
                <a:gd name="connsiteX142" fmla="*/ 2631895 w 2854049"/>
                <a:gd name="connsiteY142" fmla="*/ 501055 h 4135471"/>
                <a:gd name="connsiteX143" fmla="*/ 2574659 w 2854049"/>
                <a:gd name="connsiteY143" fmla="*/ 429907 h 4135471"/>
                <a:gd name="connsiteX144" fmla="*/ 2513543 w 2854049"/>
                <a:gd name="connsiteY144" fmla="*/ 361762 h 4135471"/>
                <a:gd name="connsiteX145" fmla="*/ 2446606 w 2854049"/>
                <a:gd name="connsiteY145" fmla="*/ 300634 h 4135471"/>
                <a:gd name="connsiteX146" fmla="*/ 2371907 w 2854049"/>
                <a:gd name="connsiteY146" fmla="*/ 243513 h 4135471"/>
                <a:gd name="connsiteX147" fmla="*/ 2294299 w 2854049"/>
                <a:gd name="connsiteY147" fmla="*/ 192406 h 4135471"/>
                <a:gd name="connsiteX148" fmla="*/ 2211840 w 2854049"/>
                <a:gd name="connsiteY148" fmla="*/ 147311 h 4135471"/>
                <a:gd name="connsiteX149" fmla="*/ 2121620 w 2854049"/>
                <a:gd name="connsiteY149" fmla="*/ 109230 h 4135471"/>
                <a:gd name="connsiteX150" fmla="*/ 2028490 w 2854049"/>
                <a:gd name="connsiteY150" fmla="*/ 74157 h 4135471"/>
                <a:gd name="connsiteX151" fmla="*/ 1927599 w 2854049"/>
                <a:gd name="connsiteY151" fmla="*/ 47099 h 4135471"/>
                <a:gd name="connsiteX152" fmla="*/ 1821858 w 2854049"/>
                <a:gd name="connsiteY152" fmla="*/ 25053 h 4135471"/>
                <a:gd name="connsiteX153" fmla="*/ 1711265 w 2854049"/>
                <a:gd name="connsiteY153" fmla="*/ 10021 h 4135471"/>
                <a:gd name="connsiteX154" fmla="*/ 1594853 w 2854049"/>
                <a:gd name="connsiteY154" fmla="*/ 1002 h 4135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2854049" h="4135471">
                  <a:moveTo>
                    <a:pt x="1696267" y="3431657"/>
                  </a:moveTo>
                  <a:cubicBezTo>
                    <a:pt x="1501914" y="3431657"/>
                    <a:pt x="1344360" y="3589211"/>
                    <a:pt x="1344360" y="3783564"/>
                  </a:cubicBezTo>
                  <a:cubicBezTo>
                    <a:pt x="1344360" y="3977917"/>
                    <a:pt x="1501914" y="4135471"/>
                    <a:pt x="1696267" y="4135471"/>
                  </a:cubicBezTo>
                  <a:cubicBezTo>
                    <a:pt x="1890620" y="4135471"/>
                    <a:pt x="2048174" y="3977917"/>
                    <a:pt x="2048174" y="3783564"/>
                  </a:cubicBezTo>
                  <a:cubicBezTo>
                    <a:pt x="2048174" y="3589211"/>
                    <a:pt x="1890620" y="3431657"/>
                    <a:pt x="1696267" y="3431657"/>
                  </a:cubicBezTo>
                  <a:close/>
                  <a:moveTo>
                    <a:pt x="1470680" y="0"/>
                  </a:moveTo>
                  <a:lnTo>
                    <a:pt x="1360088" y="9020"/>
                  </a:lnTo>
                  <a:lnTo>
                    <a:pt x="1082638" y="72152"/>
                  </a:lnTo>
                  <a:lnTo>
                    <a:pt x="1000179" y="103217"/>
                  </a:lnTo>
                  <a:lnTo>
                    <a:pt x="918691" y="138291"/>
                  </a:lnTo>
                  <a:lnTo>
                    <a:pt x="839141" y="180379"/>
                  </a:lnTo>
                  <a:lnTo>
                    <a:pt x="765414" y="227479"/>
                  </a:lnTo>
                  <a:lnTo>
                    <a:pt x="694595" y="280591"/>
                  </a:lnTo>
                  <a:lnTo>
                    <a:pt x="629599" y="338714"/>
                  </a:lnTo>
                  <a:lnTo>
                    <a:pt x="569452" y="401847"/>
                  </a:lnTo>
                  <a:lnTo>
                    <a:pt x="515126" y="470992"/>
                  </a:lnTo>
                  <a:lnTo>
                    <a:pt x="467591" y="544147"/>
                  </a:lnTo>
                  <a:lnTo>
                    <a:pt x="426847" y="622311"/>
                  </a:lnTo>
                  <a:lnTo>
                    <a:pt x="392893" y="706488"/>
                  </a:lnTo>
                  <a:lnTo>
                    <a:pt x="338568" y="937976"/>
                  </a:lnTo>
                  <a:lnTo>
                    <a:pt x="333717" y="994094"/>
                  </a:lnTo>
                  <a:lnTo>
                    <a:pt x="331776" y="1047206"/>
                  </a:lnTo>
                  <a:lnTo>
                    <a:pt x="333717" y="1096308"/>
                  </a:lnTo>
                  <a:lnTo>
                    <a:pt x="334686" y="1145413"/>
                  </a:lnTo>
                  <a:lnTo>
                    <a:pt x="334686" y="1191509"/>
                  </a:lnTo>
                  <a:lnTo>
                    <a:pt x="329836" y="1234599"/>
                  </a:lnTo>
                  <a:lnTo>
                    <a:pt x="315284" y="1278693"/>
                  </a:lnTo>
                  <a:lnTo>
                    <a:pt x="289092" y="1331805"/>
                  </a:lnTo>
                  <a:lnTo>
                    <a:pt x="257078" y="1380908"/>
                  </a:lnTo>
                  <a:lnTo>
                    <a:pt x="222155" y="1423998"/>
                  </a:lnTo>
                  <a:lnTo>
                    <a:pt x="185291" y="1468092"/>
                  </a:lnTo>
                  <a:lnTo>
                    <a:pt x="146487" y="1508176"/>
                  </a:lnTo>
                  <a:lnTo>
                    <a:pt x="107683" y="1548261"/>
                  </a:lnTo>
                  <a:lnTo>
                    <a:pt x="70819" y="1592354"/>
                  </a:lnTo>
                  <a:lnTo>
                    <a:pt x="58206" y="1604378"/>
                  </a:lnTo>
                  <a:lnTo>
                    <a:pt x="42684" y="1619410"/>
                  </a:lnTo>
                  <a:lnTo>
                    <a:pt x="26193" y="1637448"/>
                  </a:lnTo>
                  <a:lnTo>
                    <a:pt x="12611" y="1655486"/>
                  </a:lnTo>
                  <a:lnTo>
                    <a:pt x="3882" y="1677533"/>
                  </a:lnTo>
                  <a:lnTo>
                    <a:pt x="0" y="1701583"/>
                  </a:lnTo>
                  <a:lnTo>
                    <a:pt x="4851" y="1726636"/>
                  </a:lnTo>
                  <a:lnTo>
                    <a:pt x="17462" y="1750687"/>
                  </a:lnTo>
                  <a:lnTo>
                    <a:pt x="38806" y="1770728"/>
                  </a:lnTo>
                  <a:lnTo>
                    <a:pt x="63057" y="1784759"/>
                  </a:lnTo>
                  <a:lnTo>
                    <a:pt x="93130" y="1797786"/>
                  </a:lnTo>
                  <a:lnTo>
                    <a:pt x="125143" y="1808809"/>
                  </a:lnTo>
                  <a:lnTo>
                    <a:pt x="157158" y="1819833"/>
                  </a:lnTo>
                  <a:lnTo>
                    <a:pt x="188201" y="1830855"/>
                  </a:lnTo>
                  <a:lnTo>
                    <a:pt x="218273" y="1843883"/>
                  </a:lnTo>
                  <a:lnTo>
                    <a:pt x="245437" y="1857912"/>
                  </a:lnTo>
                  <a:lnTo>
                    <a:pt x="264839" y="1875951"/>
                  </a:lnTo>
                  <a:lnTo>
                    <a:pt x="259018" y="1900001"/>
                  </a:lnTo>
                  <a:lnTo>
                    <a:pt x="248347" y="1922047"/>
                  </a:lnTo>
                  <a:lnTo>
                    <a:pt x="237676" y="1945097"/>
                  </a:lnTo>
                  <a:lnTo>
                    <a:pt x="226035" y="1967142"/>
                  </a:lnTo>
                  <a:lnTo>
                    <a:pt x="215364" y="1989189"/>
                  </a:lnTo>
                  <a:lnTo>
                    <a:pt x="207602" y="2011236"/>
                  </a:lnTo>
                  <a:lnTo>
                    <a:pt x="204693" y="2031277"/>
                  </a:lnTo>
                  <a:lnTo>
                    <a:pt x="206633" y="2053324"/>
                  </a:lnTo>
                  <a:lnTo>
                    <a:pt x="217304" y="2073366"/>
                  </a:lnTo>
                  <a:lnTo>
                    <a:pt x="236706" y="2093409"/>
                  </a:lnTo>
                  <a:lnTo>
                    <a:pt x="264839" y="2113450"/>
                  </a:lnTo>
                  <a:lnTo>
                    <a:pt x="259018" y="2129483"/>
                  </a:lnTo>
                  <a:lnTo>
                    <a:pt x="250288" y="2145517"/>
                  </a:lnTo>
                  <a:lnTo>
                    <a:pt x="243497" y="2164557"/>
                  </a:lnTo>
                  <a:lnTo>
                    <a:pt x="241557" y="2184601"/>
                  </a:lnTo>
                  <a:lnTo>
                    <a:pt x="245437" y="2204642"/>
                  </a:lnTo>
                  <a:lnTo>
                    <a:pt x="256109" y="2222680"/>
                  </a:lnTo>
                  <a:lnTo>
                    <a:pt x="269690" y="2236709"/>
                  </a:lnTo>
                  <a:lnTo>
                    <a:pt x="287151" y="2249737"/>
                  </a:lnTo>
                  <a:lnTo>
                    <a:pt x="304613" y="2258756"/>
                  </a:lnTo>
                  <a:lnTo>
                    <a:pt x="321105" y="2269780"/>
                  </a:lnTo>
                  <a:lnTo>
                    <a:pt x="336627" y="2284810"/>
                  </a:lnTo>
                  <a:lnTo>
                    <a:pt x="345358" y="2300845"/>
                  </a:lnTo>
                  <a:lnTo>
                    <a:pt x="354089" y="2329906"/>
                  </a:lnTo>
                  <a:lnTo>
                    <a:pt x="354089" y="2362976"/>
                  </a:lnTo>
                  <a:lnTo>
                    <a:pt x="351179" y="2394041"/>
                  </a:lnTo>
                  <a:lnTo>
                    <a:pt x="343417" y="2426108"/>
                  </a:lnTo>
                  <a:lnTo>
                    <a:pt x="336627" y="2457173"/>
                  </a:lnTo>
                  <a:lnTo>
                    <a:pt x="331776" y="2485233"/>
                  </a:lnTo>
                  <a:lnTo>
                    <a:pt x="327896" y="2525318"/>
                  </a:lnTo>
                  <a:lnTo>
                    <a:pt x="331776" y="2561393"/>
                  </a:lnTo>
                  <a:lnTo>
                    <a:pt x="342447" y="2594464"/>
                  </a:lnTo>
                  <a:lnTo>
                    <a:pt x="356029" y="2623524"/>
                  </a:lnTo>
                  <a:lnTo>
                    <a:pt x="375432" y="2646572"/>
                  </a:lnTo>
                  <a:lnTo>
                    <a:pt x="400654" y="2668619"/>
                  </a:lnTo>
                  <a:lnTo>
                    <a:pt x="424906" y="2686657"/>
                  </a:lnTo>
                  <a:lnTo>
                    <a:pt x="453040" y="2701688"/>
                  </a:lnTo>
                  <a:lnTo>
                    <a:pt x="481173" y="2714717"/>
                  </a:lnTo>
                  <a:lnTo>
                    <a:pt x="509306" y="2721731"/>
                  </a:lnTo>
                  <a:lnTo>
                    <a:pt x="560721" y="2730751"/>
                  </a:lnTo>
                  <a:lnTo>
                    <a:pt x="615047" y="2734758"/>
                  </a:lnTo>
                  <a:lnTo>
                    <a:pt x="672284" y="2732755"/>
                  </a:lnTo>
                  <a:lnTo>
                    <a:pt x="728550" y="2726742"/>
                  </a:lnTo>
                  <a:lnTo>
                    <a:pt x="784816" y="2719726"/>
                  </a:lnTo>
                  <a:lnTo>
                    <a:pt x="838171" y="2708704"/>
                  </a:lnTo>
                  <a:lnTo>
                    <a:pt x="885706" y="2695677"/>
                  </a:lnTo>
                  <a:lnTo>
                    <a:pt x="927421" y="2681646"/>
                  </a:lnTo>
                  <a:lnTo>
                    <a:pt x="944882" y="2675633"/>
                  </a:lnTo>
                  <a:lnTo>
                    <a:pt x="968165" y="2668619"/>
                  </a:lnTo>
                  <a:lnTo>
                    <a:pt x="993388" y="2661605"/>
                  </a:lnTo>
                  <a:lnTo>
                    <a:pt x="1019581" y="2654590"/>
                  </a:lnTo>
                  <a:lnTo>
                    <a:pt x="1047714" y="2650582"/>
                  </a:lnTo>
                  <a:lnTo>
                    <a:pt x="1075847" y="2648577"/>
                  </a:lnTo>
                  <a:lnTo>
                    <a:pt x="1100100" y="2652585"/>
                  </a:lnTo>
                  <a:lnTo>
                    <a:pt x="1121442" y="2661605"/>
                  </a:lnTo>
                  <a:lnTo>
                    <a:pt x="1140844" y="2679643"/>
                  </a:lnTo>
                  <a:lnTo>
                    <a:pt x="1158306" y="2708704"/>
                  </a:lnTo>
                  <a:lnTo>
                    <a:pt x="1174797" y="2745782"/>
                  </a:lnTo>
                  <a:lnTo>
                    <a:pt x="1190319" y="2788872"/>
                  </a:lnTo>
                  <a:lnTo>
                    <a:pt x="1202931" y="2837975"/>
                  </a:lnTo>
                  <a:lnTo>
                    <a:pt x="1215541" y="2889083"/>
                  </a:lnTo>
                  <a:lnTo>
                    <a:pt x="1226212" y="2942195"/>
                  </a:lnTo>
                  <a:lnTo>
                    <a:pt x="1235914" y="2996309"/>
                  </a:lnTo>
                  <a:lnTo>
                    <a:pt x="1245616" y="3049421"/>
                  </a:lnTo>
                  <a:lnTo>
                    <a:pt x="1252407" y="3098524"/>
                  </a:lnTo>
                  <a:lnTo>
                    <a:pt x="1261138" y="3144621"/>
                  </a:lnTo>
                  <a:lnTo>
                    <a:pt x="1267927" y="3182701"/>
                  </a:lnTo>
                  <a:lnTo>
                    <a:pt x="1273749" y="3215771"/>
                  </a:lnTo>
                  <a:lnTo>
                    <a:pt x="1405683" y="3238820"/>
                  </a:lnTo>
                  <a:lnTo>
                    <a:pt x="1539558" y="3251847"/>
                  </a:lnTo>
                  <a:lnTo>
                    <a:pt x="1677312" y="3253851"/>
                  </a:lnTo>
                  <a:lnTo>
                    <a:pt x="1817977" y="3246837"/>
                  </a:lnTo>
                  <a:lnTo>
                    <a:pt x="1963493" y="3226793"/>
                  </a:lnTo>
                  <a:lnTo>
                    <a:pt x="1998071" y="3220300"/>
                  </a:lnTo>
                  <a:lnTo>
                    <a:pt x="1972544" y="2990832"/>
                  </a:lnTo>
                  <a:cubicBezTo>
                    <a:pt x="1951990" y="2824419"/>
                    <a:pt x="1923973" y="2664322"/>
                    <a:pt x="1866104" y="2529483"/>
                  </a:cubicBezTo>
                  <a:cubicBezTo>
                    <a:pt x="1798827" y="2378364"/>
                    <a:pt x="1318234" y="2057324"/>
                    <a:pt x="1085631" y="1773024"/>
                  </a:cubicBezTo>
                  <a:cubicBezTo>
                    <a:pt x="1039452" y="1683967"/>
                    <a:pt x="924385" y="1218329"/>
                    <a:pt x="1277747" y="968535"/>
                  </a:cubicBezTo>
                  <a:cubicBezTo>
                    <a:pt x="1430175" y="835482"/>
                    <a:pt x="1702005" y="831017"/>
                    <a:pt x="1914134" y="872477"/>
                  </a:cubicBezTo>
                  <a:cubicBezTo>
                    <a:pt x="2031257" y="905756"/>
                    <a:pt x="2240228" y="1053847"/>
                    <a:pt x="2334389" y="1316747"/>
                  </a:cubicBezTo>
                  <a:lnTo>
                    <a:pt x="2850702" y="1256710"/>
                  </a:lnTo>
                  <a:lnTo>
                    <a:pt x="2851858" y="1288484"/>
                  </a:lnTo>
                  <a:lnTo>
                    <a:pt x="2854049" y="1252639"/>
                  </a:lnTo>
                  <a:lnTo>
                    <a:pt x="2852109" y="1156435"/>
                  </a:lnTo>
                  <a:lnTo>
                    <a:pt x="2845318" y="1062236"/>
                  </a:lnTo>
                  <a:lnTo>
                    <a:pt x="2830767" y="971045"/>
                  </a:lnTo>
                  <a:lnTo>
                    <a:pt x="2811365" y="881857"/>
                  </a:lnTo>
                  <a:lnTo>
                    <a:pt x="2787112" y="799684"/>
                  </a:lnTo>
                  <a:lnTo>
                    <a:pt x="2759950" y="724526"/>
                  </a:lnTo>
                  <a:lnTo>
                    <a:pt x="2728906" y="657385"/>
                  </a:lnTo>
                  <a:lnTo>
                    <a:pt x="2682340" y="577215"/>
                  </a:lnTo>
                  <a:lnTo>
                    <a:pt x="2631895" y="501055"/>
                  </a:lnTo>
                  <a:lnTo>
                    <a:pt x="2574659" y="429907"/>
                  </a:lnTo>
                  <a:lnTo>
                    <a:pt x="2513543" y="361762"/>
                  </a:lnTo>
                  <a:lnTo>
                    <a:pt x="2446606" y="300634"/>
                  </a:lnTo>
                  <a:lnTo>
                    <a:pt x="2371907" y="243513"/>
                  </a:lnTo>
                  <a:lnTo>
                    <a:pt x="2294299" y="192406"/>
                  </a:lnTo>
                  <a:lnTo>
                    <a:pt x="2211840" y="147311"/>
                  </a:lnTo>
                  <a:lnTo>
                    <a:pt x="2121620" y="109230"/>
                  </a:lnTo>
                  <a:lnTo>
                    <a:pt x="2028490" y="74157"/>
                  </a:lnTo>
                  <a:lnTo>
                    <a:pt x="1927599" y="47099"/>
                  </a:lnTo>
                  <a:lnTo>
                    <a:pt x="1821858" y="25053"/>
                  </a:lnTo>
                  <a:lnTo>
                    <a:pt x="1711265" y="10021"/>
                  </a:lnTo>
                  <a:lnTo>
                    <a:pt x="1594853" y="10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34" name="Freeform: Shape 33"/>
            <p:cNvSpPr/>
            <p:nvPr/>
          </p:nvSpPr>
          <p:spPr>
            <a:xfrm flipH="1">
              <a:off x="1105009" y="665240"/>
              <a:ext cx="3688534" cy="2409764"/>
            </a:xfrm>
            <a:custGeom>
              <a:avLst/>
              <a:gdLst>
                <a:gd name="connsiteX0" fmla="*/ 1547519 w 3095038"/>
                <a:gd name="connsiteY0" fmla="*/ 0 h 2022026"/>
                <a:gd name="connsiteX1" fmla="*/ 3095038 w 3095038"/>
                <a:gd name="connsiteY1" fmla="*/ 627509 h 2022026"/>
                <a:gd name="connsiteX2" fmla="*/ 2825277 w 3095038"/>
                <a:gd name="connsiteY2" fmla="*/ 736897 h 2022026"/>
                <a:gd name="connsiteX3" fmla="*/ 2825277 w 3095038"/>
                <a:gd name="connsiteY3" fmla="*/ 1583608 h 2022026"/>
                <a:gd name="connsiteX4" fmla="*/ 2829142 w 3095038"/>
                <a:gd name="connsiteY4" fmla="*/ 1585209 h 2022026"/>
                <a:gd name="connsiteX5" fmla="*/ 2841509 w 3095038"/>
                <a:gd name="connsiteY5" fmla="*/ 1615067 h 2022026"/>
                <a:gd name="connsiteX6" fmla="*/ 2829142 w 3095038"/>
                <a:gd name="connsiteY6" fmla="*/ 1644926 h 2022026"/>
                <a:gd name="connsiteX7" fmla="*/ 2826092 w 3095038"/>
                <a:gd name="connsiteY7" fmla="*/ 1646189 h 2022026"/>
                <a:gd name="connsiteX8" fmla="*/ 2876626 w 3095038"/>
                <a:gd name="connsiteY8" fmla="*/ 2022026 h 2022026"/>
                <a:gd name="connsiteX9" fmla="*/ 2721940 w 3095038"/>
                <a:gd name="connsiteY9" fmla="*/ 2022026 h 2022026"/>
                <a:gd name="connsiteX10" fmla="*/ 2772475 w 3095038"/>
                <a:gd name="connsiteY10" fmla="*/ 1646189 h 2022026"/>
                <a:gd name="connsiteX11" fmla="*/ 2769425 w 3095038"/>
                <a:gd name="connsiteY11" fmla="*/ 1644926 h 2022026"/>
                <a:gd name="connsiteX12" fmla="*/ 2757057 w 3095038"/>
                <a:gd name="connsiteY12" fmla="*/ 1615067 h 2022026"/>
                <a:gd name="connsiteX13" fmla="*/ 2769425 w 3095038"/>
                <a:gd name="connsiteY13" fmla="*/ 1585209 h 2022026"/>
                <a:gd name="connsiteX14" fmla="*/ 2773289 w 3095038"/>
                <a:gd name="connsiteY14" fmla="*/ 1583608 h 2022026"/>
                <a:gd name="connsiteX15" fmla="*/ 2773289 w 3095038"/>
                <a:gd name="connsiteY15" fmla="*/ 757978 h 2022026"/>
                <a:gd name="connsiteX16" fmla="*/ 2747752 w 3095038"/>
                <a:gd name="connsiteY16" fmla="*/ 768333 h 2022026"/>
                <a:gd name="connsiteX17" fmla="*/ 2473970 w 3095038"/>
                <a:gd name="connsiteY17" fmla="*/ 981499 h 2022026"/>
                <a:gd name="connsiteX18" fmla="*/ 2473970 w 3095038"/>
                <a:gd name="connsiteY18" fmla="*/ 1333096 h 2022026"/>
                <a:gd name="connsiteX19" fmla="*/ 1442377 w 3095038"/>
                <a:gd name="connsiteY19" fmla="*/ 1553521 h 2022026"/>
                <a:gd name="connsiteX20" fmla="*/ 628675 w 3095038"/>
                <a:gd name="connsiteY20" fmla="*/ 1422110 h 2022026"/>
                <a:gd name="connsiteX21" fmla="*/ 635755 w 3095038"/>
                <a:gd name="connsiteY21" fmla="*/ 1406334 h 2022026"/>
                <a:gd name="connsiteX22" fmla="*/ 621068 w 3095038"/>
                <a:gd name="connsiteY22" fmla="*/ 1402746 h 2022026"/>
                <a:gd name="connsiteX23" fmla="*/ 621068 w 3095038"/>
                <a:gd name="connsiteY23" fmla="*/ 981499 h 2022026"/>
                <a:gd name="connsiteX24" fmla="*/ 0 w 3095038"/>
                <a:gd name="connsiteY24" fmla="*/ 627509 h 2022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095038" h="2022026">
                  <a:moveTo>
                    <a:pt x="1547519" y="0"/>
                  </a:moveTo>
                  <a:lnTo>
                    <a:pt x="3095038" y="627509"/>
                  </a:lnTo>
                  <a:lnTo>
                    <a:pt x="2825277" y="736897"/>
                  </a:lnTo>
                  <a:lnTo>
                    <a:pt x="2825277" y="1583608"/>
                  </a:lnTo>
                  <a:lnTo>
                    <a:pt x="2829142" y="1585209"/>
                  </a:lnTo>
                  <a:cubicBezTo>
                    <a:pt x="2836783" y="1592850"/>
                    <a:pt x="2841509" y="1603406"/>
                    <a:pt x="2841509" y="1615067"/>
                  </a:cubicBezTo>
                  <a:cubicBezTo>
                    <a:pt x="2841509" y="1626728"/>
                    <a:pt x="2836783" y="1637284"/>
                    <a:pt x="2829142" y="1644926"/>
                  </a:cubicBezTo>
                  <a:lnTo>
                    <a:pt x="2826092" y="1646189"/>
                  </a:lnTo>
                  <a:lnTo>
                    <a:pt x="2876626" y="2022026"/>
                  </a:lnTo>
                  <a:lnTo>
                    <a:pt x="2721940" y="2022026"/>
                  </a:lnTo>
                  <a:lnTo>
                    <a:pt x="2772475" y="1646189"/>
                  </a:lnTo>
                  <a:lnTo>
                    <a:pt x="2769425" y="1644926"/>
                  </a:lnTo>
                  <a:cubicBezTo>
                    <a:pt x="2761784" y="1637284"/>
                    <a:pt x="2757057" y="1626728"/>
                    <a:pt x="2757057" y="1615067"/>
                  </a:cubicBezTo>
                  <a:cubicBezTo>
                    <a:pt x="2757057" y="1603406"/>
                    <a:pt x="2761784" y="1592850"/>
                    <a:pt x="2769425" y="1585209"/>
                  </a:cubicBezTo>
                  <a:lnTo>
                    <a:pt x="2773289" y="1583608"/>
                  </a:lnTo>
                  <a:lnTo>
                    <a:pt x="2773289" y="757978"/>
                  </a:lnTo>
                  <a:lnTo>
                    <a:pt x="2747752" y="768333"/>
                  </a:lnTo>
                  <a:lnTo>
                    <a:pt x="2473970" y="981499"/>
                  </a:lnTo>
                  <a:lnTo>
                    <a:pt x="2473970" y="1333096"/>
                  </a:lnTo>
                  <a:cubicBezTo>
                    <a:pt x="2176456" y="1474039"/>
                    <a:pt x="1822001" y="1553521"/>
                    <a:pt x="1442377" y="1553521"/>
                  </a:cubicBezTo>
                  <a:cubicBezTo>
                    <a:pt x="1151810" y="1553521"/>
                    <a:pt x="875988" y="1506956"/>
                    <a:pt x="628675" y="1422110"/>
                  </a:cubicBezTo>
                  <a:cubicBezTo>
                    <a:pt x="630298" y="1416654"/>
                    <a:pt x="632987" y="1411486"/>
                    <a:pt x="635755" y="1406334"/>
                  </a:cubicBezTo>
                  <a:cubicBezTo>
                    <a:pt x="631035" y="1404608"/>
                    <a:pt x="626049" y="1403669"/>
                    <a:pt x="621068" y="1402746"/>
                  </a:cubicBezTo>
                  <a:lnTo>
                    <a:pt x="621068" y="981499"/>
                  </a:lnTo>
                  <a:lnTo>
                    <a:pt x="0" y="6275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sz="4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charset="0"/>
                <a:cs typeface="MV Boli" panose="02000500030200090000" charset="0"/>
              </a:rPr>
              <a:t>Long Short Term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8</a:t>
            </a:fld>
            <a:endParaRPr lang="en-US"/>
          </a:p>
        </p:txBody>
      </p:sp>
      <p:pic>
        <p:nvPicPr>
          <p:cNvPr id="5" name="image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514465" y="2144395"/>
            <a:ext cx="4839335" cy="256921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78815" y="1691005"/>
            <a:ext cx="5417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Long short-term memory network (LSTM) is a particular form of recurrent neural network (RNN)</a:t>
            </a: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.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LSTM is used instead of RNN to avoid exploding and vanishing gradients.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LSTMs are widely used for sequence prediction problems and have proven to be extremely effective. 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LSTM can store past important information and forget the information that is not</a:t>
            </a:r>
            <a:r>
              <a:rPr lang="en-I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 needed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Results and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370"/>
            <a:ext cx="5181600" cy="448691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OPEN vs CLOSE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9</a:t>
            </a:fld>
            <a:endParaRPr lang="en-US"/>
          </a:p>
        </p:txBody>
      </p:sp>
      <p:pic>
        <p:nvPicPr>
          <p:cNvPr id="5" name="Content Placeholder 4" descr="res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2169160"/>
            <a:ext cx="10515600" cy="4187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3</TotalTime>
  <Words>574</Words>
  <Application>Microsoft Office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Casper</vt:lpstr>
      <vt:lpstr>Comic Sans MS</vt:lpstr>
      <vt:lpstr>MV Boli</vt:lpstr>
      <vt:lpstr>Times New Roman</vt:lpstr>
      <vt:lpstr>1_Office Theme</vt:lpstr>
      <vt:lpstr>2_Office Theme</vt:lpstr>
      <vt:lpstr>Contents Slide Master</vt:lpstr>
      <vt:lpstr>PowerPoint Presentation</vt:lpstr>
      <vt:lpstr>Outline</vt:lpstr>
      <vt:lpstr>Introduction to Project</vt:lpstr>
      <vt:lpstr>PowerPoint Presentation</vt:lpstr>
      <vt:lpstr>Problem Formulation</vt:lpstr>
      <vt:lpstr>Objectives of the Work</vt:lpstr>
      <vt:lpstr>Methodology used</vt:lpstr>
      <vt:lpstr>Long Short Term Memory</vt:lpstr>
      <vt:lpstr>Results and Outputs</vt:lpstr>
      <vt:lpstr>SCALED CLOSE_PRICE</vt:lpstr>
      <vt:lpstr>ACTUAL vs PREDICTED ON TRAIN DATA</vt:lpstr>
      <vt:lpstr>ACTUAL vs PREDICTED ON COMPLETE DATASET</vt:lpstr>
      <vt:lpstr>NEXT 30 - DAY PREDICTION </vt:lpstr>
      <vt:lpstr>FINAL PLOT</vt:lpstr>
      <vt:lpstr>Conclusion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Ravikanti Ashrith</cp:lastModifiedBy>
  <cp:revision>502</cp:revision>
  <dcterms:created xsi:type="dcterms:W3CDTF">2019-01-09T10:33:00Z</dcterms:created>
  <dcterms:modified xsi:type="dcterms:W3CDTF">2022-11-19T04:46:16Z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7D24A646E51943F481756A4CC2D6FE6A</vt:lpwstr>
  </property>
  <property fmtid="{D5CDD505-2E9C-101B-9397-08002B2CF9AE}" pid="3" name="KSOProductBuildVer">
    <vt:lpwstr>1033-11.2.0.11214</vt:lpwstr>
  </property>
</Properties>
</file>