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586-1391-45F9-ADB9-DD8689AF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E63C-AA6D-424C-9C99-C05DD8CF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E6B1-144E-4B46-9227-DCFF794F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42B9-1F40-4F0A-8F2F-DF8C8EE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577C-DDB2-4BF2-BC23-73D5C475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10C-18A9-4211-BEB7-8331EEFA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07B95-5249-4A7C-BEDE-019E1C83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41D5-6A57-4969-B71C-F907A2D8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9F69-92BD-45EA-846A-D315DDF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7BC9-7E16-4D71-A772-2374983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96977-E360-4447-8510-B8F56F67B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EC510-10D1-45D1-B561-F8BC898E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8727-9371-4EA4-83EC-B722E044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A8D6-A69D-45FE-9DD1-E9BA90C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EBA5-4678-48C9-A2EC-3D50E4FA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A0F-E1F2-47DB-97B9-927A7CFB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2120-2654-4FB6-B6D1-509BACDF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684E-D0CC-45F1-8EAC-EE687DBA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E484-0886-4498-92BD-FEFA59F9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D0B6-FBBF-4315-A51B-B2869E8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5515-DAF2-4700-8B23-F1E8D728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417E-5D25-4A5A-9BC6-015B1F41A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AD02-EC73-469D-BCD8-29D3DF99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DDAB-08F5-4212-A3AD-E330B234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189B-B0B4-4238-B42D-035740E1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538B-A038-403D-B4B1-FE7C0FA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6E91-7372-4A0E-B0C2-60520188C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7B23-5C71-4FB8-9767-55C42D9B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6583-7E88-4836-B40E-E3B8986E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F7FA-CB97-4D86-8663-3A2216ED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FBE91-52A5-4435-BA9F-FA2414DD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0836-EC27-46AF-AA46-0334188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8A35C-4514-4E0F-B670-8B8FBF68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0656-4C9B-483D-ABFC-DA2C0F1D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5A6B6-C4CC-4A14-B79F-CE6A84485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AD9BC-5E98-4EB8-9042-06EB0E49E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87F6C-6EBB-4A5E-A8CE-25CD9D82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89017-B08E-4F66-BEBE-86078F46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9A8BD-8505-4DDE-9DE0-90A2F333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A301-51BC-4091-B41F-D23236F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8B47-C5B7-4831-8A0B-E8522ECC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0FE12-C692-4C35-BA7F-3E5AAD0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C10C-C8AC-4EDA-80AF-0E28E804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849F3-AD66-4D7D-8B57-31C3960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EE7C6-E5A2-44E4-9DBF-A922DAE2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A869F-1F43-423A-B88B-542C0BC1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92A1-BD89-4AEF-BF59-53CB4BB6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8D5-10FE-443A-A9B4-BAE97080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060F-C572-4016-B48F-3087F3C79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98E74-261A-4391-89E6-1512C559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7244B-C3FE-4C35-A4F0-EEFD2734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F4D2-7552-446B-B535-43CE679B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515E-E2BF-4CBF-8463-4FE2A68A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09077-3A01-4C5E-9ADF-2ECB5597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3883-3194-4847-A9DB-70FBC5F9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C2F7E-C3A3-4D8E-B0F4-E216DD2B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329-2C73-4390-8591-D780F92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319D7-5EB7-46F0-BC40-90A37AEE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0EE1-7B34-4C0C-8958-EF2A6CA1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98F0-48B2-4429-AD51-46D9727A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904A-031F-427D-9F3B-FE7C03DA5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7DE4-82B5-428D-BB97-F06DEA7E3A2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4C94-2C03-49B9-B23C-144CA792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37DA-1285-436D-A2C3-EF330E6A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7BE1-14D8-48F1-9E66-01E304159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D9F4ED-0B47-43D6-86B3-0E71B847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>
                <a:solidFill>
                  <a:srgbClr val="FFFFFF"/>
                </a:solidFill>
              </a:rPr>
              <a:t>Capstone Project – The Battle of Neighborhoods</a:t>
            </a:r>
            <a:br>
              <a:rPr lang="en-US" sz="4300" b="1">
                <a:solidFill>
                  <a:srgbClr val="FFFFFF"/>
                </a:solidFill>
              </a:rPr>
            </a:br>
            <a:endParaRPr lang="en-US" sz="4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3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919E-5345-4756-8981-774259DEA1C2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Conclusion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4C5AB-16FD-4E72-AF1E-48CB50602813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this Capstone project, using k-means cluster algorithm I separated the neighborhood into 10(Ten) different clusters and for 103 different </a:t>
            </a:r>
            <a:r>
              <a:rPr lang="en-US" sz="2400" dirty="0" err="1">
                <a:solidFill>
                  <a:srgbClr val="000000"/>
                </a:solidFill>
              </a:rPr>
              <a:t>lattitude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 err="1">
                <a:solidFill>
                  <a:srgbClr val="000000"/>
                </a:solidFill>
              </a:rPr>
              <a:t>logitude</a:t>
            </a:r>
            <a:r>
              <a:rPr lang="en-US" sz="2400" dirty="0">
                <a:solidFill>
                  <a:srgbClr val="000000"/>
                </a:solidFill>
              </a:rPr>
              <a:t> from dataset, which have very-similar neighborhoods around them. Using the charts above results presented to a particular neighborhood based on average house prices and school rating have been made.</a:t>
            </a:r>
          </a:p>
        </p:txBody>
      </p:sp>
    </p:spTree>
    <p:extLst>
      <p:ext uri="{BB962C8B-B14F-4D97-AF65-F5344CB8AC3E}">
        <p14:creationId xmlns:p14="http://schemas.microsoft.com/office/powerpoint/2010/main" val="293317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764E12-B85E-4735-9E78-1203A543656E}"/>
              </a:ext>
            </a:extLst>
          </p:cNvPr>
          <p:cNvSpPr txBox="1"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ED0181-5023-41D2-BCD1-64C650C0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6" y="3092970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Pandas: For creating and manipulating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dataframes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Folium: Python visualization library would be used to visualize the neighborhoods  cluster distribution of using interactive leaflet map.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Scikit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Learn: For importing k-means clustering.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JSON: Library to handle JSON files.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XML: To separate data from presentation and XML stores data in plain text format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Geocoder: To retrieve Location Data.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Beautiful Soup and Requests: To scrap and library to handle http requests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Matplotlib: Python Plotting Module.</a:t>
            </a:r>
          </a:p>
        </p:txBody>
      </p:sp>
    </p:spTree>
    <p:extLst>
      <p:ext uri="{BB962C8B-B14F-4D97-AF65-F5344CB8AC3E}">
        <p14:creationId xmlns:p14="http://schemas.microsoft.com/office/powerpoint/2010/main" val="40892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0626DB-2D06-4CBA-B663-3DF21FB82AE4}"/>
              </a:ext>
            </a:extLst>
          </p:cNvPr>
          <p:cNvSpPr txBox="1"/>
          <p:nvPr/>
        </p:nvSpPr>
        <p:spPr>
          <a:xfrm>
            <a:off x="805661" y="1401859"/>
            <a:ext cx="3510845" cy="405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Introduction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66FCB-2834-4269-9CE5-1B890E9603AD}"/>
              </a:ext>
            </a:extLst>
          </p:cNvPr>
          <p:cNvSpPr txBox="1"/>
          <p:nvPr/>
        </p:nvSpPr>
        <p:spPr>
          <a:xfrm>
            <a:off x="5257800" y="1553134"/>
            <a:ext cx="6128539" cy="375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purpose of this Capstone Project is to help people in exploring better facilities around their neighborhood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main aim is to create an analysis of features for a people migrating to Scarborough to search a best neighborhood as a comparative analysis between neighborhoods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features include median housing price and better school according to ratings, crime rates of that particular area, road connectivity, weather conditions, good management for emergency, water resources both </a:t>
            </a:r>
            <a:r>
              <a:rPr lang="en-US" sz="1400" dirty="0" err="1">
                <a:solidFill>
                  <a:srgbClr val="FFFFFF"/>
                </a:solidFill>
              </a:rPr>
              <a:t>freash</a:t>
            </a:r>
            <a:r>
              <a:rPr lang="en-US" sz="1400" dirty="0">
                <a:solidFill>
                  <a:srgbClr val="FFFFFF"/>
                </a:solidFill>
              </a:rPr>
              <a:t> and waste water and excrement conveyed in sewers and recreational facilities.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will help people to get awareness of the area and neighborhood before moving to a new city, state, country or place for their work or to start a new fresh life.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545320-F4D7-4EB7-A2F3-623021179BF6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 Section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47562-907F-472D-B788-9057D5B4126F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00"/>
                </a:solidFill>
              </a:rPr>
              <a:t>Data Link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2400">
                <a:solidFill>
                  <a:srgbClr val="000000"/>
                </a:solidFill>
                <a:hlinkClick r:id="rId3"/>
              </a:rPr>
              <a:t>https://en.wikipedia.org/wiki/List_of_postal_codes_of_Canada:_M</a:t>
            </a:r>
            <a:endParaRPr lang="en-US" sz="2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Scarborough dataset which we scrapped from Wikipedia on Week 3.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Dataset consisting of latitude and longitude, zip codes.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11A47-7275-44D4-AA54-509EB47F9673}"/>
              </a:ext>
            </a:extLst>
          </p:cNvPr>
          <p:cNvSpPr txBox="1"/>
          <p:nvPr/>
        </p:nvSpPr>
        <p:spPr>
          <a:xfrm>
            <a:off x="1188720" y="3614064"/>
            <a:ext cx="99193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Foursquare API Data:</a:t>
            </a:r>
            <a:endParaRPr lang="en-US" sz="2000" b="1"/>
          </a:p>
          <a:p>
            <a:pPr>
              <a:spcAft>
                <a:spcPts val="600"/>
              </a:spcAft>
            </a:pPr>
            <a:r>
              <a:rPr lang="en-US" sz="2000" dirty="0"/>
              <a:t>We will need data about different venues in different neighborhoods of that specific borough</a:t>
            </a:r>
            <a:r>
              <a:rPr lang="en-US" dirty="0"/>
              <a:t>.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33FEF4-25E4-4A0C-AC8C-EB9630713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8A7C5-5F1B-44D6-A75F-B479000EF2B0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Map of Scarborough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2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5F38F-C2BC-4E89-9DF7-2CDE96DF7CB3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3. Methodology Section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A1D05D7-AF21-4BF4-B573-4530886F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3" b="1658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1F6B6A-A519-4232-AA29-4E2598BD0856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K Means Clustering Approach: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To compare the similarities of two cities, we decided to explore neighborhoods, segment them,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and group them into clusters to find similar neighborhoods in a big city like New York and Toronto.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To be able to do that, we need to cluster data which is a form of unsupervised machine learning: k-means clustering algorithm.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685FD4-63DA-4C7C-9BD1-97ED26DC1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36777-1079-40F0-BAE9-DE40C6A2141E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latin typeface="+mj-lt"/>
                <a:ea typeface="+mj-ea"/>
                <a:cs typeface="+mj-cs"/>
              </a:rPr>
              <a:t>Most Common Venues near Neighborhood</a:t>
            </a:r>
            <a:r>
              <a:rPr lang="en-US" sz="3100">
                <a:latin typeface="+mj-lt"/>
                <a:ea typeface="+mj-ea"/>
                <a:cs typeface="+mj-cs"/>
              </a:rPr>
              <a:t> | Using Clustering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33B-81E0-4F39-8766-B46204784A4B}"/>
              </a:ext>
            </a:extLst>
          </p:cNvPr>
          <p:cNvSpPr txBox="1"/>
          <p:nvPr/>
        </p:nvSpPr>
        <p:spPr>
          <a:xfrm>
            <a:off x="7180028" y="3376123"/>
            <a:ext cx="4515147" cy="152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4. Results Section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5EF00E0-04E0-413B-A10F-301E46AD8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r="18058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35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C9468-19C4-498F-8825-B2F210517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1" b="108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CF629-23F8-4FDA-AEE1-423F376B9FA6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Average Housing Price by Clusters in Scarborough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4DD9B-BED6-4637-8780-DCFFDB92F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21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22670-E206-4648-B5F0-F0AD74D615DD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School Ratings by Clusters in Scarborough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Capstone Project – The Battle of Neighborhoods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The Battle of Neighborhoods </dc:title>
  <dc:creator>S.Chandra Vempali</dc:creator>
  <cp:lastModifiedBy>S.Chandra Vempali</cp:lastModifiedBy>
  <cp:revision>3</cp:revision>
  <dcterms:created xsi:type="dcterms:W3CDTF">2020-07-11T12:05:07Z</dcterms:created>
  <dcterms:modified xsi:type="dcterms:W3CDTF">2020-07-11T12:20:32Z</dcterms:modified>
</cp:coreProperties>
</file>