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80" r:id="rId5"/>
    <p:sldId id="261" r:id="rId6"/>
    <p:sldId id="263" r:id="rId7"/>
    <p:sldId id="264" r:id="rId8"/>
    <p:sldId id="283" r:id="rId9"/>
    <p:sldId id="281" r:id="rId10"/>
    <p:sldId id="284" r:id="rId11"/>
    <p:sldId id="282" r:id="rId12"/>
    <p:sldId id="285" r:id="rId13"/>
    <p:sldId id="27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44" autoAdjust="0"/>
  </p:normalViewPr>
  <p:slideViewPr>
    <p:cSldViewPr snapToGrid="0">
      <p:cViewPr varScale="1">
        <p:scale>
          <a:sx n="74" d="100"/>
          <a:sy n="74" d="100"/>
        </p:scale>
        <p:origin x="10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5f530eb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Hacktoberfest is a virtual, month-long celebration of open source, organized by DigitalOcean, with support from partners and open source contributors, maintainers, event organizers, and open source enthusiasts around the world.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5" name="Google Shape;65;gf05f53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5f530eba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f05f530e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5f530eba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gf05f530eb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5f530eb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5f530eba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Part of the reason Hacktoberfest works so well is because it’s a remote participation event.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People can contribute to the program from wherever they are in the world, and they can work asynchronously in whatever time zone.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2" name="Google Shape;112;gf05f530eba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05f530eb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f05f530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05f530eb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f05f530eba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f05f530eba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05f530eba_0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f05f530eb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2A35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 l="65231" t="48638"/>
          <a:stretch/>
        </p:blipFill>
        <p:spPr>
          <a:xfrm>
            <a:off x="0" y="0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 l="65231" t="48638"/>
          <a:stretch/>
        </p:blipFill>
        <p:spPr>
          <a:xfrm flipH="1">
            <a:off x="7184356" y="15715"/>
            <a:ext cx="1959644" cy="2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6268" y="2783673"/>
            <a:ext cx="138482" cy="15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4147795">
            <a:off x="775590" y="4460366"/>
            <a:ext cx="205148" cy="22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2075679">
            <a:off x="6973679" y="568570"/>
            <a:ext cx="192282" cy="2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213114">
            <a:off x="7988740" y="2865124"/>
            <a:ext cx="129826" cy="14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89888" y="3806926"/>
            <a:ext cx="992138" cy="992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toberfest.digitalocean.com/event-organizer-kit" TargetMode="External"/><Relationship Id="rId3" Type="http://schemas.openxmlformats.org/officeDocument/2006/relationships/hyperlink" Target="https://github.com/kanak22/CP-DSA-Questions" TargetMode="External"/><Relationship Id="rId7" Type="http://schemas.openxmlformats.org/officeDocument/2006/relationships/hyperlink" Target="https://github.com/aashimawadhwa/Active-Repositories-for-hacktoberfest" TargetMode="External"/><Relationship Id="rId2" Type="http://schemas.openxmlformats.org/officeDocument/2006/relationships/hyperlink" Target="https://github.com/AviSharmaaa/Hacktoberfest_202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Kavya-24/Snippets" TargetMode="External"/><Relationship Id="rId5" Type="http://schemas.openxmlformats.org/officeDocument/2006/relationships/hyperlink" Target="https://github.com/jp9573/LeetCode-Solutions" TargetMode="External"/><Relationship Id="rId10" Type="http://schemas.openxmlformats.org/officeDocument/2006/relationships/hyperlink" Target="https://hacktoberfest.digitalocean.com/" TargetMode="External"/><Relationship Id="rId4" Type="http://schemas.openxmlformats.org/officeDocument/2006/relationships/hyperlink" Target="https://github.com/PraSarOG/Hacktoberfest-21" TargetMode="External"/><Relationship Id="rId9" Type="http://schemas.openxmlformats.org/officeDocument/2006/relationships/hyperlink" Target="https://github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vs-chandan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hyperlink" Target="https://chandu6111.hashnode.dev/" TargetMode="External"/><Relationship Id="rId4" Type="http://schemas.openxmlformats.org/officeDocument/2006/relationships/hyperlink" Target="https://github.com/chandu611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386" y="45327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126" y="45327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1674" y="45327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61073" y="4481617"/>
            <a:ext cx="628636" cy="43585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992996" y="3801632"/>
            <a:ext cx="1158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92A88C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F514-7096-4E1D-857C-6BE3C3A4C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94B6-5B9A-4ECE-B4A2-3042EA1C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98500"/>
            <a:ext cx="8711650" cy="603250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Criteria for gaining exclusive T-shirt from </a:t>
            </a:r>
            <a:r>
              <a:rPr lang="en-IN" sz="2000" dirty="0" err="1"/>
              <a:t>Hactoberfest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E0989-39A9-4D1D-87AF-C241063A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100" y="1631950"/>
            <a:ext cx="6089650" cy="29369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IN" dirty="0"/>
              <a:t>Make  </a:t>
            </a:r>
            <a:r>
              <a:rPr lang="en-IN" sz="7200" dirty="0">
                <a:solidFill>
                  <a:schemeClr val="tx1"/>
                </a:solidFill>
              </a:rPr>
              <a:t>4</a:t>
            </a:r>
            <a:r>
              <a:rPr lang="en-IN" dirty="0"/>
              <a:t>  valid PRs and get them merged</a:t>
            </a:r>
          </a:p>
        </p:txBody>
      </p:sp>
    </p:spTree>
    <p:extLst>
      <p:ext uri="{BB962C8B-B14F-4D97-AF65-F5344CB8AC3E}">
        <p14:creationId xmlns:p14="http://schemas.microsoft.com/office/powerpoint/2010/main" val="361890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48F-81B7-4763-B3F5-F545BB51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1795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Links of repos for making valid PRs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4863-535B-4155-8847-90AF12EA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150" y="1231899"/>
            <a:ext cx="6216650" cy="3336975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F747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https://github.com/AviSharmaaa/Hacktoberfest_2021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https://github.com/kanak22/CP-DSA-Questions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https://github.com/PraSarOG/Hacktoberfest-21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https://github.com/jp9573/LeetCode-Solutions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https://github.com/Kavya-24/Snippets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https://github.com/aashimawadhwa/Active-Repositories-for-hacktoberfest</a:t>
            </a:r>
            <a:endParaRPr lang="en-IN" sz="1400" dirty="0">
              <a:solidFill>
                <a:srgbClr val="F74700"/>
              </a:solidFill>
            </a:endParaRPr>
          </a:p>
          <a:p>
            <a:endParaRPr lang="en-IN" sz="1400" dirty="0">
              <a:solidFill>
                <a:srgbClr val="F74700"/>
              </a:solidFill>
            </a:endParaRP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Resources </a:t>
            </a:r>
          </a:p>
          <a:p>
            <a:r>
              <a:rPr lang="en-IN" sz="1400" dirty="0">
                <a:solidFill>
                  <a:srgbClr val="F747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https://hacktoberfest.digitalocean.com/event-organizer-kit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IN" sz="1400" dirty="0">
              <a:solidFill>
                <a:srgbClr val="F74700"/>
              </a:solidFill>
            </a:endParaRPr>
          </a:p>
          <a:p>
            <a:r>
              <a:rPr lang="en-IN" sz="1400" dirty="0">
                <a:solidFill>
                  <a:srgbClr val="F747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https://hacktoberfest.digitalocean.com/</a:t>
            </a:r>
            <a:endParaRPr lang="en-IN" sz="1400" dirty="0">
              <a:solidFill>
                <a:srgbClr val="F74700"/>
              </a:solidFill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84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BA0B-D588-4D99-A5FB-AC7172E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298372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 descr="Logo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824" y="1432941"/>
            <a:ext cx="5239579" cy="202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1386" y="41748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2126" y="41748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21699" y="4174842"/>
            <a:ext cx="1257270" cy="4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61073" y="4174842"/>
            <a:ext cx="628636" cy="43585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3910540" y="3801627"/>
            <a:ext cx="1357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A88C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2290711" y="574850"/>
            <a:ext cx="4597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B9CEB4"/>
                </a:solidFill>
                <a:latin typeface="Poppins"/>
                <a:ea typeface="Poppins"/>
                <a:cs typeface="Poppins"/>
                <a:sym typeface="Poppins"/>
              </a:rPr>
              <a:t>Thanks for listening!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5649972" y="1498791"/>
            <a:ext cx="1900175" cy="2982632"/>
          </a:xfrm>
          <a:prstGeom prst="round2DiagRect">
            <a:avLst>
              <a:gd name="adj1" fmla="val 16667"/>
              <a:gd name="adj2" fmla="val 10299"/>
            </a:avLst>
          </a:prstGeom>
          <a:solidFill>
            <a:srgbClr val="A8877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25556" y="1289050"/>
            <a:ext cx="3568957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Computer Science undergraduate at GNITS | Incoming Associate Systems Specialist Intern @Salesforce | LGMSOC’21 contributor | JP Morgan Chase and Co.’s Code for Good Hackathon participant | Core team member @GDSC GNITS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You could connect with me at :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LinkedIn: 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https://www.linkedin.com/in/dvs-chandana</a:t>
            </a:r>
            <a:endParaRPr lang="en-IN" sz="1200" dirty="0">
              <a:solidFill>
                <a:srgbClr val="F747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IN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Instagram: 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</a:rPr>
              <a:t>@chandu_dvs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IN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Twitter: 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</a:rPr>
              <a:t>@Chandu_dvs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IN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https://github.com/chandu6111/</a:t>
            </a:r>
            <a:endParaRPr lang="en-IN" sz="1200" dirty="0">
              <a:solidFill>
                <a:srgbClr val="F747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IN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Hashnode</a:t>
            </a:r>
            <a:r>
              <a:rPr lang="en-IN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https://chandu6111.hashnode.dev/</a:t>
            </a:r>
            <a:r>
              <a:rPr lang="en-IN" sz="1200" dirty="0">
                <a:solidFill>
                  <a:srgbClr val="F747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F4715-998F-4BC5-8820-296F0B326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676" y="1639760"/>
            <a:ext cx="1396765" cy="2700694"/>
          </a:xfrm>
          <a:prstGeom prst="rect">
            <a:avLst/>
          </a:prstGeom>
        </p:spPr>
      </p:pic>
      <p:sp>
        <p:nvSpPr>
          <p:cNvPr id="14" name="Google Shape;83;p15">
            <a:extLst>
              <a:ext uri="{FF2B5EF4-FFF2-40B4-BE49-F238E27FC236}">
                <a16:creationId xmlns:a16="http://schemas.microsoft.com/office/drawing/2014/main" id="{2528EEF4-7853-4A02-8116-DD0FC5180CDE}"/>
              </a:ext>
            </a:extLst>
          </p:cNvPr>
          <p:cNvSpPr txBox="1"/>
          <p:nvPr/>
        </p:nvSpPr>
        <p:spPr>
          <a:xfrm>
            <a:off x="1525557" y="662077"/>
            <a:ext cx="4338978" cy="346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54501"/>
                </a:solidFill>
                <a:latin typeface="Poppins"/>
                <a:ea typeface="Poppins"/>
                <a:cs typeface="Poppins"/>
                <a:sym typeface="Poppins"/>
              </a:rPr>
              <a:t>Damarla Venkata Sai Chandana</a:t>
            </a:r>
            <a:endParaRPr sz="1800" b="1" dirty="0">
              <a:solidFill>
                <a:srgbClr val="F545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717502" y="574850"/>
            <a:ext cx="4669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54501"/>
                </a:solidFill>
                <a:latin typeface="Poppins"/>
                <a:ea typeface="Poppins"/>
                <a:cs typeface="Poppins"/>
                <a:sym typeface="Poppins"/>
              </a:rPr>
              <a:t>What will we cover?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717502" y="1525247"/>
            <a:ext cx="5951700" cy="246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Introduction to Open source, and </a:t>
            </a: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Hacktoberfest</a:t>
            </a: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2021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Introduction to Git and </a:t>
            </a: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Commands and how to use </a:t>
            </a: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Hands-on experience in making your first open-source contribution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Criteria for gaining an exclusive T-shirt from </a:t>
            </a: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Hacktoberfest</a:t>
            </a: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QnA</a:t>
            </a:r>
            <a:endParaRPr sz="12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Google Shape;114;p19">
            <a:extLst>
              <a:ext uri="{FF2B5EF4-FFF2-40B4-BE49-F238E27FC236}">
                <a16:creationId xmlns:a16="http://schemas.microsoft.com/office/drawing/2014/main" id="{AB0902BD-D976-4EC5-85A6-4669969E21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5315" y="3472704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2;p19">
            <a:extLst>
              <a:ext uri="{FF2B5EF4-FFF2-40B4-BE49-F238E27FC236}">
                <a16:creationId xmlns:a16="http://schemas.microsoft.com/office/drawing/2014/main" id="{4B1DAD5B-4572-4887-91FB-290DE1074C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0746" y="1814592"/>
            <a:ext cx="680323" cy="68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884-9CA3-4AF6-BF54-D9FB39FB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Introduction to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2AA7-F651-45F0-969E-6D25D17F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0" y="1863208"/>
            <a:ext cx="2882900" cy="214954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IN" sz="1200"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What does Open Source contribution mean?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How to get started with contributions ?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How does open source help in boosting your profile ?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IN" sz="1200" dirty="0"/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14300" indent="0" algn="just">
              <a:buSzPct val="120000"/>
              <a:buNone/>
            </a:pPr>
            <a:endParaRPr lang="en-IN" sz="12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51D2D-BCA8-4BF9-A9F5-B7FBD2F6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9798">
            <a:off x="4857137" y="1477843"/>
            <a:ext cx="3039714" cy="24317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29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9670" y="743254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1838" y="253078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086" y="817219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9831" y="1049581"/>
            <a:ext cx="3044335" cy="30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42450" y="2103350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58698" y="3462896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31838" y="4192520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66086" y="3462896"/>
            <a:ext cx="680323" cy="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45140" y="2103350"/>
            <a:ext cx="680323" cy="6803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AA1BE8-9E15-469C-B77D-568F9B65FFE1}"/>
              </a:ext>
            </a:extLst>
          </p:cNvPr>
          <p:cNvSpPr txBox="1"/>
          <p:nvPr/>
        </p:nvSpPr>
        <p:spPr>
          <a:xfrm>
            <a:off x="3419004" y="2486722"/>
            <a:ext cx="23241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Open Source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246701" y="1498200"/>
            <a:ext cx="4650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54501"/>
                </a:solidFill>
                <a:latin typeface="Poppins"/>
                <a:ea typeface="Poppins"/>
                <a:cs typeface="Poppins"/>
                <a:sym typeface="Poppins"/>
              </a:rPr>
              <a:t>WHO</a:t>
            </a:r>
            <a:r>
              <a:rPr lang="en" sz="4500">
                <a:solidFill>
                  <a:srgbClr val="92A88C"/>
                </a:solidFill>
                <a:latin typeface="Poppins"/>
                <a:ea typeface="Poppins"/>
                <a:cs typeface="Poppins"/>
                <a:sym typeface="Poppins"/>
              </a:rPr>
              <a:t> is Hacktoberfest for?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1654232" y="1078101"/>
            <a:ext cx="1827000" cy="2987400"/>
          </a:xfrm>
          <a:prstGeom prst="rect">
            <a:avLst/>
          </a:prstGeom>
          <a:solidFill>
            <a:srgbClr val="B9CEB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A35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481131" y="1078100"/>
            <a:ext cx="1827000" cy="2987400"/>
          </a:xfrm>
          <a:prstGeom prst="rect">
            <a:avLst/>
          </a:prstGeom>
          <a:solidFill>
            <a:srgbClr val="92A8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308029" y="1078100"/>
            <a:ext cx="1827000" cy="2987400"/>
          </a:xfrm>
          <a:prstGeom prst="rect">
            <a:avLst/>
          </a:prstGeom>
          <a:solidFill>
            <a:srgbClr val="B9CEB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1680" y="1482838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4781" y="1482838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7399" y="1482838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913258" y="2311175"/>
            <a:ext cx="143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Maintainer</a:t>
            </a:r>
            <a:endParaRPr sz="1400" b="1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813674" y="2783668"/>
            <a:ext cx="16374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Maintains an open source project</a:t>
            </a:r>
            <a:endParaRPr sz="1100" dirty="0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749468" y="2320861"/>
            <a:ext cx="1266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Beginner</a:t>
            </a:r>
            <a:endParaRPr sz="1400" b="1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560850" y="2793353"/>
            <a:ext cx="16374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Never made a pull request before / New to tech in general.</a:t>
            </a:r>
            <a:endParaRPr sz="1100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473864" y="2320861"/>
            <a:ext cx="156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Contributor</a:t>
            </a:r>
            <a:endParaRPr sz="1400" b="1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37810" y="2793353"/>
            <a:ext cx="1637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3531"/>
                </a:solidFill>
                <a:latin typeface="Poppins"/>
                <a:ea typeface="Poppins"/>
                <a:cs typeface="Poppins"/>
                <a:sym typeface="Poppins"/>
              </a:rPr>
              <a:t>Already contributes to open source / works in a tech role.</a:t>
            </a:r>
            <a:endParaRPr sz="1100">
              <a:solidFill>
                <a:srgbClr val="2A35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2E1-E9BC-4820-BD1B-045B13F1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make our 1</a:t>
            </a:r>
            <a:r>
              <a:rPr lang="en-IN" baseline="30000" dirty="0"/>
              <a:t>st</a:t>
            </a:r>
            <a:r>
              <a:rPr lang="en-IN" dirty="0"/>
              <a:t> PR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BEE15-A117-423D-9DD2-0124DE232624}"/>
              </a:ext>
            </a:extLst>
          </p:cNvPr>
          <p:cNvSpPr txBox="1"/>
          <p:nvPr/>
        </p:nvSpPr>
        <p:spPr>
          <a:xfrm>
            <a:off x="5473700" y="4152899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Hands-on session …</a:t>
            </a:r>
          </a:p>
        </p:txBody>
      </p:sp>
    </p:spTree>
    <p:extLst>
      <p:ext uri="{BB962C8B-B14F-4D97-AF65-F5344CB8AC3E}">
        <p14:creationId xmlns:p14="http://schemas.microsoft.com/office/powerpoint/2010/main" val="19675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F25D-02D3-4CD4-A1E6-F3E476A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Introduction to Git and </a:t>
            </a:r>
            <a:r>
              <a:rPr lang="en-IN" dirty="0" err="1"/>
              <a:t>Github</a:t>
            </a:r>
            <a:r>
              <a:rPr lang="en-IN" dirty="0"/>
              <a:t>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331F-F38D-497E-9A19-4C12771B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250" y="1152475"/>
            <a:ext cx="5994400" cy="3416400"/>
          </a:xfrm>
        </p:spPr>
        <p:txBody>
          <a:bodyPr>
            <a:normAutofit fontScale="92500" lnSpcReduction="2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Git is an open source version control system that works locally to help developers work together on software projects that matter. </a:t>
            </a:r>
          </a:p>
          <a:p>
            <a:pPr marL="114300" indent="0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 algn="ctr">
              <a:buSzPct val="120000"/>
              <a:buNone/>
            </a:pPr>
            <a:r>
              <a:rPr lang="en-US" sz="1600" b="1" dirty="0">
                <a:solidFill>
                  <a:schemeClr val="tx1"/>
                </a:solidFill>
              </a:rPr>
              <a:t>Initializing</a:t>
            </a:r>
          </a:p>
          <a:p>
            <a:pPr marL="114300" indent="0" algn="ctr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( Starting up Git within a project and getting it connected. )</a:t>
            </a:r>
          </a:p>
          <a:p>
            <a:pPr marL="114300" indent="0" algn="just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4700"/>
                </a:solidFill>
              </a:rPr>
              <a:t>git </a:t>
            </a:r>
            <a:r>
              <a:rPr lang="en-US" sz="1200" dirty="0" err="1">
                <a:solidFill>
                  <a:srgbClr val="F74700"/>
                </a:solidFill>
              </a:rPr>
              <a:t>init</a:t>
            </a:r>
            <a:endParaRPr lang="en-US" sz="1200" dirty="0">
              <a:solidFill>
                <a:srgbClr val="F74700"/>
              </a:solidFill>
            </a:endParaRPr>
          </a:p>
          <a:p>
            <a:pPr marL="114300" indent="0" algn="just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Initializes (or starts) your current working directory (folder) as a Git repository (repo).</a:t>
            </a:r>
          </a:p>
          <a:p>
            <a:pPr marL="114300" indent="0" algn="just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4700"/>
                </a:solidFill>
              </a:rPr>
              <a:t>git clone https://www.github.com/username/repo-name</a:t>
            </a:r>
          </a:p>
          <a:p>
            <a:pPr marL="114300" indent="0" algn="just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Copies an existing Git repo hosted remotely.</a:t>
            </a:r>
          </a:p>
          <a:p>
            <a:pPr marL="114300" indent="0" algn="just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4700"/>
                </a:solidFill>
              </a:rPr>
              <a:t>git remote or git remote -v </a:t>
            </a:r>
          </a:p>
          <a:p>
            <a:pPr marL="114300" indent="0" algn="just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Shows your current Git directory’s remote repo. Use the -v flag for more info.</a:t>
            </a:r>
          </a:p>
          <a:p>
            <a:pPr marL="114300" indent="0" algn="just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4700"/>
                </a:solidFill>
              </a:rPr>
              <a:t>git remote add upstream https://www.github.com/username/repo-name</a:t>
            </a:r>
          </a:p>
          <a:p>
            <a:pPr marL="114300" indent="0" algn="just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Adds the Git upstream to a URL.</a:t>
            </a:r>
          </a:p>
          <a:p>
            <a:pPr marL="114300" indent="0" algn="just">
              <a:buSzPct val="1200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 algn="just">
              <a:buSzPct val="120000"/>
              <a:buNone/>
            </a:pPr>
            <a:r>
              <a:rPr lang="en-US" sz="1200" dirty="0">
                <a:solidFill>
                  <a:schemeClr val="tx1"/>
                </a:solidFill>
              </a:rPr>
              <a:t>Other commands in </a:t>
            </a:r>
            <a:r>
              <a:rPr lang="en-US" sz="1200" dirty="0" err="1">
                <a:solidFill>
                  <a:schemeClr val="tx1"/>
                </a:solidFill>
              </a:rPr>
              <a:t>cheatsheat</a:t>
            </a:r>
            <a:r>
              <a:rPr lang="en-US" sz="1200" dirty="0">
                <a:solidFill>
                  <a:schemeClr val="tx1"/>
                </a:solidFill>
              </a:rPr>
              <a:t>…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14750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540</Words>
  <Application>Microsoft Office PowerPoint</Application>
  <PresentationFormat>On-screen Show (16:9)</PresentationFormat>
  <Paragraphs>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Poppins</vt:lpstr>
      <vt:lpstr>Arial</vt:lpstr>
      <vt:lpstr>Simple Dark</vt:lpstr>
      <vt:lpstr>PowerPoint Presentation</vt:lpstr>
      <vt:lpstr>PowerPoint Presentation</vt:lpstr>
      <vt:lpstr>PowerPoint Presentation</vt:lpstr>
      <vt:lpstr>Introduction to Open Source</vt:lpstr>
      <vt:lpstr>PowerPoint Presentation</vt:lpstr>
      <vt:lpstr>PowerPoint Presentation</vt:lpstr>
      <vt:lpstr>PowerPoint Presentation</vt:lpstr>
      <vt:lpstr>Let us make our 1st PR</vt:lpstr>
      <vt:lpstr>Introduction to Git and Github commands</vt:lpstr>
      <vt:lpstr>Criteria for gaining exclusive T-shirt from Hactoberfest</vt:lpstr>
      <vt:lpstr>Links of repos for making valid PRs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DVS CHANDANA</cp:lastModifiedBy>
  <cp:revision>21</cp:revision>
  <dcterms:modified xsi:type="dcterms:W3CDTF">2021-10-20T12:36:13Z</dcterms:modified>
</cp:coreProperties>
</file>