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CC1E-2755-4BBE-804A-49E51CF24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4355" y="282223"/>
            <a:ext cx="7250497" cy="89182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EC065-C3D7-459E-A34B-4EA1456FB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133" y="1174045"/>
            <a:ext cx="10580719" cy="432364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has been an object-oriented language since it existed. Because of this, creating and using classes and objects are downright easy.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chapter helps you become an expert in using Python's object-oriented programming support.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  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   Object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   Inheritance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  constructor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  Data Hiding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  Encapsulation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 Polymorphism</a:t>
            </a:r>
          </a:p>
        </p:txBody>
      </p:sp>
    </p:spTree>
    <p:extLst>
      <p:ext uri="{BB962C8B-B14F-4D97-AF65-F5344CB8AC3E}">
        <p14:creationId xmlns:p14="http://schemas.microsoft.com/office/powerpoint/2010/main" val="4128557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717D-A294-406C-8684-71FAE2744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25779"/>
            <a:ext cx="10377522" cy="57573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1304C-FCF1-41AC-A2B4-C1FF0D6C9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444" y="903111"/>
            <a:ext cx="10490410" cy="51251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    def </a:t>
            </a:r>
            <a:r>
              <a:rPr lang="en-US" dirty="0" err="1"/>
              <a:t>setAttr</a:t>
            </a:r>
            <a:r>
              <a:rPr lang="en-US" dirty="0"/>
              <a:t>(self, </a:t>
            </a:r>
            <a:r>
              <a:rPr lang="en-US" dirty="0" err="1"/>
              <a:t>attr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Parent.parentAttr</a:t>
            </a:r>
            <a:r>
              <a:rPr lang="en-US" dirty="0"/>
              <a:t> = </a:t>
            </a:r>
            <a:r>
              <a:rPr lang="en-US" dirty="0" err="1"/>
              <a:t>attr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def </a:t>
            </a:r>
            <a:r>
              <a:rPr lang="en-US" dirty="0" err="1"/>
              <a:t>getAttr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print ("Parent attribute :", </a:t>
            </a:r>
            <a:r>
              <a:rPr lang="en-US" dirty="0" err="1"/>
              <a:t>Parent.parentAttr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Child(Parent): # define child class</a:t>
            </a:r>
          </a:p>
          <a:p>
            <a:pPr marL="0" indent="0">
              <a:buNone/>
            </a:pPr>
            <a:r>
              <a:rPr lang="en-US" dirty="0"/>
              <a:t>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      print ("Calling child constructor")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def </a:t>
            </a:r>
            <a:r>
              <a:rPr lang="en-US" dirty="0" err="1"/>
              <a:t>childMethod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print ('Calling child method’)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2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88AF-C05D-4C58-8839-C3017710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65D7D-7436-420F-9B8F-261A2ED08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 = Child() # instance of child </a:t>
            </a:r>
          </a:p>
          <a:p>
            <a:pPr marL="0" indent="0">
              <a:buNone/>
            </a:pPr>
            <a:r>
              <a:rPr lang="en-US" dirty="0" err="1"/>
              <a:t>c.childMethod</a:t>
            </a:r>
            <a:r>
              <a:rPr lang="en-US" dirty="0"/>
              <a:t>() # child calls its method </a:t>
            </a:r>
          </a:p>
          <a:p>
            <a:pPr marL="0" indent="0">
              <a:buNone/>
            </a:pPr>
            <a:r>
              <a:rPr lang="en-US" dirty="0" err="1"/>
              <a:t>c.parentMethod</a:t>
            </a:r>
            <a:r>
              <a:rPr lang="en-US" dirty="0"/>
              <a:t>() # calls parent's method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c.setAttr</a:t>
            </a:r>
            <a:r>
              <a:rPr lang="en-US" dirty="0"/>
              <a:t>(200) # again call parent's method </a:t>
            </a:r>
          </a:p>
          <a:p>
            <a:pPr marL="0" indent="0">
              <a:buNone/>
            </a:pPr>
            <a:r>
              <a:rPr lang="en-US" dirty="0" err="1"/>
              <a:t>c.getAttr</a:t>
            </a:r>
            <a:r>
              <a:rPr lang="en-US" dirty="0"/>
              <a:t>() # again call parent's method</a:t>
            </a:r>
          </a:p>
        </p:txBody>
      </p:sp>
    </p:spTree>
    <p:extLst>
      <p:ext uri="{BB962C8B-B14F-4D97-AF65-F5344CB8AC3E}">
        <p14:creationId xmlns:p14="http://schemas.microsoft.com/office/powerpoint/2010/main" val="1860629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CC9C-CBC8-4646-8733-9036106A9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259645"/>
            <a:ext cx="10648455" cy="654755"/>
          </a:xfrm>
        </p:spPr>
        <p:txBody>
          <a:bodyPr/>
          <a:lstStyle/>
          <a:p>
            <a:r>
              <a:rPr lang="en-US" dirty="0"/>
              <a:t>Multilevel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800F9-C9D0-4BFC-9D70-718858C7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914400"/>
            <a:ext cx="10546854" cy="455194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Multilevel inheritance is also possible in Python like other Object Oriented programming languages. </a:t>
            </a:r>
          </a:p>
          <a:p>
            <a:r>
              <a:rPr lang="en-US" dirty="0"/>
              <a:t>We can inherit a derived class from another derived class, this process is known as multilevel inheritance. 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Animal: 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/>
              <a:t>def</a:t>
            </a:r>
            <a:r>
              <a:rPr lang="en-US" dirty="0"/>
              <a:t> eat(self):  </a:t>
            </a:r>
          </a:p>
          <a:p>
            <a:pPr marL="0" indent="0">
              <a:buNone/>
            </a:pPr>
            <a:r>
              <a:rPr lang="en-US" dirty="0"/>
              <a:t>      </a:t>
            </a:r>
            <a:r>
              <a:rPr lang="en-US" b="1" dirty="0"/>
              <a:t>print</a:t>
            </a:r>
            <a:r>
              <a:rPr lang="en-US" dirty="0"/>
              <a:t> 'Eating...'  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Dog(Animal):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b="1" dirty="0"/>
              <a:t>def</a:t>
            </a:r>
            <a:r>
              <a:rPr lang="en-US" dirty="0"/>
              <a:t> bark(self):  </a:t>
            </a:r>
          </a:p>
          <a:p>
            <a:pPr marL="0" indent="0">
              <a:buNone/>
            </a:pPr>
            <a:r>
              <a:rPr lang="en-US" dirty="0"/>
              <a:t>      </a:t>
            </a:r>
            <a:r>
              <a:rPr lang="en-US" b="1" dirty="0"/>
              <a:t>print</a:t>
            </a:r>
            <a:r>
              <a:rPr lang="en-US" dirty="0"/>
              <a:t> 'Barking...'  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BabyDog</a:t>
            </a:r>
            <a:r>
              <a:rPr lang="en-US" dirty="0"/>
              <a:t>(Dog):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/>
              <a:t>def</a:t>
            </a:r>
            <a:r>
              <a:rPr lang="en-US" dirty="0"/>
              <a:t> weep(self):  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b="1" dirty="0"/>
              <a:t>print</a:t>
            </a:r>
            <a:r>
              <a:rPr lang="en-US" dirty="0"/>
              <a:t> 'Weeping...'  </a:t>
            </a:r>
          </a:p>
          <a:p>
            <a:pPr marL="0" indent="0">
              <a:buNone/>
            </a:pPr>
            <a:r>
              <a:rPr lang="en-US" dirty="0"/>
              <a:t>d=</a:t>
            </a:r>
            <a:r>
              <a:rPr lang="en-US" dirty="0" err="1"/>
              <a:t>BabyDog</a:t>
            </a:r>
            <a:r>
              <a:rPr lang="en-US" dirty="0"/>
              <a:t>()  </a:t>
            </a:r>
          </a:p>
          <a:p>
            <a:pPr marL="0" indent="0">
              <a:buNone/>
            </a:pPr>
            <a:r>
              <a:rPr lang="en-US" dirty="0" err="1"/>
              <a:t>d.eat</a:t>
            </a:r>
            <a:r>
              <a:rPr lang="en-US" dirty="0"/>
              <a:t>()  </a:t>
            </a:r>
          </a:p>
          <a:p>
            <a:pPr marL="0" indent="0">
              <a:buNone/>
            </a:pPr>
            <a:r>
              <a:rPr lang="en-US" dirty="0" err="1"/>
              <a:t>d.bark</a:t>
            </a:r>
            <a:r>
              <a:rPr lang="en-US" dirty="0"/>
              <a:t>()  </a:t>
            </a:r>
          </a:p>
          <a:p>
            <a:pPr marL="0" indent="0">
              <a:buNone/>
            </a:pPr>
            <a:r>
              <a:rPr lang="en-US" dirty="0" err="1"/>
              <a:t>d.weep</a:t>
            </a:r>
            <a:r>
              <a:rPr lang="en-US" dirty="0"/>
              <a:t>()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43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C9E3-92CF-47C7-90FE-CA36BB21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22" y="282223"/>
            <a:ext cx="10569433" cy="666044"/>
          </a:xfrm>
        </p:spPr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0F75-5BA0-4FFF-A58B-EE8C38DD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423" y="948268"/>
            <a:ext cx="10569432" cy="4518078"/>
          </a:xfrm>
        </p:spPr>
        <p:txBody>
          <a:bodyPr>
            <a:normAutofit/>
          </a:bodyPr>
          <a:lstStyle/>
          <a:p>
            <a:r>
              <a:rPr lang="en-US" dirty="0"/>
              <a:t>Python supports multiple inheritance too. It allows us to inherit multiple parent classes. </a:t>
            </a:r>
          </a:p>
          <a:p>
            <a:r>
              <a:rPr lang="en-US" dirty="0"/>
              <a:t>We can derive a child class from more than one base (parent) classes.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Base1: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/>
              <a:t>pass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Base2: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/>
              <a:t>pass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MultiDerived</a:t>
            </a:r>
            <a:r>
              <a:rPr lang="en-US" dirty="0"/>
              <a:t>(Base1, Base2):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/>
              <a:t>pass</a:t>
            </a:r>
            <a:r>
              <a:rPr lang="en-US" dirty="0"/>
              <a:t> 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7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56C5-474C-4DD2-B0B8-70E37417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221" y="338668"/>
            <a:ext cx="10264633" cy="1052988"/>
          </a:xfrm>
        </p:spPr>
        <p:txBody>
          <a:bodyPr/>
          <a:lstStyle/>
          <a:p>
            <a:r>
              <a:rPr lang="en-US" dirty="0"/>
              <a:t>1)Class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44B5-C848-470B-9016-B0740203E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79" y="1391656"/>
            <a:ext cx="10422676" cy="4074689"/>
          </a:xfrm>
        </p:spPr>
        <p:txBody>
          <a:bodyPr/>
          <a:lstStyle/>
          <a:p>
            <a:r>
              <a:rPr lang="en-US" dirty="0"/>
              <a:t>Class can be defined as a collection of objects. </a:t>
            </a:r>
          </a:p>
          <a:p>
            <a:r>
              <a:rPr lang="en-US" dirty="0"/>
              <a:t>It is a logical entity that has some specific attributes and methods.</a:t>
            </a:r>
          </a:p>
          <a:p>
            <a:r>
              <a:rPr lang="en-US" dirty="0"/>
              <a:t>It is collection of Data members and Member Functions</a:t>
            </a:r>
          </a:p>
          <a:p>
            <a:r>
              <a:rPr lang="en-US" dirty="0"/>
              <a:t>It is blue print</a:t>
            </a:r>
          </a:p>
          <a:p>
            <a:pPr marL="0" indent="0">
              <a:buNone/>
            </a:pPr>
            <a:r>
              <a:rPr lang="en-US" dirty="0"/>
              <a:t>Data Member: </a:t>
            </a:r>
          </a:p>
          <a:p>
            <a:pPr marL="0" indent="0">
              <a:buNone/>
            </a:pPr>
            <a:r>
              <a:rPr lang="en-US" dirty="0"/>
              <a:t>          It is nothing but a variable</a:t>
            </a:r>
          </a:p>
          <a:p>
            <a:pPr marL="0" indent="0">
              <a:buNone/>
            </a:pPr>
            <a:r>
              <a:rPr lang="en-US" dirty="0"/>
              <a:t>Member Function:</a:t>
            </a:r>
          </a:p>
          <a:p>
            <a:pPr marL="0" indent="0">
              <a:buNone/>
            </a:pPr>
            <a:r>
              <a:rPr lang="en-US" dirty="0"/>
              <a:t>                It is nothing but a functions or methods</a:t>
            </a:r>
          </a:p>
        </p:txBody>
      </p:sp>
    </p:spTree>
    <p:extLst>
      <p:ext uri="{BB962C8B-B14F-4D97-AF65-F5344CB8AC3E}">
        <p14:creationId xmlns:p14="http://schemas.microsoft.com/office/powerpoint/2010/main" val="28454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612A-9C21-4291-B02F-DA2A2D57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237068"/>
            <a:ext cx="10512988" cy="666044"/>
          </a:xfrm>
        </p:spPr>
        <p:txBody>
          <a:bodyPr/>
          <a:lstStyle/>
          <a:p>
            <a:r>
              <a:rPr lang="en-US" dirty="0" err="1"/>
              <a:t>Acesses</a:t>
            </a:r>
            <a:r>
              <a:rPr lang="en-US" dirty="0"/>
              <a:t> specifier: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E570-5CC6-48C1-86FE-C92DC10D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824090"/>
            <a:ext cx="10512988" cy="46422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1)Private Member:</a:t>
            </a:r>
          </a:p>
          <a:p>
            <a:pPr marL="0" indent="0">
              <a:buNone/>
            </a:pPr>
            <a:r>
              <a:rPr lang="en-US" dirty="0"/>
              <a:t>                           To define in private in python we have to use (__).__ can be used to define private attributes in a class. And it cant be accessed directly.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Class Sample:</a:t>
            </a:r>
          </a:p>
          <a:p>
            <a:pPr marL="0" indent="0">
              <a:buNone/>
            </a:pPr>
            <a:r>
              <a:rPr lang="en-US" dirty="0"/>
              <a:t>             name = 'class name' .... </a:t>
            </a:r>
          </a:p>
          <a:p>
            <a:pPr marL="0" indent="0">
              <a:buNone/>
            </a:pPr>
            <a:r>
              <a:rPr lang="en-US" dirty="0"/>
              <a:t>             __name1 = 'class name1’</a:t>
            </a:r>
          </a:p>
          <a:p>
            <a:pPr marL="0" indent="0">
              <a:buNone/>
            </a:pPr>
            <a:r>
              <a:rPr lang="en-US" dirty="0"/>
              <a:t>s=Sample()</a:t>
            </a:r>
          </a:p>
          <a:p>
            <a:pPr marL="0" indent="0">
              <a:buNone/>
            </a:pPr>
            <a:r>
              <a:rPr lang="en-US" dirty="0"/>
              <a:t>s.name</a:t>
            </a:r>
          </a:p>
        </p:txBody>
      </p:sp>
    </p:spTree>
    <p:extLst>
      <p:ext uri="{BB962C8B-B14F-4D97-AF65-F5344CB8AC3E}">
        <p14:creationId xmlns:p14="http://schemas.microsoft.com/office/powerpoint/2010/main" val="323177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FB86-D61F-4C1D-8FD6-1FD91AB2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645" y="270934"/>
            <a:ext cx="10287210" cy="835378"/>
          </a:xfrm>
        </p:spPr>
        <p:txBody>
          <a:bodyPr/>
          <a:lstStyle/>
          <a:p>
            <a:r>
              <a:rPr lang="en-US" dirty="0"/>
              <a:t>Protected: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D83A-E59C-482A-B692-D59421961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23" y="891822"/>
            <a:ext cx="10467832" cy="4574523"/>
          </a:xfrm>
        </p:spPr>
        <p:txBody>
          <a:bodyPr/>
          <a:lstStyle/>
          <a:p>
            <a:r>
              <a:rPr lang="en-US" dirty="0"/>
              <a:t>To define the protected member in python we have to use like is  _(</a:t>
            </a:r>
            <a:r>
              <a:rPr lang="en-US" dirty="0" err="1"/>
              <a:t>variablename</a:t>
            </a:r>
            <a:r>
              <a:rPr lang="en-US" dirty="0"/>
              <a:t>) is protected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 class Sample:</a:t>
            </a:r>
          </a:p>
          <a:p>
            <a:pPr marL="0" indent="0">
              <a:buNone/>
            </a:pPr>
            <a:r>
              <a:rPr lang="en-US" dirty="0"/>
              <a:t>             _name=“Krishna”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S=Sample()</a:t>
            </a:r>
          </a:p>
          <a:p>
            <a:pPr marL="0" indent="0">
              <a:buNone/>
            </a:pPr>
            <a:r>
              <a:rPr lang="en-US" dirty="0" err="1"/>
              <a:t>s._name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5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7917-53DD-4E16-9286-8A22BB6F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56" y="79023"/>
            <a:ext cx="10501699" cy="558800"/>
          </a:xfrm>
        </p:spPr>
        <p:txBody>
          <a:bodyPr/>
          <a:lstStyle/>
          <a:p>
            <a:r>
              <a:rPr lang="en-US" dirty="0"/>
              <a:t>Example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83CAC-AB5B-4638-92D0-D74595FD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156" y="790222"/>
            <a:ext cx="11638844" cy="54299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500" dirty="0"/>
              <a:t>class Employee:</a:t>
            </a:r>
          </a:p>
          <a:p>
            <a:pPr marL="0" indent="0">
              <a:buNone/>
            </a:pPr>
            <a:r>
              <a:rPr lang="en-US" sz="2500" dirty="0"/>
              <a:t>  # 'Common base class for all employees'</a:t>
            </a:r>
          </a:p>
          <a:p>
            <a:pPr marL="0" indent="0">
              <a:buNone/>
            </a:pPr>
            <a:r>
              <a:rPr lang="en-US" sz="2500" dirty="0"/>
              <a:t>   </a:t>
            </a:r>
            <a:r>
              <a:rPr lang="en-US" sz="2500" dirty="0" err="1"/>
              <a:t>empCount</a:t>
            </a:r>
            <a:r>
              <a:rPr lang="en-US" sz="2500" dirty="0"/>
              <a:t> = 0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   def __</a:t>
            </a:r>
            <a:r>
              <a:rPr lang="en-US" sz="2500" dirty="0" err="1"/>
              <a:t>init</a:t>
            </a:r>
            <a:r>
              <a:rPr lang="en-US" sz="2500" dirty="0"/>
              <a:t>__(self, name, salary):</a:t>
            </a:r>
          </a:p>
          <a:p>
            <a:pPr marL="0" indent="0">
              <a:buNone/>
            </a:pPr>
            <a:r>
              <a:rPr lang="en-US" sz="2500" dirty="0"/>
              <a:t>      self.name = name</a:t>
            </a:r>
          </a:p>
          <a:p>
            <a:pPr marL="0" indent="0">
              <a:buNone/>
            </a:pPr>
            <a:r>
              <a:rPr lang="en-US" sz="2500" dirty="0"/>
              <a:t>      </a:t>
            </a:r>
            <a:r>
              <a:rPr lang="en-US" sz="2500" dirty="0" err="1"/>
              <a:t>self.salary</a:t>
            </a:r>
            <a:r>
              <a:rPr lang="en-US" sz="2500" dirty="0"/>
              <a:t> = salary</a:t>
            </a:r>
          </a:p>
          <a:p>
            <a:pPr marL="0" indent="0">
              <a:buNone/>
            </a:pPr>
            <a:r>
              <a:rPr lang="en-US" sz="2500" dirty="0"/>
              <a:t>      </a:t>
            </a:r>
            <a:r>
              <a:rPr lang="en-US" sz="2500" dirty="0" err="1"/>
              <a:t>Employee.empCount</a:t>
            </a:r>
            <a:r>
              <a:rPr lang="en-US" sz="2500" dirty="0"/>
              <a:t> += 1</a:t>
            </a:r>
          </a:p>
          <a:p>
            <a:pPr marL="0" indent="0">
              <a:buNone/>
            </a:pPr>
            <a:r>
              <a:rPr lang="en-US" sz="2500" dirty="0"/>
              <a:t>   </a:t>
            </a:r>
          </a:p>
          <a:p>
            <a:pPr marL="0" indent="0">
              <a:buNone/>
            </a:pPr>
            <a:r>
              <a:rPr lang="en-US" sz="2500" dirty="0"/>
              <a:t>   def </a:t>
            </a:r>
            <a:r>
              <a:rPr lang="en-US" sz="2500" dirty="0" err="1"/>
              <a:t>displayCount</a:t>
            </a:r>
            <a:r>
              <a:rPr lang="en-US" sz="2500" dirty="0"/>
              <a:t>(self):</a:t>
            </a:r>
          </a:p>
          <a:p>
            <a:pPr marL="0" indent="0">
              <a:buNone/>
            </a:pPr>
            <a:r>
              <a:rPr lang="en-US" sz="2500" dirty="0"/>
              <a:t>     print "Total Employee %d" % </a:t>
            </a:r>
            <a:r>
              <a:rPr lang="en-US" sz="2500" dirty="0" err="1"/>
              <a:t>Employee.empCount</a:t>
            </a: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   def </a:t>
            </a:r>
            <a:r>
              <a:rPr lang="en-US" sz="2500" dirty="0" err="1"/>
              <a:t>displayEmployee</a:t>
            </a:r>
            <a:r>
              <a:rPr lang="en-US" sz="2500" dirty="0"/>
              <a:t>(self):</a:t>
            </a:r>
          </a:p>
          <a:p>
            <a:pPr marL="0" indent="0">
              <a:buNone/>
            </a:pPr>
            <a:r>
              <a:rPr lang="en-US" sz="2500" dirty="0"/>
              <a:t>      print "Name : ", self.name,  ", Salary: ", </a:t>
            </a:r>
            <a:r>
              <a:rPr lang="en-US" sz="2500" dirty="0" err="1"/>
              <a:t>self.salary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8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BFA6-D53E-4DF8-8B51-B0935F75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643" y="293512"/>
            <a:ext cx="10287211" cy="587022"/>
          </a:xfrm>
        </p:spPr>
        <p:txBody>
          <a:bodyPr/>
          <a:lstStyle/>
          <a:p>
            <a:r>
              <a:rPr lang="en-US" dirty="0"/>
              <a:t>Object: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15AB9-A97D-4C1A-9EFB-C6BD2D2E2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880534"/>
            <a:ext cx="10377521" cy="4585811"/>
          </a:xfrm>
        </p:spPr>
        <p:txBody>
          <a:bodyPr/>
          <a:lstStyle/>
          <a:p>
            <a:r>
              <a:rPr lang="en-US" dirty="0"/>
              <a:t>We can create new object instances of the classes. </a:t>
            </a:r>
          </a:p>
          <a:p>
            <a:r>
              <a:rPr lang="en-US" dirty="0"/>
              <a:t>The procedure to create an object is similar to a function call.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 "This would create first object of Employee class" </a:t>
            </a:r>
          </a:p>
          <a:p>
            <a:pPr marL="0" indent="0">
              <a:buNone/>
            </a:pPr>
            <a:r>
              <a:rPr lang="en-US" dirty="0"/>
              <a:t>  emp1 = Employee("Zara", 2000) </a:t>
            </a:r>
          </a:p>
          <a:p>
            <a:pPr marL="0" indent="0">
              <a:buNone/>
            </a:pPr>
            <a:r>
              <a:rPr lang="en-US" dirty="0"/>
              <a:t> "This would create second object of Employee class“</a:t>
            </a:r>
          </a:p>
          <a:p>
            <a:pPr marL="0" indent="0">
              <a:buNone/>
            </a:pPr>
            <a:r>
              <a:rPr lang="en-US" dirty="0"/>
              <a:t>   emp2 = Employee("Manni", 5000) </a:t>
            </a:r>
          </a:p>
        </p:txBody>
      </p:sp>
    </p:spTree>
    <p:extLst>
      <p:ext uri="{BB962C8B-B14F-4D97-AF65-F5344CB8AC3E}">
        <p14:creationId xmlns:p14="http://schemas.microsoft.com/office/powerpoint/2010/main" val="26710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AE11-94FC-4642-9DFD-16E64674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533" y="327379"/>
            <a:ext cx="10174322" cy="654754"/>
          </a:xfrm>
        </p:spPr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E8954-B294-4523-A0A5-7101CD118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623" y="982134"/>
            <a:ext cx="10366232" cy="4484212"/>
          </a:xfrm>
        </p:spPr>
        <p:txBody>
          <a:bodyPr>
            <a:normAutofit/>
          </a:bodyPr>
          <a:lstStyle/>
          <a:p>
            <a:r>
              <a:rPr lang="en-US" dirty="0"/>
              <a:t>But a class can implement the special method </a:t>
            </a:r>
            <a:r>
              <a:rPr lang="en-US" i="1" dirty="0"/>
              <a:t>__del__()</a:t>
            </a:r>
            <a:r>
              <a:rPr lang="en-US" dirty="0"/>
              <a:t>, called a destructor, that is invoked when the instance is about to be destroyed.</a:t>
            </a:r>
          </a:p>
          <a:p>
            <a:r>
              <a:rPr lang="en-US" dirty="0"/>
              <a:t>This method might be used to clean up any non memory resources used by an instance.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1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57F6-643C-44DB-AE48-F2118A91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44" y="1"/>
            <a:ext cx="10592011" cy="50799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92FD5-CBBC-4B56-95FD-46962E928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22" y="508000"/>
            <a:ext cx="10467833" cy="495834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Point:</a:t>
            </a:r>
          </a:p>
          <a:p>
            <a:pPr marL="0" indent="0">
              <a:buNone/>
            </a:pPr>
            <a:r>
              <a:rPr lang="en-US" dirty="0"/>
              <a:t>   def __</a:t>
            </a:r>
            <a:r>
              <a:rPr lang="en-US" dirty="0" err="1"/>
              <a:t>init</a:t>
            </a:r>
            <a:r>
              <a:rPr lang="en-US" dirty="0"/>
              <a:t>__( self, x=0, y=0):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self.x</a:t>
            </a:r>
            <a:r>
              <a:rPr lang="en-US" dirty="0"/>
              <a:t> = x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self.y</a:t>
            </a:r>
            <a:r>
              <a:rPr lang="en-US" dirty="0"/>
              <a:t> = y</a:t>
            </a:r>
          </a:p>
          <a:p>
            <a:pPr marL="0" indent="0">
              <a:buNone/>
            </a:pPr>
            <a:r>
              <a:rPr lang="en-US" dirty="0"/>
              <a:t>   def __del__(self):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class_name</a:t>
            </a:r>
            <a:r>
              <a:rPr lang="en-US" dirty="0"/>
              <a:t> = </a:t>
            </a:r>
            <a:r>
              <a:rPr lang="en-US" dirty="0" err="1"/>
              <a:t>self.__class__.__name</a:t>
            </a:r>
            <a:r>
              <a:rPr lang="en-US" dirty="0"/>
              <a:t>__</a:t>
            </a:r>
          </a:p>
          <a:p>
            <a:pPr marL="0" indent="0">
              <a:buNone/>
            </a:pPr>
            <a:r>
              <a:rPr lang="en-US" dirty="0"/>
              <a:t>      print </a:t>
            </a:r>
            <a:r>
              <a:rPr lang="en-US" dirty="0" err="1"/>
              <a:t>class_name</a:t>
            </a:r>
            <a:r>
              <a:rPr lang="en-US" dirty="0"/>
              <a:t>, "destroyed"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pt1 = Point()</a:t>
            </a:r>
          </a:p>
          <a:p>
            <a:pPr marL="0" indent="0">
              <a:buNone/>
            </a:pPr>
            <a:r>
              <a:rPr lang="en-US" dirty="0"/>
              <a:t>pt2 = pt1</a:t>
            </a:r>
          </a:p>
          <a:p>
            <a:pPr marL="0" indent="0">
              <a:buNone/>
            </a:pPr>
            <a:r>
              <a:rPr lang="en-US" dirty="0"/>
              <a:t>pt3 = pt1</a:t>
            </a:r>
          </a:p>
          <a:p>
            <a:pPr marL="0" indent="0">
              <a:buNone/>
            </a:pPr>
            <a:r>
              <a:rPr lang="en-US" dirty="0"/>
              <a:t>print id(pt1), id(pt2), id(pt3) # prints the ids of the </a:t>
            </a:r>
            <a:r>
              <a:rPr lang="en-US" dirty="0" err="1"/>
              <a:t>obejcts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del pt1</a:t>
            </a:r>
          </a:p>
          <a:p>
            <a:pPr marL="0" indent="0">
              <a:buNone/>
            </a:pPr>
            <a:r>
              <a:rPr lang="en-US" dirty="0"/>
              <a:t>del pt2</a:t>
            </a:r>
          </a:p>
          <a:p>
            <a:pPr marL="0" indent="0">
              <a:buNone/>
            </a:pPr>
            <a:r>
              <a:rPr lang="en-US" dirty="0"/>
              <a:t>del pt3</a:t>
            </a:r>
          </a:p>
        </p:txBody>
      </p:sp>
    </p:spTree>
    <p:extLst>
      <p:ext uri="{BB962C8B-B14F-4D97-AF65-F5344CB8AC3E}">
        <p14:creationId xmlns:p14="http://schemas.microsoft.com/office/powerpoint/2010/main" val="299740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E6AC-F84A-45FE-B18E-2BB367D6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57" y="270933"/>
            <a:ext cx="10501698" cy="620889"/>
          </a:xfrm>
        </p:spPr>
        <p:txBody>
          <a:bodyPr/>
          <a:lstStyle/>
          <a:p>
            <a:r>
              <a:rPr lang="en-US" dirty="0"/>
              <a:t>Inheritance: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ABC29-8A3D-458C-88B9-A13D2E9B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11" y="643468"/>
            <a:ext cx="11255022" cy="4822878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/>
              <a:t>The transfer of the characteristics of a class to other classes that are derived from it.</a:t>
            </a:r>
          </a:p>
          <a:p>
            <a:r>
              <a:rPr lang="en-US" sz="5600" dirty="0"/>
              <a:t>It is inherit the properties from parent class to child class.</a:t>
            </a:r>
          </a:p>
          <a:p>
            <a:pPr marL="0" indent="0">
              <a:buNone/>
            </a:pPr>
            <a:r>
              <a:rPr lang="en-US" sz="5600" dirty="0"/>
              <a:t>Example:</a:t>
            </a:r>
          </a:p>
          <a:p>
            <a:pPr marL="0" indent="0">
              <a:buNone/>
            </a:pPr>
            <a:r>
              <a:rPr lang="en-US" sz="8000" dirty="0"/>
              <a:t>class Parent:   </a:t>
            </a:r>
            <a:r>
              <a:rPr lang="en-US" sz="17600" dirty="0"/>
              <a:t>    </a:t>
            </a:r>
            <a:r>
              <a:rPr lang="en-US" sz="6400" dirty="0"/>
              <a:t># define parent class</a:t>
            </a:r>
          </a:p>
          <a:p>
            <a:pPr marL="0" indent="0">
              <a:buNone/>
            </a:pPr>
            <a:r>
              <a:rPr lang="en-US" sz="6400" dirty="0"/>
              <a:t>   </a:t>
            </a:r>
            <a:r>
              <a:rPr lang="en-US" sz="6400" dirty="0" err="1"/>
              <a:t>parentAttr</a:t>
            </a:r>
            <a:r>
              <a:rPr lang="en-US" sz="6400" dirty="0"/>
              <a:t> = 100</a:t>
            </a:r>
          </a:p>
          <a:p>
            <a:pPr marL="0" indent="0">
              <a:buNone/>
            </a:pPr>
            <a:r>
              <a:rPr lang="en-US" sz="6400" dirty="0"/>
              <a:t>   def __</a:t>
            </a:r>
            <a:r>
              <a:rPr lang="en-US" sz="6400" dirty="0" err="1"/>
              <a:t>init</a:t>
            </a:r>
            <a:r>
              <a:rPr lang="en-US" sz="6400" dirty="0"/>
              <a:t>__(self):</a:t>
            </a:r>
          </a:p>
          <a:p>
            <a:pPr marL="0" indent="0">
              <a:buNone/>
            </a:pPr>
            <a:r>
              <a:rPr lang="en-US" sz="6400" dirty="0"/>
              <a:t>      print ("Calling parent constructor")</a:t>
            </a:r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r>
              <a:rPr lang="en-US" sz="6400" dirty="0"/>
              <a:t>   def </a:t>
            </a:r>
            <a:r>
              <a:rPr lang="en-US" sz="6400" dirty="0" err="1"/>
              <a:t>parentMethod</a:t>
            </a:r>
            <a:r>
              <a:rPr lang="en-US" sz="6400" dirty="0"/>
              <a:t>(self):</a:t>
            </a:r>
          </a:p>
          <a:p>
            <a:pPr marL="0" indent="0">
              <a:buNone/>
            </a:pPr>
            <a:r>
              <a:rPr lang="en-US" sz="6400" dirty="0"/>
              <a:t>      print ('Calling parent method')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108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609</TotalTime>
  <Words>769</Words>
  <Application>Microsoft Office PowerPoint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Wingdings</vt:lpstr>
      <vt:lpstr>Gallery</vt:lpstr>
      <vt:lpstr>Oop</vt:lpstr>
      <vt:lpstr>1)Class</vt:lpstr>
      <vt:lpstr>Acesses specifier:</vt:lpstr>
      <vt:lpstr>Protected:</vt:lpstr>
      <vt:lpstr>Example :</vt:lpstr>
      <vt:lpstr>Object:</vt:lpstr>
      <vt:lpstr>Destructor</vt:lpstr>
      <vt:lpstr>Example</vt:lpstr>
      <vt:lpstr>Inheritance:</vt:lpstr>
      <vt:lpstr>Example</vt:lpstr>
      <vt:lpstr>PowerPoint Presentation</vt:lpstr>
      <vt:lpstr>Multilevel Inheritance</vt:lpstr>
      <vt:lpstr>Multiple 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WTL_DELL_LAP-1</dc:creator>
  <cp:lastModifiedBy>WTL_DELL_LAP-1</cp:lastModifiedBy>
  <cp:revision>11</cp:revision>
  <dcterms:created xsi:type="dcterms:W3CDTF">2018-06-02T13:11:57Z</dcterms:created>
  <dcterms:modified xsi:type="dcterms:W3CDTF">2018-06-03T10:16:18Z</dcterms:modified>
</cp:coreProperties>
</file>