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‹#›</a:t>
            </a:fld>
            <a:endParaRPr lang="en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9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758" y="843148"/>
            <a:ext cx="120653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Science, Machine Learning &amp; AI</a:t>
            </a:r>
          </a:p>
        </p:txBody>
      </p:sp>
    </p:spTree>
    <p:extLst>
      <p:ext uri="{BB962C8B-B14F-4D97-AF65-F5344CB8AC3E}">
        <p14:creationId xmlns:p14="http://schemas.microsoft.com/office/powerpoint/2010/main" val="64823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10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3345" y="285008"/>
            <a:ext cx="11416147" cy="112815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Application of Unsupervised Learning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1305" y="1986874"/>
            <a:ext cx="9796492" cy="4165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In cricket the expected runs are showing based on the current runs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Weather forecast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IN" sz="4267" dirty="0"/>
          </a:p>
        </p:txBody>
      </p:sp>
    </p:spTree>
    <p:extLst>
      <p:ext uri="{BB962C8B-B14F-4D97-AF65-F5344CB8AC3E}">
        <p14:creationId xmlns:p14="http://schemas.microsoft.com/office/powerpoint/2010/main" val="306450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11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49776" y="381990"/>
            <a:ext cx="9407848" cy="10608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8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Reinforcement learning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7512" y="1021279"/>
            <a:ext cx="11526982" cy="54547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000" dirty="0"/>
              <a:t>In this type of learning, the algorithm discovers through trial and error which action yields the greatest reward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000" dirty="0"/>
              <a:t>This type of learning has three components: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000" dirty="0"/>
              <a:t>	1. the agent (learner or decision maker)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000" dirty="0"/>
              <a:t>	2. the environment (agent interact with)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267" dirty="0"/>
              <a:t>	3. the actions (what the agent can do)</a:t>
            </a:r>
          </a:p>
        </p:txBody>
      </p:sp>
    </p:spTree>
    <p:extLst>
      <p:ext uri="{BB962C8B-B14F-4D97-AF65-F5344CB8AC3E}">
        <p14:creationId xmlns:p14="http://schemas.microsoft.com/office/powerpoint/2010/main" val="28092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12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0347" y="628982"/>
            <a:ext cx="11484972" cy="56886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400" dirty="0"/>
              <a:t>The objective of the agent is to choose the action that maximise the expected reward over a given amount of time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400" dirty="0"/>
              <a:t>The agent will reach the goal faster by following a good policy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400" dirty="0"/>
              <a:t>So the goal of reinforcement learning is to learn the best policy</a:t>
            </a:r>
          </a:p>
        </p:txBody>
      </p:sp>
    </p:spTree>
    <p:extLst>
      <p:ext uri="{BB962C8B-B14F-4D97-AF65-F5344CB8AC3E}">
        <p14:creationId xmlns:p14="http://schemas.microsoft.com/office/powerpoint/2010/main" val="393675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13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0847" y="300843"/>
            <a:ext cx="11479479" cy="76002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of Reinforcement learning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0847" y="1235034"/>
            <a:ext cx="11210307" cy="47923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800" dirty="0"/>
              <a:t>Used for robotics, gaming and navigation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800" dirty="0"/>
              <a:t>Finance sector, power system etc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800" dirty="0"/>
              <a:t>Inventory  management , manufacturing etc</a:t>
            </a:r>
          </a:p>
        </p:txBody>
      </p:sp>
    </p:spTree>
    <p:extLst>
      <p:ext uri="{BB962C8B-B14F-4D97-AF65-F5344CB8AC3E}">
        <p14:creationId xmlns:p14="http://schemas.microsoft.com/office/powerpoint/2010/main" val="16990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2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016" y="724395"/>
            <a:ext cx="10751126" cy="353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b="1" dirty="0"/>
              <a:t>Machine Learning</a:t>
            </a:r>
            <a:r>
              <a:rPr lang="en-IN" sz="3733" dirty="0"/>
              <a:t> is a science to make the machine capable of taking the decision itself</a:t>
            </a:r>
          </a:p>
          <a:p>
            <a:endParaRPr lang="en-IN" sz="3733" dirty="0"/>
          </a:p>
          <a:p>
            <a:r>
              <a:rPr lang="en-IN" sz="3733" b="1" dirty="0" err="1"/>
              <a:t>Alpavdin</a:t>
            </a:r>
            <a:r>
              <a:rPr lang="en-IN" sz="3733" b="1" dirty="0"/>
              <a:t> defines Machine Learning as-</a:t>
            </a:r>
          </a:p>
          <a:p>
            <a:r>
              <a:rPr lang="en-IN" sz="3733" b="1" i="1" dirty="0"/>
              <a:t>	“Optimizing a performance criterion using example data and past experience”</a:t>
            </a:r>
            <a:r>
              <a:rPr lang="en-IN" sz="3733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7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3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80176" y="243583"/>
            <a:ext cx="5700685" cy="67477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IN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265" y="918359"/>
            <a:ext cx="11012385" cy="55734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i="1" dirty="0"/>
              <a:t>Machine Learning is the field of study that gives computers the ability to learn without being explicitly programmed</a:t>
            </a:r>
            <a:r>
              <a:rPr lang="en-IN" sz="4267" i="1" dirty="0"/>
              <a:t>.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b="1" dirty="0"/>
              <a:t>machine learning</a:t>
            </a:r>
            <a:r>
              <a:rPr lang="en-IN" sz="3600" dirty="0"/>
              <a:t> process is an approach to developing artificial intelligence</a:t>
            </a:r>
            <a:r>
              <a:rPr lang="en-IN" sz="4267" dirty="0"/>
              <a:t>.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i="1" dirty="0"/>
              <a:t>Is a method of data analysis that automates analytical model building 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endParaRPr lang="en-IN" sz="4267" dirty="0"/>
          </a:p>
        </p:txBody>
      </p:sp>
    </p:spTree>
    <p:extLst>
      <p:ext uri="{BB962C8B-B14F-4D97-AF65-F5344CB8AC3E}">
        <p14:creationId xmlns:p14="http://schemas.microsoft.com/office/powerpoint/2010/main" val="5862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4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6693" y="253341"/>
            <a:ext cx="10418616" cy="96586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4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Applications of Machine Learning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443739"/>
              </p:ext>
            </p:extLst>
          </p:nvPr>
        </p:nvGraphicFramePr>
        <p:xfrm>
          <a:off x="486889" y="950026"/>
          <a:ext cx="11198432" cy="635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2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Fraud detection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Recommendation engine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2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Real time ads on web pages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Credit scoring and next best</a:t>
                      </a:r>
                      <a:r>
                        <a:rPr lang="en-IN" sz="3600" baseline="0" dirty="0"/>
                        <a:t> offer</a:t>
                      </a:r>
                      <a:endParaRPr lang="en-IN" sz="3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2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Email spam filtering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Pattern and</a:t>
                      </a:r>
                      <a:r>
                        <a:rPr lang="en-IN" sz="3600" baseline="0" dirty="0"/>
                        <a:t> image recognition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2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Handwriting recognition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600" dirty="0"/>
                        <a:t>Customer segmentation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6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5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6550" y="237507"/>
            <a:ext cx="10205003" cy="90252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5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3 types of Machine learning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385" y="1638796"/>
            <a:ext cx="10549250" cy="4518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5867" dirty="0"/>
              <a:t>Supervised learning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5867" dirty="0"/>
              <a:t>Unsupervised learning 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5867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88634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6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2509" y="382463"/>
            <a:ext cx="11479480" cy="63152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733" dirty="0">
                <a:solidFill>
                  <a:schemeClr val="accent2"/>
                </a:solidFill>
              </a:rPr>
              <a:t>Supervised Learning </a:t>
            </a:r>
            <a:r>
              <a:rPr lang="en-IN" sz="3733" dirty="0"/>
              <a:t>- 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3733" dirty="0"/>
              <a:t>	</a:t>
            </a:r>
            <a:r>
              <a:rPr lang="en-IN" sz="3600" dirty="0"/>
              <a:t>When you have labelled data and are trying to predict a label based off of known features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733" dirty="0">
                <a:solidFill>
                  <a:schemeClr val="accent2"/>
                </a:solidFill>
              </a:rPr>
              <a:t>Unsupervised Learning </a:t>
            </a:r>
            <a:r>
              <a:rPr lang="en-IN" sz="3733" dirty="0"/>
              <a:t>– 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3733" dirty="0"/>
              <a:t>	</a:t>
            </a:r>
            <a:r>
              <a:rPr lang="en-IN" sz="3600" dirty="0"/>
              <a:t>when you have unlabelled data and are trying to group together similar data points based off of features</a:t>
            </a:r>
            <a:endParaRPr lang="en-IN" sz="3733" dirty="0"/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733" dirty="0">
                <a:solidFill>
                  <a:schemeClr val="accent2"/>
                </a:solidFill>
              </a:rPr>
              <a:t>Reinforcement Learning </a:t>
            </a:r>
            <a:r>
              <a:rPr lang="en-IN" sz="3733" dirty="0"/>
              <a:t>– </a:t>
            </a:r>
          </a:p>
          <a:p>
            <a:pPr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3733" dirty="0"/>
              <a:t>	</a:t>
            </a:r>
            <a:r>
              <a:rPr lang="en-IN" sz="3200" dirty="0"/>
              <a:t>Algorithm learns to perform an action from experience 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70097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7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58249" y="207905"/>
            <a:ext cx="7382633" cy="85295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5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Supervised Learning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40" y="1060864"/>
            <a:ext cx="11317186" cy="5478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200" dirty="0"/>
              <a:t>In this type of learning, we will give computers some inputs with their desired output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200" dirty="0"/>
              <a:t>There should be some algorithm which will map this inputs to desire output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200" dirty="0"/>
              <a:t>Spam filtering in email is an example of supervised learning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200" dirty="0"/>
              <a:t>Here the learning algorithm is present with email messages </a:t>
            </a:r>
            <a:r>
              <a:rPr lang="en-IN" sz="3200" dirty="0" err="1"/>
              <a:t>labeled</a:t>
            </a:r>
            <a:r>
              <a:rPr lang="en-IN" sz="3200" dirty="0"/>
              <a:t> as “spam” or “not spam”.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200" dirty="0"/>
              <a:t>This is to produce a computer program that labels unseen messages as either spam or not</a:t>
            </a:r>
          </a:p>
        </p:txBody>
      </p:sp>
    </p:spTree>
    <p:extLst>
      <p:ext uri="{BB962C8B-B14F-4D97-AF65-F5344CB8AC3E}">
        <p14:creationId xmlns:p14="http://schemas.microsoft.com/office/powerpoint/2010/main" val="20038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8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2520" y="201880"/>
            <a:ext cx="10861963" cy="173379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4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Application of Supervised learning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764" y="1128156"/>
            <a:ext cx="11455730" cy="48886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Supervised learning is used in application where historical data predicts likely future events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 err="1"/>
              <a:t>Eg</a:t>
            </a:r>
            <a:r>
              <a:rPr lang="en-IN" sz="4267" dirty="0"/>
              <a:t> to predict the price of a house based on some previous data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Face detection, handwriting recognition, customer discovery etc</a:t>
            </a:r>
          </a:p>
        </p:txBody>
      </p:sp>
    </p:spTree>
    <p:extLst>
      <p:ext uri="{BB962C8B-B14F-4D97-AF65-F5344CB8AC3E}">
        <p14:creationId xmlns:p14="http://schemas.microsoft.com/office/powerpoint/2010/main" val="33839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9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6692" y="211918"/>
            <a:ext cx="9911936" cy="73810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1219170">
              <a:spcBef>
                <a:spcPct val="0"/>
              </a:spcBef>
              <a:defRPr/>
            </a:pPr>
            <a:r>
              <a:rPr lang="en-IN" sz="6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Unsupervised Learning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7506" y="1116281"/>
            <a:ext cx="11954494" cy="54072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no labels are given to the learning algorithm, leaving it on its own to groups of similar inputs (</a:t>
            </a:r>
            <a:r>
              <a:rPr lang="en-IN" sz="4267" b="1" dirty="0"/>
              <a:t>clustering</a:t>
            </a:r>
            <a:r>
              <a:rPr lang="en-IN" sz="4267" dirty="0"/>
              <a:t>)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The goal is to explore the data and find some structure within 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learning takes places by detecting regularities in input data and developing patterns based on these deductions.</a:t>
            </a:r>
          </a:p>
        </p:txBody>
      </p:sp>
    </p:spTree>
    <p:extLst>
      <p:ext uri="{BB962C8B-B14F-4D97-AF65-F5344CB8AC3E}">
        <p14:creationId xmlns:p14="http://schemas.microsoft.com/office/powerpoint/2010/main" val="33451390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371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WTL_DELL_LAP-1</dc:creator>
  <cp:lastModifiedBy>WTL_DELL_LAP-1</cp:lastModifiedBy>
  <cp:revision>1</cp:revision>
  <dcterms:created xsi:type="dcterms:W3CDTF">2018-06-07T13:27:45Z</dcterms:created>
  <dcterms:modified xsi:type="dcterms:W3CDTF">2018-06-07T13:40:48Z</dcterms:modified>
</cp:coreProperties>
</file>