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AB4-37BD-4B81-ABE9-1ADCA3AE97C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3268-41AF-4371-810A-C158875ACF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AB4-37BD-4B81-ABE9-1ADCA3AE97C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3268-41AF-4371-810A-C158875ACF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AB4-37BD-4B81-ABE9-1ADCA3AE97C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3268-41AF-4371-810A-C158875ACF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AB4-37BD-4B81-ABE9-1ADCA3AE97C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3268-41AF-4371-810A-C158875ACF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AB4-37BD-4B81-ABE9-1ADCA3AE97C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3268-41AF-4371-810A-C158875ACF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AB4-37BD-4B81-ABE9-1ADCA3AE97C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3268-41AF-4371-810A-C158875ACF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AB4-37BD-4B81-ABE9-1ADCA3AE97C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3268-41AF-4371-810A-C158875ACF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AB4-37BD-4B81-ABE9-1ADCA3AE97C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3268-41AF-4371-810A-C158875ACF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AB4-37BD-4B81-ABE9-1ADCA3AE97C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3268-41AF-4371-810A-C158875ACF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AB4-37BD-4B81-ABE9-1ADCA3AE97C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3268-41AF-4371-810A-C158875ACF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AB4-37BD-4B81-ABE9-1ADCA3AE97C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3268-41AF-4371-810A-C158875ACF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2AB4-37BD-4B81-ABE9-1ADCA3AE97C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D3268-41AF-4371-810A-C158875ACF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1"/>
            <a:ext cx="7696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9144000" cy="44958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To store the data permanently into the file is called file handling</a:t>
            </a:r>
            <a:r>
              <a:rPr lang="en-US" b="1" dirty="0" smtClean="0"/>
              <a:t>.</a:t>
            </a:r>
          </a:p>
          <a:p>
            <a:pPr algn="l"/>
            <a:r>
              <a:rPr lang="en-US" b="1" dirty="0" smtClean="0"/>
              <a:t>Types of Files:</a:t>
            </a:r>
          </a:p>
          <a:p>
            <a:pPr algn="l"/>
            <a:r>
              <a:rPr lang="en-US" dirty="0" smtClean="0"/>
              <a:t>In python they are two types of files</a:t>
            </a:r>
          </a:p>
          <a:p>
            <a:pPr algn="l"/>
            <a:r>
              <a:rPr lang="en-US" dirty="0" smtClean="0"/>
              <a:t>1.Text File</a:t>
            </a:r>
          </a:p>
          <a:p>
            <a:pPr algn="l"/>
            <a:r>
              <a:rPr lang="en-US" dirty="0" smtClean="0"/>
              <a:t>2.Binary File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Writing a data into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1.By using Write():</a:t>
            </a:r>
          </a:p>
          <a:p>
            <a:pPr>
              <a:buNone/>
            </a:pPr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/>
              <a:t>f=open('</a:t>
            </a:r>
            <a:r>
              <a:rPr lang="en-US" dirty="0" err="1" smtClean="0"/>
              <a:t>abc.txt','w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err="1" smtClean="0"/>
              <a:t>f.write</a:t>
            </a:r>
            <a:r>
              <a:rPr lang="en-US" dirty="0" smtClean="0"/>
              <a:t>("</a:t>
            </a:r>
            <a:r>
              <a:rPr lang="en-US" dirty="0" err="1" smtClean="0"/>
              <a:t>abc</a:t>
            </a:r>
            <a:r>
              <a:rPr lang="en-US" dirty="0" smtClean="0"/>
              <a:t>")</a:t>
            </a:r>
          </a:p>
          <a:p>
            <a:pPr>
              <a:buNone/>
            </a:pPr>
            <a:r>
              <a:rPr lang="en-US" dirty="0" err="1" smtClean="0"/>
              <a:t>f.close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2.By using </a:t>
            </a:r>
            <a:r>
              <a:rPr lang="en-US" dirty="0" err="1" smtClean="0"/>
              <a:t>writelines</a:t>
            </a:r>
            <a:r>
              <a:rPr lang="en-US" dirty="0" smtClean="0"/>
              <a:t>(): </a:t>
            </a:r>
          </a:p>
          <a:p>
            <a:r>
              <a:rPr lang="en-US" dirty="0" smtClean="0"/>
              <a:t>To store multiple </a:t>
            </a:r>
            <a:r>
              <a:rPr lang="en-US" dirty="0" err="1" smtClean="0"/>
              <a:t>recoreds</a:t>
            </a:r>
            <a:r>
              <a:rPr lang="en-US" dirty="0" smtClean="0"/>
              <a:t> at time we have to use the </a:t>
            </a:r>
            <a:r>
              <a:rPr lang="en-US" dirty="0" err="1" smtClean="0"/>
              <a:t>writelines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F=open(“</a:t>
            </a:r>
            <a:r>
              <a:rPr lang="en-US" dirty="0" err="1" smtClean="0"/>
              <a:t>a.txt”,’w</a:t>
            </a:r>
            <a:r>
              <a:rPr lang="en-US" dirty="0" smtClean="0"/>
              <a:t>’)</a:t>
            </a:r>
          </a:p>
          <a:p>
            <a:pPr>
              <a:buNone/>
            </a:pPr>
            <a:r>
              <a:rPr lang="en-US" dirty="0" err="1" smtClean="0"/>
              <a:t>f.writelines</a:t>
            </a:r>
            <a:r>
              <a:rPr lang="en-US" dirty="0" smtClean="0"/>
              <a:t>(["</a:t>
            </a:r>
            <a:r>
              <a:rPr lang="en-US" dirty="0" err="1" smtClean="0"/>
              <a:t>hellow</a:t>
            </a:r>
            <a:r>
              <a:rPr lang="en-US" dirty="0" smtClean="0"/>
              <a:t> every one"])</a:t>
            </a:r>
          </a:p>
          <a:p>
            <a:pPr>
              <a:buNone/>
            </a:pPr>
            <a:r>
              <a:rPr lang="en-US" dirty="0" err="1" smtClean="0"/>
              <a:t>f.close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char data from the files: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 to read the data from the file they are so many ways</a:t>
            </a:r>
          </a:p>
          <a:p>
            <a:r>
              <a:rPr lang="en-US" dirty="0" err="1" smtClean="0"/>
              <a:t>f.read</a:t>
            </a:r>
            <a:r>
              <a:rPr lang="en-US" dirty="0" smtClean="0"/>
              <a:t>()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To read total data</a:t>
            </a:r>
          </a:p>
          <a:p>
            <a:r>
              <a:rPr lang="en-US" dirty="0" err="1" smtClean="0"/>
              <a:t>f.read</a:t>
            </a:r>
            <a:r>
              <a:rPr lang="en-US" dirty="0" smtClean="0"/>
              <a:t>(n)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To read n char from the file</a:t>
            </a:r>
          </a:p>
          <a:p>
            <a:r>
              <a:rPr lang="en-US" dirty="0" err="1" smtClean="0"/>
              <a:t>f.readline</a:t>
            </a:r>
            <a:r>
              <a:rPr lang="en-US" dirty="0" smtClean="0"/>
              <a:t>()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To read only one line</a:t>
            </a:r>
          </a:p>
          <a:p>
            <a:r>
              <a:rPr lang="en-US" dirty="0" err="1" smtClean="0"/>
              <a:t>f.readLines</a:t>
            </a:r>
            <a:r>
              <a:rPr lang="en-US" dirty="0" smtClean="0"/>
              <a:t>()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To read all lines into a list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f=open('</a:t>
            </a:r>
            <a:r>
              <a:rPr lang="en-US" dirty="0" err="1" smtClean="0"/>
              <a:t>abc.txt','r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data=</a:t>
            </a:r>
            <a:r>
              <a:rPr lang="en-US" dirty="0" err="1" smtClean="0"/>
              <a:t>f.read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print(data)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statement: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If we open the file with statement then automatically its close the file</a:t>
            </a:r>
          </a:p>
          <a:p>
            <a:r>
              <a:rPr lang="en-US" dirty="0"/>
              <a:t>E</a:t>
            </a:r>
            <a:r>
              <a:rPr lang="en-US" dirty="0" smtClean="0"/>
              <a:t>ven in the Exception time also</a:t>
            </a:r>
          </a:p>
          <a:p>
            <a:pPr>
              <a:buNone/>
            </a:pPr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/>
              <a:t>with open('</a:t>
            </a:r>
            <a:r>
              <a:rPr lang="en-US" dirty="0" err="1" smtClean="0"/>
              <a:t>abc.tct','w</a:t>
            </a:r>
            <a:r>
              <a:rPr lang="en-US" dirty="0" smtClean="0"/>
              <a:t>') as f: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f.write</a:t>
            </a:r>
            <a:r>
              <a:rPr lang="en-US" dirty="0" smtClean="0"/>
              <a:t>("</a:t>
            </a:r>
            <a:r>
              <a:rPr lang="en-US" dirty="0" err="1" smtClean="0"/>
              <a:t>abc</a:t>
            </a:r>
            <a:r>
              <a:rPr lang="en-US" dirty="0" smtClean="0"/>
              <a:t>")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f.closed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f.closed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bytes into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/>
          <a:lstStyle/>
          <a:p>
            <a:r>
              <a:rPr lang="en-US" b="1" dirty="0"/>
              <a:t>with</a:t>
            </a:r>
            <a:r>
              <a:rPr lang="en-US" dirty="0"/>
              <a:t> open("test.txt", "</a:t>
            </a:r>
            <a:r>
              <a:rPr lang="en-US" dirty="0" err="1"/>
              <a:t>wb</a:t>
            </a:r>
            <a:r>
              <a:rPr lang="en-US" dirty="0"/>
              <a:t>")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binary_file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>    </a:t>
            </a:r>
            <a:r>
              <a:rPr lang="en-US" dirty="0" err="1"/>
              <a:t>binary_file.write</a:t>
            </a:r>
            <a:r>
              <a:rPr lang="en-US" dirty="0"/>
              <a:t>("Write text by </a:t>
            </a:r>
            <a:r>
              <a:rPr lang="en-US" dirty="0" smtClean="0"/>
              <a:t>      encoding\</a:t>
            </a:r>
            <a:r>
              <a:rPr lang="en-US" dirty="0" err="1" smtClean="0"/>
              <a:t>n</a:t>
            </a:r>
            <a:r>
              <a:rPr lang="en-US" dirty="0" err="1"/>
              <a:t>".encode</a:t>
            </a:r>
            <a:r>
              <a:rPr lang="en-US" dirty="0"/>
              <a:t>('utf8'))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</a:t>
            </a:r>
            <a:r>
              <a:rPr lang="en-US" dirty="0" err="1" smtClean="0"/>
              <a:t>num_bytes_written</a:t>
            </a:r>
            <a:r>
              <a:rPr lang="en-US" dirty="0" smtClean="0"/>
              <a:t>=</a:t>
            </a:r>
            <a:r>
              <a:rPr lang="en-US" dirty="0" err="1" smtClean="0"/>
              <a:t>binary_file.write</a:t>
            </a:r>
            <a:r>
              <a:rPr lang="en-US" dirty="0" smtClean="0"/>
              <a:t>(b</a:t>
            </a:r>
            <a:r>
              <a:rPr lang="en-US" dirty="0"/>
              <a:t>'\</a:t>
            </a:r>
            <a:r>
              <a:rPr lang="en-US" dirty="0" err="1"/>
              <a:t>xDE</a:t>
            </a:r>
            <a:r>
              <a:rPr lang="en-US" dirty="0"/>
              <a:t>\</a:t>
            </a:r>
            <a:r>
              <a:rPr lang="en-US" dirty="0" err="1"/>
              <a:t>xAD</a:t>
            </a:r>
            <a:r>
              <a:rPr lang="en-US" dirty="0"/>
              <a:t>\</a:t>
            </a:r>
            <a:r>
              <a:rPr lang="en-US" dirty="0" err="1"/>
              <a:t>xBE</a:t>
            </a:r>
            <a:r>
              <a:rPr lang="en-US" dirty="0"/>
              <a:t>\</a:t>
            </a:r>
            <a:r>
              <a:rPr lang="en-US" dirty="0" err="1"/>
              <a:t>xEF</a:t>
            </a:r>
            <a:r>
              <a:rPr lang="en-US" dirty="0"/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</a:t>
            </a:r>
            <a:r>
              <a:rPr lang="en-US" b="1" dirty="0"/>
              <a:t>print</a:t>
            </a:r>
            <a:r>
              <a:rPr lang="en-US" dirty="0"/>
              <a:t>("Wrote %d bytes." % </a:t>
            </a:r>
            <a:r>
              <a:rPr lang="en-US" dirty="0" err="1"/>
              <a:t>num_bytes_written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binary the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with open(“text.txt", "</a:t>
            </a:r>
            <a:r>
              <a:rPr lang="en-US" dirty="0" err="1" smtClean="0"/>
              <a:t>rb</a:t>
            </a:r>
            <a:r>
              <a:rPr lang="en-US" dirty="0" smtClean="0"/>
              <a:t>") as </a:t>
            </a:r>
            <a:r>
              <a:rPr lang="en-US" dirty="0" err="1" smtClean="0"/>
              <a:t>binary_file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data = </a:t>
            </a:r>
            <a:r>
              <a:rPr lang="en-US" dirty="0" err="1" smtClean="0"/>
              <a:t>binary_file.read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print(data)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Pickling and </a:t>
            </a:r>
            <a:r>
              <a:rPr lang="en-US" dirty="0" err="1" smtClean="0"/>
              <a:t>unPickling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25780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b="1" dirty="0"/>
              <a:t>Pickling:</a:t>
            </a:r>
            <a:r>
              <a:rPr lang="en-US" dirty="0"/>
              <a:t> It is a process where a Python object hierarchy is converted into a byte stream.</a:t>
            </a:r>
          </a:p>
          <a:p>
            <a:pPr fontAlgn="base"/>
            <a:r>
              <a:rPr lang="en-US" b="1" dirty="0" err="1"/>
              <a:t>Unpickling</a:t>
            </a:r>
            <a:r>
              <a:rPr lang="en-US" b="1" dirty="0"/>
              <a:t>:</a:t>
            </a:r>
            <a:r>
              <a:rPr lang="en-US" dirty="0"/>
              <a:t> It is the inverse of Pickling process where a byte stream is converted into an object </a:t>
            </a:r>
            <a:r>
              <a:rPr lang="en-US" dirty="0" smtClean="0"/>
              <a:t>hierarch.</a:t>
            </a:r>
          </a:p>
          <a:p>
            <a:pPr fontAlgn="base">
              <a:buNone/>
            </a:pPr>
            <a:r>
              <a:rPr lang="en-US" b="1" dirty="0" smtClean="0"/>
              <a:t>Module </a:t>
            </a:r>
            <a:r>
              <a:rPr lang="en-US" b="1" dirty="0"/>
              <a:t>Interface :</a:t>
            </a:r>
            <a:endParaRPr lang="en-US" dirty="0"/>
          </a:p>
          <a:p>
            <a:pPr fontAlgn="base"/>
            <a:r>
              <a:rPr lang="en-US" b="1" dirty="0"/>
              <a:t>dumps() – </a:t>
            </a:r>
            <a:r>
              <a:rPr lang="en-US" b="1" dirty="0" smtClean="0"/>
              <a:t>&gt;</a:t>
            </a:r>
            <a:r>
              <a:rPr lang="en-US" dirty="0" smtClean="0"/>
              <a:t>This </a:t>
            </a:r>
            <a:r>
              <a:rPr lang="en-US" dirty="0"/>
              <a:t>function is called to serialize an object hierarchy.</a:t>
            </a:r>
          </a:p>
          <a:p>
            <a:pPr fontAlgn="base"/>
            <a:r>
              <a:rPr lang="en-US" b="1" dirty="0"/>
              <a:t>loads() </a:t>
            </a:r>
            <a:r>
              <a:rPr lang="en-US" b="1" dirty="0" smtClean="0"/>
              <a:t>–&gt; </a:t>
            </a:r>
            <a:r>
              <a:rPr lang="en-US" dirty="0"/>
              <a:t>This function is called to de-serialize a data stream.</a:t>
            </a:r>
          </a:p>
          <a:p>
            <a:pPr fontAlgn="base"/>
            <a:r>
              <a:rPr lang="en-US" dirty="0"/>
              <a:t>For more control over serialization and de-serialization, </a:t>
            </a:r>
            <a:r>
              <a:rPr lang="en-US" dirty="0" err="1"/>
              <a:t>Pickler</a:t>
            </a:r>
            <a:r>
              <a:rPr lang="en-US" dirty="0"/>
              <a:t> or an </a:t>
            </a:r>
            <a:r>
              <a:rPr lang="en-US" dirty="0" err="1"/>
              <a:t>Unpickler</a:t>
            </a:r>
            <a:r>
              <a:rPr lang="en-US" dirty="0"/>
              <a:t> objects are created respectively</a:t>
            </a:r>
          </a:p>
          <a:p>
            <a:pPr fontAlgn="base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/>
              <a:t>import pickle   </a:t>
            </a:r>
          </a:p>
          <a:p>
            <a:pPr fontAlgn="base">
              <a:buNone/>
            </a:pPr>
            <a:r>
              <a:rPr lang="en-US" dirty="0"/>
              <a:t>data = [ { '</a:t>
            </a:r>
            <a:r>
              <a:rPr lang="en-US" dirty="0" err="1"/>
              <a:t>a':'A</a:t>
            </a:r>
            <a:r>
              <a:rPr lang="en-US" dirty="0"/>
              <a:t>', 'b':2, 'c':3.0 } ] </a:t>
            </a:r>
          </a:p>
          <a:p>
            <a:pPr fontAlgn="base">
              <a:buNone/>
            </a:pPr>
            <a:r>
              <a:rPr lang="en-US" dirty="0" err="1"/>
              <a:t>data_string</a:t>
            </a:r>
            <a:r>
              <a:rPr lang="en-US" dirty="0"/>
              <a:t> = </a:t>
            </a:r>
            <a:r>
              <a:rPr lang="en-US" dirty="0" err="1"/>
              <a:t>pickle.dumps</a:t>
            </a:r>
            <a:r>
              <a:rPr lang="en-US" dirty="0"/>
              <a:t>(data) </a:t>
            </a:r>
          </a:p>
          <a:p>
            <a:pPr fontAlgn="base">
              <a:buNone/>
            </a:pPr>
            <a:r>
              <a:rPr lang="en-US" dirty="0"/>
              <a:t>print </a:t>
            </a:r>
            <a:r>
              <a:rPr lang="en-US" dirty="0" smtClean="0"/>
              <a:t>('PICKLE</a:t>
            </a:r>
            <a:r>
              <a:rPr lang="en-US" dirty="0"/>
              <a:t>:', </a:t>
            </a:r>
            <a:r>
              <a:rPr lang="en-US" dirty="0" err="1" smtClean="0"/>
              <a:t>data_string</a:t>
            </a:r>
            <a:r>
              <a:rPr lang="en-US" dirty="0" smtClean="0"/>
              <a:t>)</a:t>
            </a:r>
          </a:p>
          <a:p>
            <a:pPr fontAlgn="base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unpickling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211763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dirty="0"/>
              <a:t>import pickle </a:t>
            </a:r>
          </a:p>
          <a:p>
            <a:pPr fontAlgn="base">
              <a:buNone/>
            </a:pPr>
            <a:r>
              <a:rPr lang="en-US" dirty="0"/>
              <a:t>import </a:t>
            </a:r>
            <a:r>
              <a:rPr lang="en-US" dirty="0" err="1"/>
              <a:t>pprint</a:t>
            </a:r>
            <a:r>
              <a:rPr lang="en-US" dirty="0"/>
              <a:t> 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data1 = [ { '</a:t>
            </a:r>
            <a:r>
              <a:rPr lang="en-US" dirty="0" err="1"/>
              <a:t>a':'A</a:t>
            </a:r>
            <a:r>
              <a:rPr lang="en-US" dirty="0"/>
              <a:t>', 'b':2, 'c':3.0 } ] </a:t>
            </a:r>
          </a:p>
          <a:p>
            <a:pPr fontAlgn="base">
              <a:buNone/>
            </a:pPr>
            <a:r>
              <a:rPr lang="en-US" dirty="0"/>
              <a:t>print 'BEFORE:', </a:t>
            </a:r>
          </a:p>
          <a:p>
            <a:pPr fontAlgn="base">
              <a:buNone/>
            </a:pPr>
            <a:r>
              <a:rPr lang="en-US" dirty="0" err="1"/>
              <a:t>pprint.pprint</a:t>
            </a:r>
            <a:r>
              <a:rPr lang="en-US" dirty="0"/>
              <a:t>(data1) 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data1_string = </a:t>
            </a:r>
            <a:r>
              <a:rPr lang="en-US" dirty="0" err="1"/>
              <a:t>pickle.dumps</a:t>
            </a:r>
            <a:r>
              <a:rPr lang="en-US" dirty="0"/>
              <a:t>(data1) 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data2 = </a:t>
            </a:r>
            <a:r>
              <a:rPr lang="en-US" dirty="0" err="1"/>
              <a:t>pickle.loads</a:t>
            </a:r>
            <a:r>
              <a:rPr lang="en-US" dirty="0"/>
              <a:t>(data1_string) </a:t>
            </a:r>
          </a:p>
          <a:p>
            <a:pPr fontAlgn="base">
              <a:buNone/>
            </a:pPr>
            <a:r>
              <a:rPr lang="en-US" dirty="0"/>
              <a:t>print 'AFTER:', </a:t>
            </a:r>
          </a:p>
          <a:p>
            <a:pPr fontAlgn="base">
              <a:buNone/>
            </a:pPr>
            <a:r>
              <a:rPr lang="en-US" dirty="0" err="1"/>
              <a:t>pprint.pprint</a:t>
            </a:r>
            <a:r>
              <a:rPr lang="en-US" dirty="0"/>
              <a:t>(data2) 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print 'SAME?:', (data1 is data2) </a:t>
            </a:r>
          </a:p>
          <a:p>
            <a:pPr fontAlgn="base">
              <a:buNone/>
            </a:pPr>
            <a:r>
              <a:rPr lang="en-US" dirty="0"/>
              <a:t>print 'EQUAL?:', (data1 == data2)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1.Text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store text char data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r>
              <a:rPr lang="en-US" dirty="0" smtClean="0"/>
              <a:t>abc.txt</a:t>
            </a:r>
          </a:p>
          <a:p>
            <a:pPr>
              <a:buNone/>
            </a:pPr>
            <a:r>
              <a:rPr lang="en-US" dirty="0" smtClean="0"/>
              <a:t>Modes:</a:t>
            </a:r>
          </a:p>
          <a:p>
            <a:pPr>
              <a:buNone/>
            </a:pPr>
            <a:r>
              <a:rPr lang="en-US" dirty="0" smtClean="0"/>
              <a:t>In python they are 7 modes</a:t>
            </a:r>
          </a:p>
          <a:p>
            <a:pPr>
              <a:buNone/>
            </a:pPr>
            <a:r>
              <a:rPr lang="en-US" dirty="0" smtClean="0"/>
              <a:t>r, </a:t>
            </a:r>
            <a:r>
              <a:rPr lang="en-US" dirty="0" err="1" smtClean="0"/>
              <a:t>w,a,r+,w+,a+,x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Zip: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purpose of zip() is to</a:t>
            </a:r>
            <a:r>
              <a:rPr lang="en-US" b="1" dirty="0"/>
              <a:t> map the similar index of multiple containers</a:t>
            </a:r>
            <a:r>
              <a:rPr lang="en-US" dirty="0"/>
              <a:t> so that they can be used just using as single entity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fontAlgn="base">
              <a:buNone/>
            </a:pPr>
            <a:r>
              <a:rPr lang="en-US" dirty="0"/>
              <a:t>name = [ "</a:t>
            </a:r>
            <a:r>
              <a:rPr lang="en-US" dirty="0" err="1"/>
              <a:t>Manjeet</a:t>
            </a:r>
            <a:r>
              <a:rPr lang="en-US" dirty="0"/>
              <a:t>", "Nikhil", "</a:t>
            </a:r>
            <a:r>
              <a:rPr lang="en-US" dirty="0" err="1"/>
              <a:t>Shambhavi</a:t>
            </a:r>
            <a:r>
              <a:rPr lang="en-US" dirty="0"/>
              <a:t>", "</a:t>
            </a:r>
            <a:r>
              <a:rPr lang="en-US" dirty="0" err="1"/>
              <a:t>Astha</a:t>
            </a:r>
            <a:r>
              <a:rPr lang="en-US" dirty="0"/>
              <a:t>" ] </a:t>
            </a:r>
          </a:p>
          <a:p>
            <a:pPr fontAlgn="base">
              <a:buNone/>
            </a:pPr>
            <a:r>
              <a:rPr lang="en-US" dirty="0" err="1"/>
              <a:t>roll_no</a:t>
            </a:r>
            <a:r>
              <a:rPr lang="en-US" dirty="0"/>
              <a:t> = [ 4, 1, 3, 2 ] </a:t>
            </a:r>
          </a:p>
          <a:p>
            <a:pPr fontAlgn="base">
              <a:buNone/>
            </a:pPr>
            <a:r>
              <a:rPr lang="en-US" dirty="0"/>
              <a:t>marks = [ 40, 50, 60, 70 ] 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# using zip() to map values </a:t>
            </a:r>
          </a:p>
          <a:p>
            <a:pPr fontAlgn="base">
              <a:buNone/>
            </a:pPr>
            <a:r>
              <a:rPr lang="en-US" dirty="0"/>
              <a:t>mapped = zip(name, </a:t>
            </a:r>
            <a:r>
              <a:rPr lang="en-US" dirty="0" err="1"/>
              <a:t>roll_no</a:t>
            </a:r>
            <a:r>
              <a:rPr lang="en-US" dirty="0"/>
              <a:t>, marks) 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# converting values to print as set </a:t>
            </a:r>
          </a:p>
          <a:p>
            <a:pPr fontAlgn="base">
              <a:buNone/>
            </a:pPr>
            <a:r>
              <a:rPr lang="en-US" dirty="0"/>
              <a:t>mapped = set(mapped) 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# printing resultant values  </a:t>
            </a:r>
          </a:p>
          <a:p>
            <a:pPr fontAlgn="base">
              <a:buNone/>
            </a:pPr>
            <a:r>
              <a:rPr lang="en-US" dirty="0"/>
              <a:t>print ("The zipped result is : ",end="") </a:t>
            </a:r>
          </a:p>
          <a:p>
            <a:pPr fontAlgn="base">
              <a:buNone/>
            </a:pPr>
            <a:r>
              <a:rPr lang="en-US" dirty="0"/>
              <a:t>print (mapped)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UnZip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6248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Unzipping means converting the zipped values back to the individual self as they were.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done with the help of “</a:t>
            </a:r>
            <a:r>
              <a:rPr lang="en-US" b="1" dirty="0"/>
              <a:t>*</a:t>
            </a:r>
            <a:r>
              <a:rPr lang="en-US" dirty="0"/>
              <a:t>” operator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fontAlgn="base">
              <a:buNone/>
            </a:pPr>
            <a:r>
              <a:rPr lang="en-US" dirty="0" smtClean="0"/>
              <a:t> </a:t>
            </a:r>
            <a:r>
              <a:rPr lang="en-US" dirty="0" err="1" smtClean="0"/>
              <a:t>namz</a:t>
            </a:r>
            <a:r>
              <a:rPr lang="en-US" dirty="0"/>
              <a:t>, </a:t>
            </a:r>
            <a:r>
              <a:rPr lang="en-US" dirty="0" err="1"/>
              <a:t>roll_noz</a:t>
            </a:r>
            <a:r>
              <a:rPr lang="en-US" dirty="0"/>
              <a:t>, </a:t>
            </a:r>
            <a:r>
              <a:rPr lang="en-US" dirty="0" err="1"/>
              <a:t>marksz</a:t>
            </a:r>
            <a:r>
              <a:rPr lang="en-US" dirty="0"/>
              <a:t> = zip(*mapped) </a:t>
            </a:r>
          </a:p>
          <a:p>
            <a:pPr fontAlgn="base">
              <a:buNone/>
            </a:pPr>
            <a:r>
              <a:rPr lang="en-US" dirty="0"/>
              <a:t>  </a:t>
            </a:r>
            <a:r>
              <a:rPr lang="en-US" dirty="0" smtClean="0"/>
              <a:t>print </a:t>
            </a:r>
            <a:r>
              <a:rPr lang="en-US" dirty="0"/>
              <a:t>("The unzipped result: \</a:t>
            </a:r>
            <a:r>
              <a:rPr lang="en-US" dirty="0" err="1"/>
              <a:t>n",end</a:t>
            </a:r>
            <a:r>
              <a:rPr lang="en-US" dirty="0"/>
              <a:t>="") </a:t>
            </a:r>
          </a:p>
          <a:p>
            <a:pPr fontAlgn="base">
              <a:buNone/>
            </a:pPr>
            <a:r>
              <a:rPr lang="en-US" dirty="0"/>
              <a:t>  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# </a:t>
            </a:r>
            <a:r>
              <a:rPr lang="en-US" dirty="0"/>
              <a:t>printing initial lists </a:t>
            </a:r>
          </a:p>
          <a:p>
            <a:pPr fontAlgn="base">
              <a:buNone/>
            </a:pPr>
            <a:r>
              <a:rPr lang="en-US" dirty="0" smtClean="0"/>
              <a:t> print </a:t>
            </a:r>
            <a:r>
              <a:rPr lang="en-US" dirty="0"/>
              <a:t>("The name list is : ",end="") </a:t>
            </a:r>
          </a:p>
          <a:p>
            <a:pPr fontAlgn="base">
              <a:buNone/>
            </a:pPr>
            <a:r>
              <a:rPr lang="en-US" dirty="0" smtClean="0"/>
              <a:t> print </a:t>
            </a:r>
            <a:r>
              <a:rPr lang="en-US" dirty="0"/>
              <a:t>(</a:t>
            </a:r>
            <a:r>
              <a:rPr lang="en-US" dirty="0" err="1"/>
              <a:t>namz</a:t>
            </a:r>
            <a:r>
              <a:rPr lang="en-US" dirty="0"/>
              <a:t>) 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 smtClean="0"/>
              <a:t> print </a:t>
            </a:r>
            <a:r>
              <a:rPr lang="en-US" dirty="0"/>
              <a:t>("The </a:t>
            </a:r>
            <a:r>
              <a:rPr lang="en-US" dirty="0" err="1"/>
              <a:t>roll_no</a:t>
            </a:r>
            <a:r>
              <a:rPr lang="en-US" dirty="0"/>
              <a:t> list is : ",end="") </a:t>
            </a:r>
          </a:p>
          <a:p>
            <a:pPr fontAlgn="base">
              <a:buNone/>
            </a:pPr>
            <a:r>
              <a:rPr lang="en-US" dirty="0" smtClean="0"/>
              <a:t> print </a:t>
            </a:r>
            <a:r>
              <a:rPr lang="en-US" dirty="0"/>
              <a:t>(</a:t>
            </a:r>
            <a:r>
              <a:rPr lang="en-US" dirty="0" err="1"/>
              <a:t>roll_noz</a:t>
            </a:r>
            <a:r>
              <a:rPr lang="en-US" dirty="0"/>
              <a:t>) 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 smtClean="0"/>
              <a:t> print </a:t>
            </a:r>
            <a:r>
              <a:rPr lang="en-US" dirty="0"/>
              <a:t>("The marks list is : ",end="") </a:t>
            </a:r>
          </a:p>
          <a:p>
            <a:pPr fontAlgn="base">
              <a:buNone/>
            </a:pPr>
            <a:r>
              <a:rPr lang="en-US" dirty="0" smtClean="0"/>
              <a:t> print </a:t>
            </a:r>
            <a:r>
              <a:rPr lang="en-US" dirty="0"/>
              <a:t>(</a:t>
            </a:r>
            <a:r>
              <a:rPr lang="en-US" dirty="0" err="1"/>
              <a:t>marksz</a:t>
            </a:r>
            <a:r>
              <a:rPr lang="en-US" dirty="0"/>
              <a:t>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1.Read(r):</a:t>
            </a:r>
          </a:p>
          <a:p>
            <a:r>
              <a:rPr lang="en-US" dirty="0" smtClean="0"/>
              <a:t>open an exiting file for read operation and it is a default mode and if file is not present then the error is </a:t>
            </a:r>
            <a:r>
              <a:rPr lang="en-US" dirty="0" err="1" smtClean="0"/>
              <a:t>FileNotFoundError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  <a:endParaRPr lang="en-US" dirty="0"/>
          </a:p>
          <a:p>
            <a:pPr>
              <a:buNone/>
            </a:pPr>
            <a:r>
              <a:rPr lang="en-US" dirty="0" smtClean="0"/>
              <a:t>f=open('abc.txt‘, ’r’)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2.Write(w):</a:t>
            </a:r>
          </a:p>
          <a:p>
            <a:r>
              <a:rPr lang="en-US" dirty="0" smtClean="0"/>
              <a:t>open an existing file for write operation.</a:t>
            </a:r>
          </a:p>
          <a:p>
            <a:r>
              <a:rPr lang="en-US" dirty="0" smtClean="0"/>
              <a:t>If file available but contains </a:t>
            </a:r>
            <a:r>
              <a:rPr lang="en-US" dirty="0" err="1" smtClean="0"/>
              <a:t>somedata</a:t>
            </a:r>
            <a:r>
              <a:rPr lang="en-US" dirty="0" smtClean="0"/>
              <a:t> then it overwrite.</a:t>
            </a:r>
          </a:p>
          <a:p>
            <a:r>
              <a:rPr lang="en-US" dirty="0" smtClean="0"/>
              <a:t>If file is not available then the will  file will be created.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F=open(‘ab.txt’, ’w’)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3.append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It will append the data </a:t>
            </a:r>
          </a:p>
          <a:p>
            <a:pPr>
              <a:buNone/>
            </a:pPr>
            <a:r>
              <a:rPr lang="en-US" dirty="0" smtClean="0"/>
              <a:t>4.a+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append and read</a:t>
            </a:r>
          </a:p>
          <a:p>
            <a:pPr>
              <a:buNone/>
            </a:pPr>
            <a:r>
              <a:rPr lang="en-US" dirty="0" smtClean="0"/>
              <a:t>5.x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To open a file in exclusive mode for write operation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2.Binary Files: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 or read the </a:t>
            </a:r>
            <a:r>
              <a:rPr lang="en-US" dirty="0" err="1" smtClean="0"/>
              <a:t>images,videos,zip,audios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Modes:</a:t>
            </a:r>
          </a:p>
          <a:p>
            <a:r>
              <a:rPr lang="en-US" dirty="0" smtClean="0"/>
              <a:t>In binary file the modes are same as text file modes but it is extends with b like</a:t>
            </a:r>
          </a:p>
          <a:p>
            <a:pPr>
              <a:buNone/>
            </a:pPr>
            <a:r>
              <a:rPr lang="en-US" dirty="0" err="1" smtClean="0"/>
              <a:t>rb,wb,ab,r+b,w+b,a+b,xb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Steps for creating the file: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step-1: open file</a:t>
            </a:r>
          </a:p>
          <a:p>
            <a:pPr>
              <a:buNone/>
            </a:pPr>
            <a:r>
              <a:rPr lang="en-US" dirty="0" err="1" smtClean="0"/>
              <a:t>varname</a:t>
            </a:r>
            <a:r>
              <a:rPr lang="en-US" dirty="0" smtClean="0"/>
              <a:t>=open(</a:t>
            </a:r>
            <a:r>
              <a:rPr lang="en-US" dirty="0" err="1" smtClean="0"/>
              <a:t>filename,modes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Step-2:perform read or write operation</a:t>
            </a:r>
          </a:p>
          <a:p>
            <a:pPr>
              <a:buNone/>
            </a:pPr>
            <a:r>
              <a:rPr lang="en-US" dirty="0" smtClean="0"/>
              <a:t>step-3: close the file</a:t>
            </a:r>
          </a:p>
          <a:p>
            <a:pPr>
              <a:buNone/>
            </a:pPr>
            <a:r>
              <a:rPr lang="en-US" dirty="0" err="1" smtClean="0"/>
              <a:t>varname.close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Getting properties of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f.name</a:t>
            </a:r>
            <a:r>
              <a:rPr lang="en-US" dirty="0" err="1" smtClean="0">
                <a:sym typeface="Wingdings" pitchFamily="2" charset="2"/>
              </a:rPr>
              <a:t></a:t>
            </a:r>
            <a:r>
              <a:rPr lang="en-US" dirty="0" err="1" smtClean="0"/>
              <a:t>name</a:t>
            </a:r>
            <a:r>
              <a:rPr lang="en-US" dirty="0" smtClean="0"/>
              <a:t> of the  opened file</a:t>
            </a:r>
          </a:p>
          <a:p>
            <a:r>
              <a:rPr lang="en-US" dirty="0" err="1" smtClean="0"/>
              <a:t>f.mode</a:t>
            </a:r>
            <a:r>
              <a:rPr lang="en-US" dirty="0" err="1" smtClean="0">
                <a:sym typeface="Wingdings" pitchFamily="2" charset="2"/>
              </a:rPr>
              <a:t></a:t>
            </a:r>
            <a:r>
              <a:rPr lang="en-US" dirty="0" err="1" smtClean="0"/>
              <a:t>IN</a:t>
            </a:r>
            <a:r>
              <a:rPr lang="en-US" dirty="0" smtClean="0"/>
              <a:t> which mode file is opened</a:t>
            </a:r>
          </a:p>
          <a:p>
            <a:r>
              <a:rPr lang="en-US" dirty="0" err="1" smtClean="0"/>
              <a:t>f.closed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returns </a:t>
            </a:r>
            <a:r>
              <a:rPr lang="en-US" dirty="0" err="1" smtClean="0"/>
              <a:t>boolen</a:t>
            </a:r>
            <a:r>
              <a:rPr lang="en-US" dirty="0" smtClean="0"/>
              <a:t> value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f.readable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f.writable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f.open</a:t>
            </a:r>
            <a:r>
              <a:rPr lang="en-US" dirty="0" smtClean="0"/>
              <a:t>('</a:t>
            </a:r>
            <a:r>
              <a:rPr lang="en-US" dirty="0" err="1" smtClean="0"/>
              <a:t>abc.txt','w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/>
              <a:t>print(f.name)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f.mode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f.closed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f.readable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f.writable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err="1" smtClean="0"/>
              <a:t>f.close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607</Words>
  <Application>Microsoft Office PowerPoint</Application>
  <PresentationFormat>On-screen Show (4:3)</PresentationFormat>
  <Paragraphs>148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File Handling</vt:lpstr>
      <vt:lpstr>1.Text File:</vt:lpstr>
      <vt:lpstr>Slide 3</vt:lpstr>
      <vt:lpstr>Slide 4</vt:lpstr>
      <vt:lpstr>Slide 5</vt:lpstr>
      <vt:lpstr>2.Binary Files:</vt:lpstr>
      <vt:lpstr>Steps for creating the file: </vt:lpstr>
      <vt:lpstr>Getting properties of file:</vt:lpstr>
      <vt:lpstr>Slide 9</vt:lpstr>
      <vt:lpstr>Writing a data into file:</vt:lpstr>
      <vt:lpstr>Slide 11</vt:lpstr>
      <vt:lpstr>Reading char data from the files:</vt:lpstr>
      <vt:lpstr>Slide 13</vt:lpstr>
      <vt:lpstr>with statement: </vt:lpstr>
      <vt:lpstr>Write bytes into file</vt:lpstr>
      <vt:lpstr>Reading binary the file:</vt:lpstr>
      <vt:lpstr>Pickling and unPickling</vt:lpstr>
      <vt:lpstr>Pickling example</vt:lpstr>
      <vt:lpstr>unpickling</vt:lpstr>
      <vt:lpstr>Zip:</vt:lpstr>
      <vt:lpstr>UnZip: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hi</dc:creator>
  <cp:lastModifiedBy>hi</cp:lastModifiedBy>
  <cp:revision>5</cp:revision>
  <dcterms:created xsi:type="dcterms:W3CDTF">2019-04-17T00:39:29Z</dcterms:created>
  <dcterms:modified xsi:type="dcterms:W3CDTF">2019-04-17T01:22:38Z</dcterms:modified>
</cp:coreProperties>
</file>