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93E7-364D-4A38-96D8-248BBFB3D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FAF76-60FD-4DCF-84F0-B2377BA66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EC041-0868-4E18-A4EB-5453D809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9E95-0B1E-44A3-B09D-3450A0424A71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AFB5E-68B6-46B3-B633-D197A3BC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4F1A2-0D27-4168-8392-97DBCDE82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D1A1-6795-45A4-8549-D1170E98F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36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B4B0-B341-4904-BBCB-73832D8F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53A77-454F-4857-8A09-3C8D2D314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CC564-AD40-4DC0-AD97-BC459DA5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9E95-0B1E-44A3-B09D-3450A0424A71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D9706-738B-4446-A6CA-51AFB52C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DA87A-E811-4B7C-8B11-A49F4C42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D1A1-6795-45A4-8549-D1170E98F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75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C1A77-9B3C-4366-9EF1-A8B9E92E2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DA8C4-6007-4228-B955-DB4DEDCC3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17B7F-B205-4FFB-99A7-CC394C54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9E95-0B1E-44A3-B09D-3450A0424A71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B42AB-06EF-4622-91F7-2DCF6789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E8FF5-6741-472D-BE46-B26D1F65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D1A1-6795-45A4-8549-D1170E98F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81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DCF0A-7B05-4964-8A1F-93F6DFB3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5A1E9-8BDD-48FE-8C91-7879F8B9D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186FC-765B-4A28-ABE8-692AFD8F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9E95-0B1E-44A3-B09D-3450A0424A71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54968-9E5A-4ED4-B69F-3D24F67A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B90C5-936C-47F6-9317-D8A853D1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D1A1-6795-45A4-8549-D1170E98F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1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9641-CB62-424D-92A9-C0E0A149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E806A-A050-49E2-9DD3-CB9F0AF9D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D6D8C-B224-4C2B-9359-C155B867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9E95-0B1E-44A3-B09D-3450A0424A71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14244-9882-46EC-A6AA-AE9E1962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D4BB2-A136-454A-B6FA-381A4B18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D1A1-6795-45A4-8549-D1170E98F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01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0CC2-39CA-43CC-AB00-66E9669C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EC41C-984F-4C6F-B0FD-BB8279649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741E0-4166-4B82-870E-F0BCDB7AC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13D88-A9BA-4A56-B2E6-4156DABE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9E95-0B1E-44A3-B09D-3450A0424A71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FC819-5834-48BC-A58A-8E31DA4E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CC916-74C7-4A0B-A4DE-9503CAF1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D1A1-6795-45A4-8549-D1170E98F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69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B2EA-FCC4-4E14-8541-C52215EEA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AE83F-DFEB-4EAC-B3FE-81C4F9563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3A9AE-49E6-4F39-BDC5-2C7414C92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7DACF-E3EB-4703-B0C3-2FCD5841B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24FE5-C6B5-42AE-80CB-A8016FF2F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D013A9-7287-45EB-990D-E5FEF066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9E95-0B1E-44A3-B09D-3450A0424A71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AB551C-DDF4-4DF3-9CD1-700B541E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70F66-16B1-44C0-9551-07D40A72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D1A1-6795-45A4-8549-D1170E98F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57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D3248-AD0B-418A-9A11-C3092040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30B95-F5CF-4A6F-9F40-A1D05DF74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9E95-0B1E-44A3-B09D-3450A0424A71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5A4BF-40E8-4726-B903-ACB2CA94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C8AD3-06D3-4A79-9170-8C805122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D1A1-6795-45A4-8549-D1170E98F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00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FF0500-3F77-4A5E-B979-918F6FB5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9E95-0B1E-44A3-B09D-3450A0424A71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46D10D-AB52-4F42-A2A8-DBC096874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E9058-B1D9-433E-8804-4BB9ACE1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D1A1-6795-45A4-8549-D1170E98F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67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4979-5F6E-473B-B272-E35806BB1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6E231-04DD-4301-AE0F-55E1563FB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9C8B1-1C53-4833-BF0B-C2332408D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12D13-3885-461B-B8D5-3EA1CADB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9E95-0B1E-44A3-B09D-3450A0424A71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6C029-1E4C-49B1-8AEC-CD13972E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399A0-7519-4F54-9FF3-9F7137FE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D1A1-6795-45A4-8549-D1170E98F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51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82FBE-1CE2-40F4-8E8E-66CB10C05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8B80F0-85F6-4FC8-962B-D1365C18F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BE44E-882D-450A-805C-71AD3B6F0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A143A-5641-4123-9453-D8DFDB77C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9E95-0B1E-44A3-B09D-3450A0424A71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7B77E-A11B-4061-8100-1BB688F0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9CAD1-2558-4A7A-9839-5936FD1E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D1A1-6795-45A4-8549-D1170E98F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16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A55D4-442D-4CA4-9D2A-A01CD2B2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E28FF-6AE5-4805-A3A7-6F998E1C9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54259-4BDC-45CE-9D8F-5600FFC9C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F9E95-0B1E-44A3-B09D-3450A0424A71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CBCC8-9D91-4194-A503-E1A6839D6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659A9-9450-4E0F-BEA7-94F023445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9D1A1-6795-45A4-8549-D1170E98F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72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52E3-B4C9-42EB-9E3E-57E15CA76E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NetworkX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0D484-8285-4595-A7C8-7D5D25E54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Murali Krishna Enduri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Department of CSE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314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19154-DC14-48E1-852C-1C74317D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Details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16A3C-CE46-40F6-9251-9CE196A47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ca-</a:t>
            </a:r>
            <a:r>
              <a:rPr lang="en-US" dirty="0" err="1"/>
              <a:t>netscience</a:t>
            </a:r>
            <a:endParaRPr lang="en-US" dirty="0"/>
          </a:p>
          <a:p>
            <a:r>
              <a:rPr lang="en-US" dirty="0"/>
              <a:t>Domain: Collaborative</a:t>
            </a:r>
          </a:p>
          <a:p>
            <a:r>
              <a:rPr lang="en-US" dirty="0"/>
              <a:t>Nodes: Authors</a:t>
            </a:r>
          </a:p>
          <a:p>
            <a:r>
              <a:rPr lang="en-US" dirty="0"/>
              <a:t>Edges: Scientific Collaborations</a:t>
            </a:r>
          </a:p>
          <a:p>
            <a:r>
              <a:rPr lang="en-US" dirty="0"/>
              <a:t>No of nodes: 379</a:t>
            </a:r>
          </a:p>
          <a:p>
            <a:r>
              <a:rPr lang="en-US" dirty="0"/>
              <a:t>No of edges: 914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3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8D33-664A-4579-AB5A-BAEBC42D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88187"/>
          </a:xfrm>
        </p:spPr>
        <p:txBody>
          <a:bodyPr/>
          <a:lstStyle/>
          <a:p>
            <a:r>
              <a:rPr lang="en-US" b="1" dirty="0"/>
              <a:t>Practice Problems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9E220-432F-42BD-B66B-54688D12D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8928"/>
            <a:ext cx="12115800" cy="602907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Python code to display the basic properties of the ca-</a:t>
            </a:r>
            <a:r>
              <a:rPr lang="en-US" dirty="0" err="1"/>
              <a:t>netscience</a:t>
            </a:r>
            <a:r>
              <a:rPr lang="en-US" dirty="0"/>
              <a:t> dataset.</a:t>
            </a:r>
          </a:p>
          <a:p>
            <a:pPr marL="0" indent="0">
              <a:buNone/>
            </a:pPr>
            <a:r>
              <a:rPr lang="en-US" b="1" u="sng" dirty="0"/>
              <a:t>Properties:</a:t>
            </a:r>
          </a:p>
          <a:p>
            <a:pPr marL="514350" indent="-514350">
              <a:buFont typeface="+mj-lt"/>
              <a:buAutoNum type="alphaLcPeriod"/>
            </a:pPr>
            <a:r>
              <a:rPr lang="en-IN" dirty="0"/>
              <a:t>Number of nodes</a:t>
            </a:r>
          </a:p>
          <a:p>
            <a:pPr marL="514350" indent="-514350">
              <a:buFont typeface="+mj-lt"/>
              <a:buAutoNum type="alphaLcPeriod"/>
            </a:pPr>
            <a:r>
              <a:rPr lang="en-IN" dirty="0"/>
              <a:t>Number of edges</a:t>
            </a:r>
          </a:p>
          <a:p>
            <a:pPr marL="514350" indent="-514350">
              <a:buFont typeface="+mj-lt"/>
              <a:buAutoNum type="alphaLcPeriod"/>
            </a:pPr>
            <a:r>
              <a:rPr lang="en-IN" dirty="0"/>
              <a:t>List of nodes and edges</a:t>
            </a:r>
          </a:p>
          <a:p>
            <a:pPr marL="514350" indent="-514350">
              <a:buFont typeface="+mj-lt"/>
              <a:buAutoNum type="alphaLcPeriod"/>
            </a:pPr>
            <a:r>
              <a:rPr lang="en-IN" dirty="0"/>
              <a:t>Degree of a node</a:t>
            </a:r>
          </a:p>
          <a:p>
            <a:pPr marL="514350" indent="-514350">
              <a:buFont typeface="+mj-lt"/>
              <a:buAutoNum type="alphaLcPeriod"/>
            </a:pPr>
            <a:r>
              <a:rPr lang="en-IN" dirty="0"/>
              <a:t>Neighbours of a node</a:t>
            </a:r>
          </a:p>
          <a:p>
            <a:pPr marL="514350" indent="-514350">
              <a:buFont typeface="+mj-lt"/>
              <a:buAutoNum type="alphaLcPeriod"/>
            </a:pPr>
            <a:r>
              <a:rPr lang="en-IN" dirty="0"/>
              <a:t>Connectivity of the graph</a:t>
            </a:r>
          </a:p>
          <a:p>
            <a:pPr marL="514350" indent="-514350">
              <a:buFont typeface="+mj-lt"/>
              <a:buAutoNum type="alphaLcPeriod"/>
            </a:pPr>
            <a:r>
              <a:rPr lang="en-IN" dirty="0"/>
              <a:t>Diameter of a graph</a:t>
            </a:r>
          </a:p>
          <a:p>
            <a:pPr marL="514350" indent="-514350">
              <a:buFont typeface="+mj-lt"/>
              <a:buAutoNum type="alphaLcPeriod"/>
            </a:pPr>
            <a:r>
              <a:rPr lang="en-IN" dirty="0"/>
              <a:t>Construct graph and visualize</a:t>
            </a:r>
          </a:p>
          <a:p>
            <a:pPr marL="514350" indent="-514350">
              <a:buFont typeface="+mj-lt"/>
              <a:buAutoNum type="alphaLcPeriod"/>
            </a:pPr>
            <a:endParaRPr lang="en-IN" dirty="0"/>
          </a:p>
          <a:p>
            <a:pPr marL="514350" indent="-514350">
              <a:buFont typeface="+mj-lt"/>
              <a:buAutoNum type="alphaL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900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95F91-2B61-4B98-8561-8FC6F2433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41" y="735291"/>
            <a:ext cx="121920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Write Python code to find out the top 10 nodes for the ca-</a:t>
            </a:r>
            <a:r>
              <a:rPr lang="en-US" dirty="0" err="1"/>
              <a:t>netscience</a:t>
            </a:r>
            <a:r>
              <a:rPr lang="en-US" dirty="0"/>
              <a:t> dataset using the following centrality measures.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Degree Centrality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Closeness Centrality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Betweenness Centrality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Harmonic Centrality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Page Rank Centrality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7711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115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NetworkX</vt:lpstr>
      <vt:lpstr>Dataset Details</vt:lpstr>
      <vt:lpstr>Practice Problems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Murali Krishna  Enduri</dc:creator>
  <cp:lastModifiedBy>srilatha sudheer</cp:lastModifiedBy>
  <cp:revision>4</cp:revision>
  <dcterms:created xsi:type="dcterms:W3CDTF">2024-10-21T06:33:31Z</dcterms:created>
  <dcterms:modified xsi:type="dcterms:W3CDTF">2024-10-21T11:00:16Z</dcterms:modified>
</cp:coreProperties>
</file>