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6B8C-AD27-2E86-970B-778E5A46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3595-7901-6D5D-8649-6CFCE1D39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9EF1-B00C-A99B-3E46-C0B21737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2A30-1C74-C0F6-F47A-C41DD3C1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8016-9676-558F-239B-A8746AF1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0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ADB-1A80-8DEB-B2EC-BCE8566E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9A5B-FAA4-D63A-23DF-F66DDCD1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F5DB-DD27-5AB6-1B4A-117E8C41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D340-68F4-8A33-B6DE-64154357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4C7A-4EB7-0045-2A35-C96A7EE0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EECE3-F248-54FE-269A-091732F4B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09C2E-C495-02E0-C51B-15385BC10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0BD4-5FBD-0150-5554-5A1498FC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1908-9024-1A22-0499-98594EBB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725E-E1B6-7D80-9404-145F3DED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4823-1F31-0EFB-4660-57FB1379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ACF3-4203-A13E-879C-36BE1FB8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6135-B5E7-96FF-EA28-BDD2B798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C0A6-D368-F04A-BEB0-46FC3416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1089-99E2-EF9F-BBFD-50EFCECB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9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D3D4-479D-785D-F617-90993F64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AD79-E37C-2FB4-9DE0-4E9B06B2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1855-EDB4-E55E-644A-B564D68F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CDA3-BF35-F407-7FC6-FF123C8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27AB-AF2B-4D59-1DA1-0AFC0B60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9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547E-4152-2B7E-7934-26274050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CFE1-B255-9652-44B3-EF28C3524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48390-8594-FA74-48AD-388CB3B9C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6AE46-18A7-B80B-6526-E23C24E3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9B89-F0FC-88AB-754F-69015E7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1808B-BB39-3EB1-5C0A-533FB789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4015-0FCC-3B37-B5C7-1226A2D4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178A5-CECB-A563-AE32-E3642F8F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3304-8439-0B01-D88E-277BDF39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19272-AA30-1A9D-323F-D93FEA763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8550C-9CF4-2E4E-C697-0446BDFE1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459C4-983B-2AE9-92F5-59D2AA06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1D0A3-1E5B-8E62-D843-365203C2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C2D-4A40-1FB8-EBD8-A2D3361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37F-5A3A-1EFC-2BD1-B3DFBAC8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B88B7-434D-6CF4-55D9-092BC666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01090-4EE2-4316-DA50-6E8A88C6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21AA-B972-6B39-4CE0-378B0605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3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2E478-932B-DDA7-78E0-7282F86D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29FD3-5C71-BF46-00D0-F335C980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52945-F7FB-B181-8177-1516B4FF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5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B282-DC8A-9D0F-DA3F-474A1E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6821-6694-594C-A9BA-2C3A4218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4F3AA-EEE1-8F7D-64EC-A58CF6900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DF0-1D46-F0BC-73BF-40D1093A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A0012-4FA1-24AB-E19B-8EF699EE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F2C0-561A-630B-37FF-95971E1E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0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E3C3-0881-D31D-0887-799343DB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CC475-B90F-79C2-AD04-43E79B973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091A9-BECC-DF83-F6A8-BB961D379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514DF-FE5B-92A0-11D4-DDFB55B0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0AD2C-F243-D4FC-4077-4220C5D4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15FC-8982-3187-F905-5222864E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9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0670D-1ADF-5017-6553-06A836CD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A6397-7191-48E4-0518-8A19E1A7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87C4-F641-F57C-9611-2634344B0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63E0-2DAB-4C2F-816C-EDC994B7F6A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D552-C05B-CD45-2888-B13FCB448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36F4-2BB8-808E-439B-ED42EDF7C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9898-8EAA-436B-BDE2-61BDB57AF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F120-19B7-9CCC-98F5-E8F441BDC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Digital Image Processing</a:t>
            </a:r>
            <a:br>
              <a:rPr lang="en-IN" b="1" dirty="0"/>
            </a:br>
            <a:r>
              <a:rPr lang="en-IN" b="1" dirty="0"/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4E0E-B6BB-E26A-E641-A3C7ABA5F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Dr. Murali Krishna Enduri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8299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4D7-08D8-D755-708D-BAEE2F5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8640"/>
          </a:xfrm>
        </p:spPr>
        <p:txBody>
          <a:bodyPr/>
          <a:lstStyle/>
          <a:p>
            <a:r>
              <a:rPr lang="en-IN" b="1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131F-D411-F641-AC4D-7201FF4A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7212"/>
            <a:ext cx="12192000" cy="588078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adds salt-and-pepper noise to an image with a given probability for both salt and pepper. Experiment with different noise levels and visually inspect how the image quality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adds salt-and-pepper noise to an image with a specified probability (for both salt and pepper). Analyze how this noise affects the image's quality using metrics like Peak Signal-to-Noise Ratio (PSNR) and Mean Squared Error (MSE).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allows a user to define a 3 X 3 convolution kernel and apply it to an image. The program should take user input for 9 kernel elements, perform the convolution operation, and display the resulting image. Analyze how different kernels (</a:t>
            </a:r>
            <a:r>
              <a:rPr lang="en-US" dirty="0" err="1"/>
              <a:t>eg.</a:t>
            </a:r>
            <a:r>
              <a:rPr lang="en-US" dirty="0"/>
              <a:t>, identity, blur, sharpen) affect the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Upload the program file and report on above three questions. You consider any color image of your photo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94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Image Processing Assignment 5</vt:lpstr>
      <vt:lpstr>Assignment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srilatha sudheer</dc:creator>
  <cp:lastModifiedBy>murali krishna</cp:lastModifiedBy>
  <cp:revision>5</cp:revision>
  <dcterms:created xsi:type="dcterms:W3CDTF">2024-10-22T11:20:51Z</dcterms:created>
  <dcterms:modified xsi:type="dcterms:W3CDTF">2024-10-24T10:45:56Z</dcterms:modified>
</cp:coreProperties>
</file>