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6"/>
  </p:notesMasterIdLst>
  <p:sldIdLst>
    <p:sldId id="257" r:id="rId2"/>
    <p:sldId id="256" r:id="rId3"/>
    <p:sldId id="258" r:id="rId4"/>
    <p:sldId id="259" r:id="rId5"/>
    <p:sldId id="260" r:id="rId6"/>
    <p:sldId id="261" r:id="rId7"/>
    <p:sldId id="262" r:id="rId8"/>
    <p:sldId id="265" r:id="rId9"/>
    <p:sldId id="275" r:id="rId10"/>
    <p:sldId id="276" r:id="rId11"/>
    <p:sldId id="277" r:id="rId12"/>
    <p:sldId id="268" r:id="rId13"/>
    <p:sldId id="270" r:id="rId14"/>
    <p:sldId id="269" r:id="rId15"/>
  </p:sldIdLst>
  <p:sldSz cx="13716000" cy="7315200"/>
  <p:notesSz cx="6858000" cy="9144000"/>
  <p:embeddedFontLst>
    <p:embeddedFont>
      <p:font typeface="Book Antiqua" panose="02040602050305030304" pitchFamily="18"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11" autoAdjust="0"/>
    <p:restoredTop sz="94660"/>
  </p:normalViewPr>
  <p:slideViewPr>
    <p:cSldViewPr snapToGrid="0">
      <p:cViewPr varScale="1">
        <p:scale>
          <a:sx n="74" d="100"/>
          <a:sy n="74" d="100"/>
        </p:scale>
        <p:origin x="1075" y="72"/>
      </p:cViewPr>
      <p:guideLst>
        <p:guide orient="horz" pos="2304"/>
        <p:guide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133204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723199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4: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96226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6: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
        <p:nvSpPr>
          <p:cNvPr id="88" name="Google Shape;88;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course code and title</a:t>
            </a:r>
            <a:endParaRPr/>
          </a:p>
        </p:txBody>
      </p:sp>
      <p:sp>
        <p:nvSpPr>
          <p:cNvPr id="89" name="Google Shape;89;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5 July 2022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6: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7: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314233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325" y="1544321"/>
            <a:ext cx="9928865" cy="3551553"/>
          </a:xfrm>
        </p:spPr>
        <p:txBody>
          <a:bodyPr anchor="b"/>
          <a:lstStyle>
            <a:lvl1pPr>
              <a:defRPr sz="7680"/>
            </a:lvl1pPr>
          </a:lstStyle>
          <a:p>
            <a:r>
              <a:rPr lang="en-US"/>
              <a:t>Click to edit Master title style</a:t>
            </a:r>
            <a:endParaRPr lang="en-US" dirty="0"/>
          </a:p>
        </p:txBody>
      </p:sp>
      <p:sp>
        <p:nvSpPr>
          <p:cNvPr id="3" name="Subtitle 2"/>
          <p:cNvSpPr>
            <a:spLocks noGrp="1"/>
          </p:cNvSpPr>
          <p:nvPr>
            <p:ph type="subTitle" idx="1"/>
          </p:nvPr>
        </p:nvSpPr>
        <p:spPr>
          <a:xfrm>
            <a:off x="1299325" y="5095872"/>
            <a:ext cx="9928865" cy="918848"/>
          </a:xfrm>
        </p:spPr>
        <p:txBody>
          <a:bodyPr anchor="t"/>
          <a:lstStyle>
            <a:lvl1pPr marL="0" indent="0" algn="l">
              <a:buNone/>
              <a:defRPr cap="all">
                <a:solidFill>
                  <a:schemeClr val="bg2">
                    <a:lumMod val="40000"/>
                    <a:lumOff val="60000"/>
                  </a:schemeClr>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024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326" y="5120626"/>
            <a:ext cx="9928864" cy="604521"/>
          </a:xfrm>
        </p:spPr>
        <p:txBody>
          <a:bodyPr anchor="b">
            <a:normAutofit/>
          </a:bodyPr>
          <a:lstStyle>
            <a:lvl1pPr algn="l">
              <a:defRPr sz="2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99325" y="731520"/>
            <a:ext cx="9928865" cy="388337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99326" y="5725147"/>
            <a:ext cx="9928863" cy="526626"/>
          </a:xfrm>
        </p:spPr>
        <p:txBody>
          <a:bodyPr>
            <a:normAutofit/>
          </a:bodyPr>
          <a:lstStyle>
            <a:lvl1pPr marL="0" indent="0">
              <a:buNone/>
              <a:defRPr sz="128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46142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324" y="1544320"/>
            <a:ext cx="9928866" cy="2113280"/>
          </a:xfrm>
        </p:spPr>
        <p:txBody>
          <a:bodyPr/>
          <a:lstStyle>
            <a:lvl1pPr>
              <a:defRPr sz="5120"/>
            </a:lvl1pPr>
          </a:lstStyle>
          <a:p>
            <a:r>
              <a:rPr lang="en-US"/>
              <a:t>Click to edit Master title style</a:t>
            </a:r>
            <a:endParaRPr lang="en-US" dirty="0"/>
          </a:p>
        </p:txBody>
      </p:sp>
      <p:sp>
        <p:nvSpPr>
          <p:cNvPr id="8" name="Text Placeholder 3"/>
          <p:cNvSpPr>
            <a:spLocks noGrp="1"/>
          </p:cNvSpPr>
          <p:nvPr>
            <p:ph type="body" sz="half" idx="2"/>
          </p:nvPr>
        </p:nvSpPr>
        <p:spPr>
          <a:xfrm>
            <a:off x="1299324" y="3901440"/>
            <a:ext cx="9928866" cy="2519680"/>
          </a:xfrm>
        </p:spPr>
        <p:txBody>
          <a:bodyPr anchor="ctr">
            <a:normAutofit/>
          </a:bodyPr>
          <a:lstStyle>
            <a:lvl1pPr marL="0" indent="0">
              <a:buNone/>
              <a:defRPr sz="192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54234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2" y="1544320"/>
            <a:ext cx="8999229" cy="2478266"/>
          </a:xfrm>
        </p:spPr>
        <p:txBody>
          <a:bodyPr/>
          <a:lstStyle>
            <a:lvl1pPr>
              <a:defRPr sz="5120"/>
            </a:lvl1pPr>
          </a:lstStyle>
          <a:p>
            <a:r>
              <a:rPr lang="en-US"/>
              <a:t>Click to edit Master title style</a:t>
            </a:r>
            <a:endParaRPr lang="en-US" dirty="0"/>
          </a:p>
        </p:txBody>
      </p:sp>
      <p:sp>
        <p:nvSpPr>
          <p:cNvPr id="11" name="Text Placeholder 3"/>
          <p:cNvSpPr>
            <a:spLocks noGrp="1"/>
          </p:cNvSpPr>
          <p:nvPr>
            <p:ph type="body" sz="half" idx="14"/>
          </p:nvPr>
        </p:nvSpPr>
        <p:spPr>
          <a:xfrm>
            <a:off x="2171701" y="4022585"/>
            <a:ext cx="8189605" cy="364986"/>
          </a:xfrm>
        </p:spPr>
        <p:txBody>
          <a:bodyPr vert="horz" lIns="91440" tIns="45720" rIns="91440" bIns="45720" rtlCol="0" anchor="t">
            <a:normAutofit/>
          </a:bodyPr>
          <a:lstStyle>
            <a:lvl1pPr marL="0" indent="0">
              <a:buNone/>
              <a:defRPr lang="en-US" sz="1493" b="0" i="0" kern="1200" cap="small" dirty="0">
                <a:solidFill>
                  <a:schemeClr val="bg2">
                    <a:lumMod val="40000"/>
                    <a:lumOff val="60000"/>
                  </a:schemeClr>
                </a:solidFill>
                <a:latin typeface="+mj-lt"/>
                <a:ea typeface="+mj-ea"/>
                <a:cs typeface="+mj-cs"/>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marL="0" lvl="0" indent="0">
              <a:buNone/>
            </a:pPr>
            <a:r>
              <a:rPr lang="en-US"/>
              <a:t>Click to edit Master text styles</a:t>
            </a:r>
          </a:p>
        </p:txBody>
      </p:sp>
      <p:sp>
        <p:nvSpPr>
          <p:cNvPr id="10" name="Text Placeholder 3"/>
          <p:cNvSpPr>
            <a:spLocks noGrp="1"/>
          </p:cNvSpPr>
          <p:nvPr>
            <p:ph type="body" sz="half" idx="2"/>
          </p:nvPr>
        </p:nvSpPr>
        <p:spPr>
          <a:xfrm>
            <a:off x="1299324" y="4640701"/>
            <a:ext cx="9928866" cy="1788160"/>
          </a:xfrm>
        </p:spPr>
        <p:txBody>
          <a:bodyPr anchor="ctr">
            <a:normAutofit/>
          </a:bodyPr>
          <a:lstStyle>
            <a:lvl1pPr marL="0" indent="0">
              <a:buNone/>
              <a:defRPr sz="192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1010582" y="1036004"/>
            <a:ext cx="902151" cy="209506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014" dirty="0"/>
              <a:t>“</a:t>
            </a:r>
          </a:p>
        </p:txBody>
      </p:sp>
      <p:sp>
        <p:nvSpPr>
          <p:cNvPr id="15" name="TextBox 14"/>
          <p:cNvSpPr txBox="1"/>
          <p:nvPr/>
        </p:nvSpPr>
        <p:spPr>
          <a:xfrm>
            <a:off x="10496801" y="2788040"/>
            <a:ext cx="902151" cy="209506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014" dirty="0"/>
              <a:t>”</a:t>
            </a:r>
          </a:p>
        </p:txBody>
      </p:sp>
    </p:spTree>
    <p:extLst>
      <p:ext uri="{BB962C8B-B14F-4D97-AF65-F5344CB8AC3E}">
        <p14:creationId xmlns:p14="http://schemas.microsoft.com/office/powerpoint/2010/main" val="385434376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9323" y="3332481"/>
            <a:ext cx="9928868" cy="1763392"/>
          </a:xfrm>
        </p:spPr>
        <p:txBody>
          <a:bodyPr anchor="b"/>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299324" y="5095873"/>
            <a:ext cx="9928866" cy="917760"/>
          </a:xfrm>
        </p:spPr>
        <p:txBody>
          <a:bodyPr anchor="t"/>
          <a:lstStyle>
            <a:lvl1pPr marL="0" indent="0" algn="l">
              <a:buNone/>
              <a:defRPr sz="2133" cap="none">
                <a:solidFill>
                  <a:schemeClr val="bg2">
                    <a:lumMod val="40000"/>
                    <a:lumOff val="60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526070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80"/>
            </a:lvl1pPr>
          </a:lstStyle>
          <a:p>
            <a:r>
              <a:rPr lang="en-US"/>
              <a:t>Click to edit Master title style</a:t>
            </a:r>
            <a:endParaRPr lang="en-US" dirty="0"/>
          </a:p>
        </p:txBody>
      </p:sp>
      <p:sp>
        <p:nvSpPr>
          <p:cNvPr id="3" name="Text Placeholder 2"/>
          <p:cNvSpPr>
            <a:spLocks noGrp="1"/>
          </p:cNvSpPr>
          <p:nvPr>
            <p:ph type="body" idx="1"/>
          </p:nvPr>
        </p:nvSpPr>
        <p:spPr>
          <a:xfrm>
            <a:off x="712066" y="2113280"/>
            <a:ext cx="3315224" cy="614679"/>
          </a:xfrm>
        </p:spPr>
        <p:txBody>
          <a:bodyPr anchor="b">
            <a:noAutofit/>
          </a:bodyPr>
          <a:lstStyle>
            <a:lvl1pPr marL="0" indent="0">
              <a:buNone/>
              <a:defRPr sz="2560" b="0">
                <a:solidFill>
                  <a:schemeClr val="bg2">
                    <a:lumMod val="40000"/>
                    <a:lumOff val="6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16" name="Text Placeholder 3"/>
          <p:cNvSpPr>
            <a:spLocks noGrp="1"/>
          </p:cNvSpPr>
          <p:nvPr>
            <p:ph type="body" sz="half" idx="15"/>
          </p:nvPr>
        </p:nvSpPr>
        <p:spPr>
          <a:xfrm>
            <a:off x="734021" y="2844800"/>
            <a:ext cx="3293269"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Text Placeholder 4"/>
          <p:cNvSpPr>
            <a:spLocks noGrp="1"/>
          </p:cNvSpPr>
          <p:nvPr>
            <p:ph type="body" sz="quarter" idx="3"/>
          </p:nvPr>
        </p:nvSpPr>
        <p:spPr>
          <a:xfrm>
            <a:off x="4369117" y="2113280"/>
            <a:ext cx="3303271" cy="614679"/>
          </a:xfrm>
        </p:spPr>
        <p:txBody>
          <a:bodyPr anchor="b">
            <a:noAutofit/>
          </a:bodyPr>
          <a:lstStyle>
            <a:lvl1pPr marL="0" indent="0">
              <a:buNone/>
              <a:defRPr sz="2560" b="0">
                <a:solidFill>
                  <a:schemeClr val="bg2">
                    <a:lumMod val="40000"/>
                    <a:lumOff val="6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19" name="Text Placeholder 3"/>
          <p:cNvSpPr>
            <a:spLocks noGrp="1"/>
          </p:cNvSpPr>
          <p:nvPr>
            <p:ph type="body" sz="half" idx="16"/>
          </p:nvPr>
        </p:nvSpPr>
        <p:spPr>
          <a:xfrm>
            <a:off x="4357244" y="2844800"/>
            <a:ext cx="3315143"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14" name="Text Placeholder 4"/>
          <p:cNvSpPr>
            <a:spLocks noGrp="1"/>
          </p:cNvSpPr>
          <p:nvPr>
            <p:ph type="body" sz="quarter" idx="13"/>
          </p:nvPr>
        </p:nvSpPr>
        <p:spPr>
          <a:xfrm>
            <a:off x="8015288" y="2113280"/>
            <a:ext cx="3298627" cy="614679"/>
          </a:xfrm>
        </p:spPr>
        <p:txBody>
          <a:bodyPr anchor="b">
            <a:noAutofit/>
          </a:bodyPr>
          <a:lstStyle>
            <a:lvl1pPr marL="0" indent="0">
              <a:buNone/>
              <a:defRPr sz="2560" b="0">
                <a:solidFill>
                  <a:schemeClr val="bg2">
                    <a:lumMod val="40000"/>
                    <a:lumOff val="6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20" name="Text Placeholder 3"/>
          <p:cNvSpPr>
            <a:spLocks noGrp="1"/>
          </p:cNvSpPr>
          <p:nvPr>
            <p:ph type="body" sz="half" idx="17"/>
          </p:nvPr>
        </p:nvSpPr>
        <p:spPr>
          <a:xfrm>
            <a:off x="8015288" y="2844800"/>
            <a:ext cx="3298627" cy="3828627"/>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cxnSp>
        <p:nvCxnSpPr>
          <p:cNvPr id="17" name="Straight Connector 16"/>
          <p:cNvCxnSpPr/>
          <p:nvPr/>
        </p:nvCxnSpPr>
        <p:spPr>
          <a:xfrm>
            <a:off x="4191910" y="2275840"/>
            <a:ext cx="0" cy="422656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32505" y="2275840"/>
            <a:ext cx="0" cy="423134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44396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80"/>
            </a:lvl1pPr>
          </a:lstStyle>
          <a:p>
            <a:r>
              <a:rPr lang="en-US"/>
              <a:t>Click to edit Master title style</a:t>
            </a:r>
            <a:endParaRPr lang="en-US" dirty="0"/>
          </a:p>
        </p:txBody>
      </p:sp>
      <p:sp>
        <p:nvSpPr>
          <p:cNvPr id="3" name="Text Placeholder 2"/>
          <p:cNvSpPr>
            <a:spLocks noGrp="1"/>
          </p:cNvSpPr>
          <p:nvPr>
            <p:ph type="body" idx="1"/>
          </p:nvPr>
        </p:nvSpPr>
        <p:spPr>
          <a:xfrm>
            <a:off x="734021" y="4534346"/>
            <a:ext cx="3307556" cy="614679"/>
          </a:xfrm>
        </p:spPr>
        <p:txBody>
          <a:bodyPr anchor="b">
            <a:noAutofit/>
          </a:bodyPr>
          <a:lstStyle>
            <a:lvl1pPr marL="0" indent="0">
              <a:buNone/>
              <a:defRPr sz="2560" b="0">
                <a:solidFill>
                  <a:schemeClr val="bg2">
                    <a:lumMod val="40000"/>
                    <a:lumOff val="6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29" name="Picture Placeholder 2"/>
          <p:cNvSpPr>
            <a:spLocks noGrp="1" noChangeAspect="1"/>
          </p:cNvSpPr>
          <p:nvPr>
            <p:ph type="pic" idx="15"/>
          </p:nvPr>
        </p:nvSpPr>
        <p:spPr>
          <a:xfrm>
            <a:off x="734021" y="2357120"/>
            <a:ext cx="3307556"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2" name="Text Placeholder 3"/>
          <p:cNvSpPr>
            <a:spLocks noGrp="1"/>
          </p:cNvSpPr>
          <p:nvPr>
            <p:ph type="body" sz="half" idx="18"/>
          </p:nvPr>
        </p:nvSpPr>
        <p:spPr>
          <a:xfrm>
            <a:off x="734021" y="5149026"/>
            <a:ext cx="3307556"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Text Placeholder 4"/>
          <p:cNvSpPr>
            <a:spLocks noGrp="1"/>
          </p:cNvSpPr>
          <p:nvPr>
            <p:ph type="body" sz="quarter" idx="3"/>
          </p:nvPr>
        </p:nvSpPr>
        <p:spPr>
          <a:xfrm>
            <a:off x="4375547" y="4534346"/>
            <a:ext cx="3296841" cy="614679"/>
          </a:xfrm>
        </p:spPr>
        <p:txBody>
          <a:bodyPr anchor="b">
            <a:noAutofit/>
          </a:bodyPr>
          <a:lstStyle>
            <a:lvl1pPr marL="0" indent="0">
              <a:buNone/>
              <a:defRPr sz="2560" b="0">
                <a:solidFill>
                  <a:schemeClr val="bg2">
                    <a:lumMod val="40000"/>
                    <a:lumOff val="6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30" name="Picture Placeholder 2"/>
          <p:cNvSpPr>
            <a:spLocks noGrp="1" noChangeAspect="1"/>
          </p:cNvSpPr>
          <p:nvPr>
            <p:ph type="pic" idx="21"/>
          </p:nvPr>
        </p:nvSpPr>
        <p:spPr>
          <a:xfrm>
            <a:off x="4375546" y="2357120"/>
            <a:ext cx="3296841"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3" name="Text Placeholder 3"/>
          <p:cNvSpPr>
            <a:spLocks noGrp="1"/>
          </p:cNvSpPr>
          <p:nvPr>
            <p:ph type="body" sz="half" idx="19"/>
          </p:nvPr>
        </p:nvSpPr>
        <p:spPr>
          <a:xfrm>
            <a:off x="4374025" y="5149025"/>
            <a:ext cx="3301207"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14" name="Text Placeholder 4"/>
          <p:cNvSpPr>
            <a:spLocks noGrp="1"/>
          </p:cNvSpPr>
          <p:nvPr>
            <p:ph type="body" sz="quarter" idx="13"/>
          </p:nvPr>
        </p:nvSpPr>
        <p:spPr>
          <a:xfrm>
            <a:off x="8015288" y="4534346"/>
            <a:ext cx="3298627" cy="614679"/>
          </a:xfrm>
        </p:spPr>
        <p:txBody>
          <a:bodyPr anchor="b">
            <a:noAutofit/>
          </a:bodyPr>
          <a:lstStyle>
            <a:lvl1pPr marL="0" indent="0">
              <a:buNone/>
              <a:defRPr sz="2560" b="0">
                <a:solidFill>
                  <a:schemeClr val="bg2">
                    <a:lumMod val="40000"/>
                    <a:lumOff val="6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31" name="Picture Placeholder 2"/>
          <p:cNvSpPr>
            <a:spLocks noGrp="1" noChangeAspect="1"/>
          </p:cNvSpPr>
          <p:nvPr>
            <p:ph type="pic" idx="22"/>
          </p:nvPr>
        </p:nvSpPr>
        <p:spPr>
          <a:xfrm>
            <a:off x="8015287" y="2357120"/>
            <a:ext cx="3298627"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24" name="Text Placeholder 3"/>
          <p:cNvSpPr>
            <a:spLocks noGrp="1"/>
          </p:cNvSpPr>
          <p:nvPr>
            <p:ph type="body" sz="half" idx="20"/>
          </p:nvPr>
        </p:nvSpPr>
        <p:spPr>
          <a:xfrm>
            <a:off x="8015147" y="5149022"/>
            <a:ext cx="3302997" cy="703135"/>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cxnSp>
        <p:nvCxnSpPr>
          <p:cNvPr id="19" name="Straight Connector 18"/>
          <p:cNvCxnSpPr/>
          <p:nvPr/>
        </p:nvCxnSpPr>
        <p:spPr>
          <a:xfrm>
            <a:off x="4191910" y="2275840"/>
            <a:ext cx="0" cy="422656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832505" y="2275840"/>
            <a:ext cx="0" cy="423134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644878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392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239" y="458895"/>
            <a:ext cx="1971676" cy="621453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734021" y="946575"/>
            <a:ext cx="8351043" cy="57268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215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84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9326" y="3052516"/>
            <a:ext cx="9928864" cy="2043357"/>
          </a:xfrm>
        </p:spPr>
        <p:txBody>
          <a:bodyPr anchor="b"/>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1299325" y="5095873"/>
            <a:ext cx="9928865" cy="917760"/>
          </a:xfrm>
        </p:spPr>
        <p:txBody>
          <a:bodyPr anchor="t"/>
          <a:lstStyle>
            <a:lvl1pPr marL="0" indent="0" algn="l">
              <a:buNone/>
              <a:defRPr sz="2133" cap="all">
                <a:solidFill>
                  <a:schemeClr val="bg2">
                    <a:lumMod val="40000"/>
                    <a:lumOff val="60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455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41227" y="2197947"/>
            <a:ext cx="4945881" cy="4475481"/>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1305" y="2193166"/>
            <a:ext cx="4945884" cy="4480261"/>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411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41227" y="2032000"/>
            <a:ext cx="4945880" cy="614679"/>
          </a:xfrm>
        </p:spPr>
        <p:txBody>
          <a:bodyPr anchor="b">
            <a:noAutofit/>
          </a:bodyPr>
          <a:lstStyle>
            <a:lvl1pPr marL="0" indent="0">
              <a:buNone/>
              <a:defRPr sz="2560" b="0">
                <a:solidFill>
                  <a:schemeClr val="bg2">
                    <a:lumMod val="40000"/>
                    <a:lumOff val="6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1241227" y="2682240"/>
            <a:ext cx="4945881" cy="3991187"/>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1308" y="2032000"/>
            <a:ext cx="4945881" cy="614679"/>
          </a:xfrm>
        </p:spPr>
        <p:txBody>
          <a:bodyPr anchor="b">
            <a:noAutofit/>
          </a:bodyPr>
          <a:lstStyle>
            <a:lvl1pPr marL="0" indent="0">
              <a:buNone/>
              <a:defRPr sz="2560" b="0">
                <a:solidFill>
                  <a:schemeClr val="bg2">
                    <a:lumMod val="40000"/>
                    <a:lumOff val="60000"/>
                  </a:schemeClr>
                </a:solidFill>
              </a:defRPr>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6361308" y="2682240"/>
            <a:ext cx="4945881" cy="3991187"/>
          </a:xfrm>
        </p:spPr>
        <p:txBody>
          <a:bodyPr>
            <a:normAutofit/>
          </a:bodyPr>
          <a:lstStyle>
            <a:lvl1pPr>
              <a:defRPr sz="1920"/>
            </a:lvl1pPr>
            <a:lvl2pPr>
              <a:defRPr sz="1707"/>
            </a:lvl2pPr>
            <a:lvl3pPr>
              <a:defRPr sz="1493"/>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67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7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16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322" y="1544320"/>
            <a:ext cx="3826197" cy="1544320"/>
          </a:xfrm>
        </p:spPr>
        <p:txBody>
          <a:bodyPr anchor="b"/>
          <a:lstStyle>
            <a:lvl1pPr algn="l">
              <a:defRPr sz="2560" b="0"/>
            </a:lvl1pPr>
          </a:lstStyle>
          <a:p>
            <a:r>
              <a:rPr lang="en-US"/>
              <a:t>Click to edit Master title style</a:t>
            </a:r>
            <a:endParaRPr lang="en-US" dirty="0"/>
          </a:p>
        </p:txBody>
      </p:sp>
      <p:sp>
        <p:nvSpPr>
          <p:cNvPr id="3" name="Content Placeholder 2"/>
          <p:cNvSpPr>
            <a:spLocks noGrp="1"/>
          </p:cNvSpPr>
          <p:nvPr>
            <p:ph idx="1"/>
          </p:nvPr>
        </p:nvSpPr>
        <p:spPr>
          <a:xfrm>
            <a:off x="5382693" y="1544320"/>
            <a:ext cx="5845497" cy="4876800"/>
          </a:xfrm>
        </p:spPr>
        <p:txBody>
          <a:bodyPr anchor="ctr">
            <a:normAutofit/>
          </a:bodyPr>
          <a:lstStyle>
            <a:lvl1pPr>
              <a:defRPr sz="2133"/>
            </a:lvl1pPr>
            <a:lvl2pPr>
              <a:defRPr sz="1920"/>
            </a:lvl2pPr>
            <a:lvl3pPr>
              <a:defRPr sz="1707"/>
            </a:lvl3pPr>
            <a:lvl4pPr>
              <a:defRPr sz="1493"/>
            </a:lvl4pPr>
            <a:lvl5pPr>
              <a:defRPr sz="1493"/>
            </a:lvl5pPr>
            <a:lvl6pPr>
              <a:defRPr sz="1493"/>
            </a:lvl6pPr>
            <a:lvl7pPr>
              <a:defRPr sz="1493"/>
            </a:lvl7pPr>
            <a:lvl8pPr>
              <a:defRPr sz="1493"/>
            </a:lvl8pPr>
            <a:lvl9pPr>
              <a:defRPr sz="14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9323" y="3337899"/>
            <a:ext cx="3826196" cy="3088639"/>
          </a:xfr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934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8146" y="1977805"/>
            <a:ext cx="5729519" cy="1679795"/>
          </a:xfrm>
        </p:spPr>
        <p:txBody>
          <a:bodyPr anchor="b">
            <a:normAutofit/>
          </a:bodyPr>
          <a:lstStyle>
            <a:lvl1pPr algn="l">
              <a:defRPr sz="38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8239" y="1219200"/>
            <a:ext cx="3600450"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a:t>Click icon to add picture</a:t>
            </a:r>
            <a:endParaRPr lang="en-US" dirty="0"/>
          </a:p>
        </p:txBody>
      </p:sp>
      <p:sp>
        <p:nvSpPr>
          <p:cNvPr id="4" name="Text Placeholder 3"/>
          <p:cNvSpPr>
            <a:spLocks noGrp="1"/>
          </p:cNvSpPr>
          <p:nvPr>
            <p:ph type="body" sz="half" idx="2"/>
          </p:nvPr>
        </p:nvSpPr>
        <p:spPr>
          <a:xfrm>
            <a:off x="1299324" y="3901440"/>
            <a:ext cx="5720601" cy="1463040"/>
          </a:xfrm>
        </p:spPr>
        <p:txBody>
          <a:bodyPr>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20137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tx1">
                <a:alpha val="50000"/>
                <a:lumMod val="70000"/>
              </a:schemeClr>
            </a:gs>
            <a:gs pos="0">
              <a:srgbClr val="F2F2F2"/>
            </a:gs>
            <a:gs pos="100000">
              <a:schemeClr val="tx1">
                <a:lumMod val="9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847665"/>
            <a:ext cx="4541639" cy="44675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3085171"/>
            <a:ext cx="1712714" cy="2523150"/>
          </a:xfrm>
          <a:prstGeom prst="rect">
            <a:avLst/>
          </a:prstGeom>
        </p:spPr>
      </p:pic>
      <p:sp>
        <p:nvSpPr>
          <p:cNvPr id="16" name="Oval 15"/>
          <p:cNvSpPr/>
          <p:nvPr/>
        </p:nvSpPr>
        <p:spPr>
          <a:xfrm>
            <a:off x="9685139" y="1788160"/>
            <a:ext cx="3171825" cy="30073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8999339" y="0"/>
            <a:ext cx="1803810" cy="121750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9681613" y="6502400"/>
            <a:ext cx="1117951" cy="812800"/>
          </a:xfrm>
          <a:prstGeom prst="rect">
            <a:avLst/>
          </a:prstGeom>
        </p:spPr>
      </p:pic>
      <p:sp>
        <p:nvSpPr>
          <p:cNvPr id="14" name="Rectangle 13"/>
          <p:cNvSpPr/>
          <p:nvPr/>
        </p:nvSpPr>
        <p:spPr>
          <a:xfrm>
            <a:off x="11742539" y="0"/>
            <a:ext cx="771525" cy="1219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26876" y="482899"/>
            <a:ext cx="10580313" cy="1493899"/>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41226" y="2189780"/>
            <a:ext cx="10064859" cy="44751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1453987" y="1901192"/>
            <a:ext cx="1056639" cy="342899"/>
          </a:xfrm>
          <a:prstGeom prst="rect">
            <a:avLst/>
          </a:prstGeom>
        </p:spPr>
        <p:txBody>
          <a:bodyPr vert="horz" lIns="91440" tIns="45720" rIns="91440" bIns="45720" rtlCol="0" anchor="t"/>
          <a:lstStyle>
            <a:lvl1pPr algn="l">
              <a:defRPr sz="1173"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10183097" y="3431427"/>
            <a:ext cx="4117115" cy="342901"/>
          </a:xfrm>
          <a:prstGeom prst="rect">
            <a:avLst/>
          </a:prstGeom>
        </p:spPr>
        <p:txBody>
          <a:bodyPr vert="horz" lIns="91440" tIns="45720" rIns="91440" bIns="45720" rtlCol="0" anchor="b"/>
          <a:lstStyle>
            <a:lvl1pPr algn="l">
              <a:defRPr sz="1173"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1646608" y="315445"/>
            <a:ext cx="942974" cy="818866"/>
          </a:xfrm>
          <a:prstGeom prst="rect">
            <a:avLst/>
          </a:prstGeom>
        </p:spPr>
        <p:txBody>
          <a:bodyPr vert="horz" lIns="91440" tIns="45720" rIns="91440" bIns="45720" rtlCol="0" anchor="b"/>
          <a:lstStyle>
            <a:lvl1pPr algn="ctr">
              <a:defRPr sz="2987"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593502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87695" rtl="0" eaLnBrk="1" latinLnBrk="0" hangingPunct="1">
        <a:spcBef>
          <a:spcPct val="0"/>
        </a:spcBef>
        <a:buNone/>
        <a:defRPr sz="448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71" indent="-365771" algn="l" defTabSz="487695" rtl="0" eaLnBrk="1" latinLnBrk="0" hangingPunct="1">
        <a:spcBef>
          <a:spcPts val="1067"/>
        </a:spcBef>
        <a:spcAft>
          <a:spcPts val="0"/>
        </a:spcAft>
        <a:buClr>
          <a:schemeClr val="bg2">
            <a:lumMod val="40000"/>
            <a:lumOff val="60000"/>
          </a:schemeClr>
        </a:buClr>
        <a:buSzPct val="80000"/>
        <a:buFont typeface="Wingdings 3" charset="2"/>
        <a:buChar char=""/>
        <a:defRPr sz="2133" b="0" i="0" kern="1200">
          <a:solidFill>
            <a:schemeClr val="tx1"/>
          </a:solidFill>
          <a:latin typeface="+mj-lt"/>
          <a:ea typeface="+mj-ea"/>
          <a:cs typeface="+mj-cs"/>
        </a:defRPr>
      </a:lvl1pPr>
      <a:lvl2pPr marL="792505" indent="-304810" algn="l" defTabSz="487695" rtl="0" eaLnBrk="1" latinLnBrk="0" hangingPunct="1">
        <a:spcBef>
          <a:spcPts val="1067"/>
        </a:spcBef>
        <a:spcAft>
          <a:spcPts val="0"/>
        </a:spcAft>
        <a:buClr>
          <a:schemeClr val="bg2">
            <a:lumMod val="40000"/>
            <a:lumOff val="60000"/>
          </a:schemeClr>
        </a:buClr>
        <a:buSzPct val="80000"/>
        <a:buFont typeface="Wingdings 3" charset="2"/>
        <a:buChar char=""/>
        <a:defRPr sz="1920" b="0" i="0" kern="1200">
          <a:solidFill>
            <a:schemeClr val="tx1"/>
          </a:solidFill>
          <a:latin typeface="+mj-lt"/>
          <a:ea typeface="+mj-ea"/>
          <a:cs typeface="+mj-cs"/>
        </a:defRPr>
      </a:lvl2pPr>
      <a:lvl3pPr marL="1219238" indent="-243848" algn="l" defTabSz="487695" rtl="0" eaLnBrk="1" latinLnBrk="0" hangingPunct="1">
        <a:spcBef>
          <a:spcPts val="1067"/>
        </a:spcBef>
        <a:spcAft>
          <a:spcPts val="0"/>
        </a:spcAft>
        <a:buClr>
          <a:schemeClr val="bg2">
            <a:lumMod val="40000"/>
            <a:lumOff val="60000"/>
          </a:schemeClr>
        </a:buClr>
        <a:buSzPct val="80000"/>
        <a:buFont typeface="Wingdings 3" charset="2"/>
        <a:buChar char=""/>
        <a:defRPr sz="1707" b="0" i="0" kern="1200">
          <a:solidFill>
            <a:schemeClr val="tx1"/>
          </a:solidFill>
          <a:latin typeface="+mj-lt"/>
          <a:ea typeface="+mj-ea"/>
          <a:cs typeface="+mj-cs"/>
        </a:defRPr>
      </a:lvl3pPr>
      <a:lvl4pPr marL="1706933" indent="-243848" algn="l" defTabSz="487695" rtl="0" eaLnBrk="1" latinLnBrk="0" hangingPunct="1">
        <a:spcBef>
          <a:spcPts val="1067"/>
        </a:spcBef>
        <a:spcAft>
          <a:spcPts val="0"/>
        </a:spcAft>
        <a:buClr>
          <a:schemeClr val="bg2">
            <a:lumMod val="40000"/>
            <a:lumOff val="60000"/>
          </a:schemeClr>
        </a:buClr>
        <a:buSzPct val="80000"/>
        <a:buFont typeface="Wingdings 3" charset="2"/>
        <a:buChar char=""/>
        <a:defRPr sz="1493" b="0" i="0" kern="1200">
          <a:solidFill>
            <a:schemeClr val="tx1"/>
          </a:solidFill>
          <a:latin typeface="+mj-lt"/>
          <a:ea typeface="+mj-ea"/>
          <a:cs typeface="+mj-cs"/>
        </a:defRPr>
      </a:lvl4pPr>
      <a:lvl5pPr marL="2194629" indent="-243848" algn="l" defTabSz="487695" rtl="0" eaLnBrk="1" latinLnBrk="0" hangingPunct="1">
        <a:spcBef>
          <a:spcPts val="1067"/>
        </a:spcBef>
        <a:spcAft>
          <a:spcPts val="0"/>
        </a:spcAft>
        <a:buClr>
          <a:schemeClr val="bg2">
            <a:lumMod val="40000"/>
            <a:lumOff val="60000"/>
          </a:schemeClr>
        </a:buClr>
        <a:buSzPct val="80000"/>
        <a:buFont typeface="Wingdings 3" charset="2"/>
        <a:buChar char=""/>
        <a:defRPr sz="1493" b="0" i="0" kern="1200">
          <a:solidFill>
            <a:schemeClr val="tx1"/>
          </a:solidFill>
          <a:latin typeface="+mj-lt"/>
          <a:ea typeface="+mj-ea"/>
          <a:cs typeface="+mj-cs"/>
        </a:defRPr>
      </a:lvl5pPr>
      <a:lvl6pPr marL="2673150" indent="-243848" algn="l" defTabSz="487695" rtl="0" eaLnBrk="1" latinLnBrk="0" hangingPunct="1">
        <a:spcBef>
          <a:spcPts val="1067"/>
        </a:spcBef>
        <a:spcAft>
          <a:spcPts val="0"/>
        </a:spcAft>
        <a:buClr>
          <a:schemeClr val="bg2">
            <a:lumMod val="40000"/>
            <a:lumOff val="60000"/>
          </a:schemeClr>
        </a:buClr>
        <a:buSzPct val="80000"/>
        <a:buFont typeface="Wingdings 3" charset="2"/>
        <a:buChar char=""/>
        <a:defRPr sz="1493" b="0" i="0" kern="1200">
          <a:solidFill>
            <a:schemeClr val="tx1"/>
          </a:solidFill>
          <a:latin typeface="+mj-lt"/>
          <a:ea typeface="+mj-ea"/>
          <a:cs typeface="+mj-cs"/>
        </a:defRPr>
      </a:lvl6pPr>
      <a:lvl7pPr marL="3170019" indent="-243848" algn="l" defTabSz="487695" rtl="0" eaLnBrk="1" latinLnBrk="0" hangingPunct="1">
        <a:spcBef>
          <a:spcPts val="1067"/>
        </a:spcBef>
        <a:spcAft>
          <a:spcPts val="0"/>
        </a:spcAft>
        <a:buClr>
          <a:schemeClr val="bg2">
            <a:lumMod val="40000"/>
            <a:lumOff val="60000"/>
          </a:schemeClr>
        </a:buClr>
        <a:buSzPct val="80000"/>
        <a:buFont typeface="Wingdings 3" charset="2"/>
        <a:buChar char=""/>
        <a:defRPr sz="1493" b="0" i="0" kern="1200">
          <a:solidFill>
            <a:schemeClr val="tx1"/>
          </a:solidFill>
          <a:latin typeface="+mj-lt"/>
          <a:ea typeface="+mj-ea"/>
          <a:cs typeface="+mj-cs"/>
        </a:defRPr>
      </a:lvl7pPr>
      <a:lvl8pPr marL="3657714" indent="-243848" algn="l" defTabSz="487695" rtl="0" eaLnBrk="1" latinLnBrk="0" hangingPunct="1">
        <a:spcBef>
          <a:spcPts val="1067"/>
        </a:spcBef>
        <a:spcAft>
          <a:spcPts val="0"/>
        </a:spcAft>
        <a:buClr>
          <a:schemeClr val="bg2">
            <a:lumMod val="40000"/>
            <a:lumOff val="60000"/>
          </a:schemeClr>
        </a:buClr>
        <a:buSzPct val="80000"/>
        <a:buFont typeface="Wingdings 3" charset="2"/>
        <a:buChar char=""/>
        <a:defRPr sz="1493" b="0" i="0" kern="1200">
          <a:solidFill>
            <a:schemeClr val="tx1"/>
          </a:solidFill>
          <a:latin typeface="+mj-lt"/>
          <a:ea typeface="+mj-ea"/>
          <a:cs typeface="+mj-cs"/>
        </a:defRPr>
      </a:lvl8pPr>
      <a:lvl9pPr marL="4145410" indent="-243848" algn="l" defTabSz="487695" rtl="0" eaLnBrk="1" latinLnBrk="0" hangingPunct="1">
        <a:spcBef>
          <a:spcPts val="1067"/>
        </a:spcBef>
        <a:spcAft>
          <a:spcPts val="0"/>
        </a:spcAft>
        <a:buClr>
          <a:schemeClr val="bg2">
            <a:lumMod val="40000"/>
            <a:lumOff val="60000"/>
          </a:schemeClr>
        </a:buClr>
        <a:buSzPct val="80000"/>
        <a:buFont typeface="Wingdings 3" charset="2"/>
        <a:buChar char=""/>
        <a:defRPr sz="1493" b="0" i="0" kern="1200">
          <a:solidFill>
            <a:schemeClr val="tx1"/>
          </a:solidFill>
          <a:latin typeface="+mj-lt"/>
          <a:ea typeface="+mj-ea"/>
          <a:cs typeface="+mj-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dingnepalweb.com/build-memory-card-game-html-javascrip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youtube.com/watch?v=DABkhfsBAWw" TargetMode="External"/><Relationship Id="rId4" Type="http://schemas.openxmlformats.org/officeDocument/2006/relationships/hyperlink" Target="https://marina-ferreira.github.io/tutorials/js/memory-gam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tx1">
                <a:lumMod val="85000"/>
              </a:schemeClr>
            </a:gs>
            <a:gs pos="0">
              <a:srgbClr val="F2F2F2"/>
            </a:gs>
            <a:gs pos="100000">
              <a:schemeClr val="tx1">
                <a:lumMod val="95000"/>
              </a:schemeClr>
            </a:gs>
            <a:gs pos="100000">
              <a:schemeClr val="accent1">
                <a:lumMod val="30000"/>
                <a:lumOff val="70000"/>
              </a:schemeClr>
            </a:gs>
          </a:gsLst>
          <a:lin ang="5400000" scaled="1"/>
          <a:tileRect/>
        </a:gradFill>
        <a:effectLst/>
      </p:bgPr>
    </p:bg>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685800" y="2095500"/>
            <a:ext cx="12344400" cy="3124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Times New Roman"/>
              <a:buNone/>
            </a:pPr>
            <a:r>
              <a:rPr lang="en-US" sz="4000" b="1" i="1" dirty="0">
                <a:solidFill>
                  <a:schemeClr val="bg1"/>
                </a:solidFill>
                <a:latin typeface="Times New Roman" panose="02020603050405020304" pitchFamily="18" charset="0"/>
                <a:ea typeface="Times New Roman"/>
                <a:cs typeface="Times New Roman" panose="02020603050405020304" pitchFamily="18" charset="0"/>
                <a:sym typeface="Arial"/>
              </a:rPr>
              <a:t>Memory Matching Game</a:t>
            </a:r>
            <a:endParaRPr sz="3000" i="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5800" y="292947"/>
            <a:ext cx="12344400" cy="60987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000" b="1" i="1" dirty="0">
                <a:solidFill>
                  <a:schemeClr val="bg1"/>
                </a:solidFill>
                <a:latin typeface="Times New Roman"/>
                <a:ea typeface="Times New Roman"/>
                <a:cs typeface="Times New Roman"/>
                <a:sym typeface="Times New Roman"/>
              </a:rPr>
              <a:t>Results and Analysis</a:t>
            </a:r>
            <a:endParaRPr sz="3000" b="1" i="1" dirty="0">
              <a:solidFill>
                <a:schemeClr val="bg1"/>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4BE7CD7C-4121-383F-88F6-EB4CDBF7B07F}"/>
              </a:ext>
            </a:extLst>
          </p:cNvPr>
          <p:cNvSpPr>
            <a:spLocks noGrp="1"/>
          </p:cNvSpPr>
          <p:nvPr>
            <p:ph idx="1"/>
          </p:nvPr>
        </p:nvSpPr>
        <p:spPr>
          <a:xfrm>
            <a:off x="685800" y="1111170"/>
            <a:ext cx="12344400" cy="5423406"/>
          </a:xfrm>
        </p:spPr>
        <p:txBody>
          <a:bodyPr>
            <a:normAutofit/>
          </a:bodyPr>
          <a:lstStyle/>
          <a:p>
            <a:pPr>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Snapshot during the game :</a:t>
            </a:r>
          </a:p>
        </p:txBody>
      </p:sp>
      <p:pic>
        <p:nvPicPr>
          <p:cNvPr id="4" name="Picture 3">
            <a:extLst>
              <a:ext uri="{FF2B5EF4-FFF2-40B4-BE49-F238E27FC236}">
                <a16:creationId xmlns:a16="http://schemas.microsoft.com/office/drawing/2014/main" id="{76DB2308-7632-6D17-596E-CD8CAFBDFB12}"/>
              </a:ext>
            </a:extLst>
          </p:cNvPr>
          <p:cNvPicPr>
            <a:picLocks noChangeAspect="1"/>
          </p:cNvPicPr>
          <p:nvPr/>
        </p:nvPicPr>
        <p:blipFill>
          <a:blip r:embed="rId3"/>
          <a:stretch>
            <a:fillRect/>
          </a:stretch>
        </p:blipFill>
        <p:spPr>
          <a:xfrm>
            <a:off x="685801" y="1701478"/>
            <a:ext cx="12344400" cy="5078631"/>
          </a:xfrm>
          <a:prstGeom prst="rect">
            <a:avLst/>
          </a:prstGeom>
        </p:spPr>
      </p:pic>
    </p:spTree>
    <p:extLst>
      <p:ext uri="{BB962C8B-B14F-4D97-AF65-F5344CB8AC3E}">
        <p14:creationId xmlns:p14="http://schemas.microsoft.com/office/powerpoint/2010/main" val="317235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5800" y="292947"/>
            <a:ext cx="12344400" cy="60987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000" b="1" i="1" dirty="0">
                <a:solidFill>
                  <a:schemeClr val="bg1"/>
                </a:solidFill>
                <a:latin typeface="Times New Roman"/>
                <a:ea typeface="Times New Roman"/>
                <a:cs typeface="Times New Roman"/>
                <a:sym typeface="Times New Roman"/>
              </a:rPr>
              <a:t>Results and Analysis</a:t>
            </a:r>
            <a:endParaRPr sz="3000" b="1" i="1" dirty="0">
              <a:solidFill>
                <a:schemeClr val="bg1"/>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4BE7CD7C-4121-383F-88F6-EB4CDBF7B07F}"/>
              </a:ext>
            </a:extLst>
          </p:cNvPr>
          <p:cNvSpPr>
            <a:spLocks noGrp="1"/>
          </p:cNvSpPr>
          <p:nvPr>
            <p:ph idx="1"/>
          </p:nvPr>
        </p:nvSpPr>
        <p:spPr>
          <a:xfrm>
            <a:off x="685800" y="1111170"/>
            <a:ext cx="12344400" cy="5423406"/>
          </a:xfrm>
        </p:spPr>
        <p:txBody>
          <a:bodyPr>
            <a:normAutofit/>
          </a:bodyPr>
          <a:lstStyle/>
          <a:p>
            <a:pPr>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Final results :</a:t>
            </a:r>
          </a:p>
        </p:txBody>
      </p:sp>
      <p:pic>
        <p:nvPicPr>
          <p:cNvPr id="4" name="Picture 3">
            <a:extLst>
              <a:ext uri="{FF2B5EF4-FFF2-40B4-BE49-F238E27FC236}">
                <a16:creationId xmlns:a16="http://schemas.microsoft.com/office/drawing/2014/main" id="{5BC0B2AF-68A3-D41F-3ECD-D5F8138465A8}"/>
              </a:ext>
            </a:extLst>
          </p:cNvPr>
          <p:cNvPicPr>
            <a:picLocks noChangeAspect="1"/>
          </p:cNvPicPr>
          <p:nvPr/>
        </p:nvPicPr>
        <p:blipFill>
          <a:blip r:embed="rId3"/>
          <a:stretch>
            <a:fillRect/>
          </a:stretch>
        </p:blipFill>
        <p:spPr>
          <a:xfrm>
            <a:off x="685800" y="1736203"/>
            <a:ext cx="12344400" cy="5043906"/>
          </a:xfrm>
          <a:prstGeom prst="rect">
            <a:avLst/>
          </a:prstGeom>
        </p:spPr>
      </p:pic>
    </p:spTree>
    <p:extLst>
      <p:ext uri="{BB962C8B-B14F-4D97-AF65-F5344CB8AC3E}">
        <p14:creationId xmlns:p14="http://schemas.microsoft.com/office/powerpoint/2010/main" val="228087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685800" y="505697"/>
            <a:ext cx="12344400" cy="1219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000"/>
              <a:buFont typeface="Times New Roman"/>
              <a:buNone/>
            </a:pPr>
            <a:r>
              <a:rPr lang="en-US" sz="3000" b="1" dirty="0">
                <a:solidFill>
                  <a:schemeClr val="bg1"/>
                </a:solidFill>
                <a:latin typeface="Times New Roman"/>
                <a:ea typeface="Times New Roman"/>
                <a:cs typeface="Times New Roman"/>
                <a:sym typeface="Times New Roman"/>
              </a:rPr>
              <a:t>Conclusion</a:t>
            </a:r>
            <a:endParaRPr sz="3000" dirty="0">
              <a:solidFill>
                <a:schemeClr val="bg1"/>
              </a:solidFill>
              <a:latin typeface="Times New Roman"/>
              <a:ea typeface="Times New Roman"/>
              <a:cs typeface="Times New Roman"/>
              <a:sym typeface="Times New Roman"/>
            </a:endParaRPr>
          </a:p>
        </p:txBody>
      </p:sp>
      <p:sp>
        <p:nvSpPr>
          <p:cNvPr id="191" name="Google Shape;191;p25"/>
          <p:cNvSpPr txBox="1">
            <a:spLocks noGrp="1"/>
          </p:cNvSpPr>
          <p:nvPr>
            <p:ph idx="1"/>
          </p:nvPr>
        </p:nvSpPr>
        <p:spPr>
          <a:xfrm>
            <a:off x="685800" y="1873327"/>
            <a:ext cx="12344400" cy="4064483"/>
          </a:xfrm>
          <a:prstGeom prst="rect">
            <a:avLst/>
          </a:prstGeom>
          <a:noFill/>
          <a:ln>
            <a:noFill/>
          </a:ln>
        </p:spPr>
        <p:txBody>
          <a:bodyPr spcFirstLastPara="1" wrap="square" lIns="91425" tIns="45700" rIns="91425" bIns="45700" anchor="t" anchorCtr="0">
            <a:normAutofit/>
          </a:bodyPr>
          <a:lstStyle/>
          <a:p>
            <a:pPr marL="342900" lvl="0" algn="just">
              <a:lnSpc>
                <a:spcPct val="115000"/>
              </a:lnSpc>
              <a:spcBef>
                <a:spcPts val="1200"/>
              </a:spcBef>
              <a:buClrTx/>
              <a:buSzPct val="100000"/>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This project “Memory Matching Game” was successfully developed using HTML, CSS and JavaScript. Compared to existing games, this can be used by both beginners and professionals. Not only a kind of refreshment from a stressful day but this Memory Matching game even helps us to improve our memory power and sharpens our brain.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1567843" y="471324"/>
            <a:ext cx="10580313" cy="14938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sz="3200" b="1" i="1" dirty="0">
                <a:solidFill>
                  <a:schemeClr val="bg1"/>
                </a:solidFill>
                <a:latin typeface="Times New Roman"/>
                <a:ea typeface="Times New Roman"/>
                <a:cs typeface="Times New Roman"/>
                <a:sym typeface="Times New Roman"/>
              </a:rPr>
              <a:t>References</a:t>
            </a:r>
            <a:endParaRPr sz="3200" b="1" i="1" dirty="0">
              <a:solidFill>
                <a:schemeClr val="bg1"/>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4BE7CD7C-4121-383F-88F6-EB4CDBF7B07F}"/>
              </a:ext>
            </a:extLst>
          </p:cNvPr>
          <p:cNvSpPr>
            <a:spLocks noGrp="1"/>
          </p:cNvSpPr>
          <p:nvPr>
            <p:ph idx="1"/>
          </p:nvPr>
        </p:nvSpPr>
        <p:spPr/>
        <p:txBody>
          <a:bodyPr/>
          <a:lstStyle/>
          <a:p>
            <a:pPr marL="685800" indent="-571500">
              <a:lnSpc>
                <a:spcPct val="150000"/>
              </a:lnSpc>
              <a:buClr>
                <a:schemeClr val="bg1"/>
              </a:buClr>
              <a:buFont typeface="+mj-lt"/>
              <a:buAutoNum type="romanUcPeriod"/>
            </a:pPr>
            <a:r>
              <a:rPr lang="en-IN" sz="220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https://www.codingnepalweb.com/build-memory-card-game-html-javascript/</a:t>
            </a:r>
            <a:endParaRPr lang="en-IN" sz="2200" dirty="0">
              <a:solidFill>
                <a:schemeClr val="bg1"/>
              </a:solidFill>
              <a:latin typeface="Times New Roman" panose="02020603050405020304" pitchFamily="18" charset="0"/>
              <a:cs typeface="Times New Roman" panose="02020603050405020304" pitchFamily="18" charset="0"/>
            </a:endParaRPr>
          </a:p>
          <a:p>
            <a:pPr marL="685800" indent="-571500">
              <a:lnSpc>
                <a:spcPct val="150000"/>
              </a:lnSpc>
              <a:buClr>
                <a:schemeClr val="bg1"/>
              </a:buClr>
              <a:buFont typeface="+mj-lt"/>
              <a:buAutoNum type="romanUcPeriod"/>
            </a:pPr>
            <a:r>
              <a:rPr lang="en-IN" sz="22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https://marina-ferreira.github.io/tutorials/js/memory-game/</a:t>
            </a:r>
            <a:endParaRPr lang="en-IN" sz="2200" dirty="0">
              <a:solidFill>
                <a:schemeClr val="bg1"/>
              </a:solidFill>
              <a:latin typeface="Times New Roman" panose="02020603050405020304" pitchFamily="18" charset="0"/>
              <a:cs typeface="Times New Roman" panose="02020603050405020304" pitchFamily="18" charset="0"/>
            </a:endParaRPr>
          </a:p>
          <a:p>
            <a:pPr marL="685800" indent="-571500">
              <a:lnSpc>
                <a:spcPct val="150000"/>
              </a:lnSpc>
              <a:buClr>
                <a:schemeClr val="bg1"/>
              </a:buClr>
              <a:buFont typeface="+mj-lt"/>
              <a:buAutoNum type="romanUcPeriod"/>
            </a:pPr>
            <a:r>
              <a:rPr lang="en-IN" sz="22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https://www.youtube.com/watch?v=DABkhfsBAWw</a:t>
            </a:r>
            <a:endParaRPr lang="en-IN" sz="2200" dirty="0">
              <a:solidFill>
                <a:schemeClr val="bg1"/>
              </a:solidFill>
              <a:latin typeface="Times New Roman" panose="02020603050405020304" pitchFamily="18" charset="0"/>
              <a:cs typeface="Times New Roman" panose="02020603050405020304" pitchFamily="18" charset="0"/>
            </a:endParaRPr>
          </a:p>
          <a:p>
            <a:pPr marL="114300" indent="0">
              <a:buClr>
                <a:schemeClr val="bg1"/>
              </a:buClr>
              <a:buNone/>
            </a:pPr>
            <a:endParaRPr lang="en-IN" dirty="0">
              <a:solidFill>
                <a:schemeClr val="bg1"/>
              </a:solidFill>
            </a:endParaRPr>
          </a:p>
        </p:txBody>
      </p:sp>
    </p:spTree>
    <p:extLst>
      <p:ext uri="{BB962C8B-B14F-4D97-AF65-F5344CB8AC3E}">
        <p14:creationId xmlns:p14="http://schemas.microsoft.com/office/powerpoint/2010/main" val="134044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26"/>
          <p:cNvSpPr txBox="1">
            <a:spLocks noGrp="1"/>
          </p:cNvSpPr>
          <p:nvPr>
            <p:ph idx="1"/>
          </p:nvPr>
        </p:nvSpPr>
        <p:spPr>
          <a:xfrm>
            <a:off x="1981200" y="3303657"/>
            <a:ext cx="9753600" cy="707886"/>
          </a:xfrm>
          <a:prstGeom prst="rect">
            <a:avLst/>
          </a:prstGeom>
          <a:noFill/>
          <a:ln>
            <a:noFill/>
          </a:ln>
        </p:spPr>
        <p:txBody>
          <a:bodyPr spcFirstLastPara="1" wrap="square" lIns="91425" tIns="45700" rIns="91425" bIns="45700" anchor="t" anchorCtr="0">
            <a:spAutoFit/>
          </a:bodyPr>
          <a:lstStyle/>
          <a:p>
            <a:pPr marL="342900" lvl="0" indent="-342900" algn="ctr" rtl="0">
              <a:lnSpc>
                <a:spcPct val="100000"/>
              </a:lnSpc>
              <a:spcBef>
                <a:spcPts val="0"/>
              </a:spcBef>
              <a:spcAft>
                <a:spcPts val="0"/>
              </a:spcAft>
              <a:buClr>
                <a:schemeClr val="dk1"/>
              </a:buClr>
              <a:buSzPts val="4000"/>
              <a:buNone/>
            </a:pPr>
            <a:r>
              <a:rPr lang="en-US" sz="4000" b="1" i="1" dirty="0">
                <a:solidFill>
                  <a:schemeClr val="bg1"/>
                </a:solidFill>
                <a:latin typeface="Times New Roman"/>
                <a:ea typeface="Times New Roman"/>
                <a:cs typeface="Times New Roman"/>
                <a:sym typeface="Times New Roman"/>
              </a:rPr>
              <a:t>Thank You</a:t>
            </a:r>
            <a:endParaRPr sz="4000" b="1" i="1" dirty="0">
              <a:solidFill>
                <a:schemeClr val="bg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066800" y="2209800"/>
            <a:ext cx="11658600" cy="115654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Calibri"/>
              <a:buNone/>
            </a:pPr>
            <a:br>
              <a:rPr lang="en-US" sz="3200"/>
            </a:br>
            <a:endParaRPr sz="3200"/>
          </a:p>
        </p:txBody>
      </p:sp>
      <p:sp>
        <p:nvSpPr>
          <p:cNvPr id="95" name="Google Shape;95;p13"/>
          <p:cNvSpPr txBox="1"/>
          <p:nvPr/>
        </p:nvSpPr>
        <p:spPr>
          <a:xfrm>
            <a:off x="1066800" y="2209800"/>
            <a:ext cx="11658600" cy="11565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200"/>
              <a:buFont typeface="Calibri"/>
              <a:buNone/>
            </a:pP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
        <p:nvSpPr>
          <p:cNvPr id="96" name="Google Shape;96;p13"/>
          <p:cNvSpPr txBox="1"/>
          <p:nvPr/>
        </p:nvSpPr>
        <p:spPr>
          <a:xfrm>
            <a:off x="3048000" y="1676400"/>
            <a:ext cx="7620000" cy="411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888888"/>
              </a:buClr>
              <a:buSzPts val="2000"/>
              <a:buFont typeface="Arial"/>
              <a:buNone/>
            </a:pPr>
            <a:endParaRPr sz="2000" b="1" i="0" u="none" strike="noStrike" cap="none" dirty="0">
              <a:solidFill>
                <a:schemeClr val="dk1"/>
              </a:solidFill>
              <a:latin typeface="Book Antiqua"/>
              <a:ea typeface="Book Antiqua"/>
              <a:cs typeface="Book Antiqua"/>
              <a:sym typeface="Book Antiqua"/>
            </a:endParaRPr>
          </a:p>
          <a:p>
            <a:pPr marL="0" marR="0" lvl="0" indent="0" algn="ctr" rtl="0">
              <a:lnSpc>
                <a:spcPct val="100000"/>
              </a:lnSpc>
              <a:spcBef>
                <a:spcPts val="480"/>
              </a:spcBef>
              <a:spcAft>
                <a:spcPts val="0"/>
              </a:spcAft>
              <a:buClr>
                <a:srgbClr val="222222"/>
              </a:buClr>
              <a:buSzPts val="2400"/>
              <a:buFont typeface="Arial"/>
              <a:buNone/>
            </a:pPr>
            <a:r>
              <a:rPr lang="en-US" sz="2400" b="0" i="0" u="none" strike="noStrike" cap="none" dirty="0">
                <a:solidFill>
                  <a:srgbClr val="222222"/>
                </a:solidFill>
                <a:latin typeface="Book Antiqua"/>
                <a:ea typeface="Book Antiqua"/>
                <a:cs typeface="Book Antiqua"/>
                <a:sym typeface="Book Antiqua"/>
              </a:rPr>
              <a:t>"Final Review of </a:t>
            </a:r>
            <a:r>
              <a:rPr lang="en-US" sz="2400" dirty="0">
                <a:solidFill>
                  <a:srgbClr val="222222"/>
                </a:solidFill>
                <a:latin typeface="Book Antiqua"/>
                <a:ea typeface="Book Antiqua"/>
                <a:cs typeface="Book Antiqua"/>
                <a:sym typeface="Book Antiqua"/>
              </a:rPr>
              <a:t>Summer internship</a:t>
            </a:r>
            <a:r>
              <a:rPr lang="en-US" sz="2400" b="0" i="0" u="none" strike="noStrike" cap="none" dirty="0">
                <a:solidFill>
                  <a:srgbClr val="222222"/>
                </a:solidFill>
                <a:latin typeface="Book Antiqua"/>
                <a:ea typeface="Book Antiqua"/>
                <a:cs typeface="Book Antiqua"/>
                <a:sym typeface="Book Antiqua"/>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80"/>
              </a:spcBef>
              <a:spcAft>
                <a:spcPts val="0"/>
              </a:spcAft>
              <a:buClr>
                <a:srgbClr val="222222"/>
              </a:buClr>
              <a:buSzPts val="2400"/>
              <a:buFont typeface="Arial"/>
              <a:buNone/>
            </a:pPr>
            <a:r>
              <a:rPr lang="en-US" sz="2400" b="0" i="0" u="none" strike="noStrike" cap="none" dirty="0">
                <a:solidFill>
                  <a:srgbClr val="222222"/>
                </a:solidFill>
                <a:latin typeface="Book Antiqua"/>
                <a:ea typeface="Book Antiqua"/>
                <a:cs typeface="Book Antiqua"/>
                <a:sym typeface="Book Antiqua"/>
              </a:rPr>
              <a:t>for Engineering 3rd Year</a:t>
            </a:r>
            <a:endParaRPr sz="2400" b="0" i="0" u="none" strike="noStrike" cap="none" dirty="0">
              <a:solidFill>
                <a:srgbClr val="222222"/>
              </a:solidFill>
              <a:latin typeface="Book Antiqua"/>
              <a:ea typeface="Book Antiqua"/>
              <a:cs typeface="Book Antiqua"/>
              <a:sym typeface="Book Antiqua"/>
            </a:endParaRPr>
          </a:p>
          <a:p>
            <a:pPr marL="0" marR="0" lvl="0" indent="0" algn="ctr" rtl="0">
              <a:lnSpc>
                <a:spcPct val="100000"/>
              </a:lnSpc>
              <a:spcBef>
                <a:spcPts val="240"/>
              </a:spcBef>
              <a:spcAft>
                <a:spcPts val="0"/>
              </a:spcAft>
              <a:buClr>
                <a:srgbClr val="888888"/>
              </a:buClr>
              <a:buSzPts val="1200"/>
              <a:buFont typeface="Arial"/>
              <a:buNone/>
            </a:pPr>
            <a:endParaRPr sz="1200" b="0" i="1" u="sng" strike="noStrike" cap="none" dirty="0">
              <a:solidFill>
                <a:srgbClr val="222222"/>
              </a:solidFill>
              <a:latin typeface="Book Antiqua"/>
              <a:ea typeface="Book Antiqua"/>
              <a:cs typeface="Book Antiqua"/>
              <a:sym typeface="Book Antiqua"/>
            </a:endParaRPr>
          </a:p>
          <a:p>
            <a:pPr marL="0" marR="0" lvl="0" indent="0" algn="ctr" rtl="0">
              <a:lnSpc>
                <a:spcPct val="100000"/>
              </a:lnSpc>
              <a:spcBef>
                <a:spcPts val="360"/>
              </a:spcBef>
              <a:spcAft>
                <a:spcPts val="0"/>
              </a:spcAft>
              <a:buClr>
                <a:schemeClr val="dk1"/>
              </a:buClr>
              <a:buSzPts val="1800"/>
              <a:buFont typeface="Arial"/>
              <a:buNone/>
            </a:pPr>
            <a:r>
              <a:rPr lang="en-US" sz="1800" b="1" i="1" u="none" strike="noStrike" cap="none" dirty="0">
                <a:solidFill>
                  <a:schemeClr val="dk1"/>
                </a:solidFill>
                <a:latin typeface="Book Antiqua"/>
                <a:ea typeface="Book Antiqua"/>
                <a:cs typeface="Book Antiqua"/>
                <a:sym typeface="Book Antiqua"/>
              </a:rPr>
              <a:t>Submitted as part of </a:t>
            </a:r>
            <a:r>
              <a:rPr lang="en-US" sz="1800" b="1" i="1" dirty="0">
                <a:solidFill>
                  <a:schemeClr val="dk1"/>
                </a:solidFill>
                <a:latin typeface="Book Antiqua"/>
                <a:ea typeface="Book Antiqua"/>
                <a:cs typeface="Book Antiqua"/>
                <a:sym typeface="Book Antiqua"/>
              </a:rPr>
              <a:t>Summer Internship</a:t>
            </a:r>
            <a:r>
              <a:rPr lang="en-US" sz="1800" b="1" i="1" u="none" strike="noStrike" cap="none" dirty="0">
                <a:solidFill>
                  <a:schemeClr val="dk1"/>
                </a:solidFill>
                <a:latin typeface="Book Antiqua"/>
                <a:ea typeface="Book Antiqua"/>
                <a:cs typeface="Book Antiqua"/>
                <a:sym typeface="Book Antiqua"/>
              </a:rPr>
              <a:t> Project.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endParaRPr sz="2000" b="1" i="0" u="none" strike="noStrike" cap="none" dirty="0">
              <a:solidFill>
                <a:schemeClr val="dk1"/>
              </a:solidFill>
              <a:latin typeface="Book Antiqua"/>
              <a:ea typeface="Book Antiqua"/>
              <a:cs typeface="Book Antiqua"/>
              <a:sym typeface="Book Antiqua"/>
            </a:endParaRPr>
          </a:p>
          <a:p>
            <a:pPr marL="0" marR="0" lvl="0" indent="0" algn="ctr" rtl="0">
              <a:lnSpc>
                <a:spcPct val="100000"/>
              </a:lnSpc>
              <a:spcBef>
                <a:spcPts val="400"/>
              </a:spcBef>
              <a:spcAft>
                <a:spcPts val="0"/>
              </a:spcAft>
              <a:buClr>
                <a:schemeClr val="dk1"/>
              </a:buClr>
              <a:buSzPts val="2000"/>
              <a:buFont typeface="Arial"/>
              <a:buNone/>
            </a:pPr>
            <a:r>
              <a:rPr lang="en-US" sz="2000" b="1" dirty="0">
                <a:solidFill>
                  <a:schemeClr val="dk1"/>
                </a:solidFill>
                <a:latin typeface="Book Antiqua"/>
                <a:ea typeface="Book Antiqua"/>
                <a:cs typeface="Book Antiqua"/>
                <a:sym typeface="Book Antiqua"/>
              </a:rPr>
              <a:t>G. Bharat Chandra</a:t>
            </a:r>
            <a:r>
              <a:rPr lang="en-US" sz="2000" b="1" i="0" u="none" strike="noStrike" cap="none" dirty="0">
                <a:solidFill>
                  <a:schemeClr val="dk1"/>
                </a:solidFill>
                <a:latin typeface="Book Antiqua"/>
                <a:ea typeface="Book Antiqua"/>
                <a:cs typeface="Book Antiqua"/>
                <a:sym typeface="Book Antiqua"/>
              </a:rPr>
              <a:t> (S170711)</a:t>
            </a:r>
            <a:endParaRPr sz="2000" b="1" i="0" u="none" strike="noStrike" cap="none" dirty="0">
              <a:solidFill>
                <a:schemeClr val="dk1"/>
              </a:solidFill>
              <a:latin typeface="Book Antiqua"/>
              <a:ea typeface="Book Antiqua"/>
              <a:cs typeface="Book Antiqua"/>
              <a:sym typeface="Book Antiqua"/>
            </a:endParaRPr>
          </a:p>
          <a:p>
            <a:pPr marL="0" marR="0" lvl="0" indent="0" algn="ctr" rtl="0">
              <a:lnSpc>
                <a:spcPct val="100000"/>
              </a:lnSpc>
              <a:spcBef>
                <a:spcPts val="320"/>
              </a:spcBef>
              <a:spcAft>
                <a:spcPts val="0"/>
              </a:spcAft>
              <a:buClr>
                <a:schemeClr val="dk1"/>
              </a:buClr>
              <a:buSzPts val="1600"/>
              <a:buFont typeface="Arial"/>
              <a:buNone/>
            </a:pPr>
            <a:endParaRPr sz="1600" b="1" i="0" u="none" strike="noStrike" cap="none" dirty="0">
              <a:solidFill>
                <a:schemeClr val="dk1"/>
              </a:solidFill>
              <a:latin typeface="Book Antiqua"/>
              <a:ea typeface="Book Antiqua"/>
              <a:cs typeface="Book Antiqua"/>
              <a:sym typeface="Book Antiqua"/>
            </a:endParaRPr>
          </a:p>
          <a:p>
            <a:pPr marL="0" marR="0" lvl="0" indent="0" algn="ctr" rtl="0">
              <a:lnSpc>
                <a:spcPct val="100000"/>
              </a:lnSpc>
              <a:spcBef>
                <a:spcPts val="280"/>
              </a:spcBef>
              <a:spcAft>
                <a:spcPts val="0"/>
              </a:spcAft>
              <a:buClr>
                <a:srgbClr val="202124"/>
              </a:buClr>
              <a:buSzPts val="1400"/>
              <a:buFont typeface="Arial"/>
              <a:buNone/>
            </a:pPr>
            <a:r>
              <a:rPr lang="en-US" sz="1400" b="0" i="0" u="none" strike="noStrike" cap="none" dirty="0">
                <a:solidFill>
                  <a:srgbClr val="202124"/>
                </a:solidFill>
                <a:latin typeface="Book Antiqua"/>
                <a:ea typeface="Book Antiqua"/>
                <a:cs typeface="Book Antiqua"/>
                <a:sym typeface="Book Antiqua"/>
              </a:rPr>
              <a:t>Under the Supervision of:</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chemeClr val="dk1"/>
              </a:buClr>
              <a:buSzPts val="2000"/>
              <a:buFont typeface="Arial"/>
              <a:buNone/>
            </a:pPr>
            <a:r>
              <a:rPr lang="en-US" sz="1600" b="1" dirty="0">
                <a:solidFill>
                  <a:schemeClr val="dk1"/>
                </a:solidFill>
                <a:latin typeface="Times New Roman"/>
                <a:ea typeface="Times New Roman"/>
                <a:cs typeface="Times New Roman"/>
                <a:sym typeface="Times New Roman"/>
              </a:rPr>
              <a:t>Mrs. S. Lakshmi Sri mam</a:t>
            </a:r>
            <a:r>
              <a:rPr lang="en-US" sz="1600" b="1" i="0" u="none" strike="noStrike" cap="none" dirty="0">
                <a:solidFill>
                  <a:schemeClr val="dk1"/>
                </a:solidFill>
                <a:latin typeface="Times New Roman"/>
                <a:ea typeface="Times New Roman"/>
                <a:cs typeface="Times New Roman"/>
                <a:sym typeface="Times New Roman"/>
              </a:rPr>
              <a:t> </a:t>
            </a: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Arial"/>
              <a:buNone/>
            </a:pPr>
            <a:r>
              <a:rPr lang="en-US" sz="1600" b="1" i="0" u="none" strike="noStrike" cap="none" dirty="0">
                <a:solidFill>
                  <a:schemeClr val="dk1"/>
                </a:solidFill>
                <a:latin typeface="Book Antiqua"/>
                <a:ea typeface="Book Antiqua"/>
                <a:cs typeface="Book Antiqua"/>
                <a:sym typeface="Book Antiqua"/>
              </a:rPr>
              <a:t>Assistant</a:t>
            </a:r>
            <a:r>
              <a:rPr lang="en-US" sz="2000" b="1" i="0" u="none" strike="noStrike" cap="none" dirty="0">
                <a:solidFill>
                  <a:schemeClr val="dk1"/>
                </a:solidFill>
                <a:latin typeface="Book Antiqua"/>
                <a:ea typeface="Book Antiqua"/>
                <a:cs typeface="Book Antiqua"/>
                <a:sym typeface="Book Antiqua"/>
              </a:rPr>
              <a:t> </a:t>
            </a:r>
            <a:r>
              <a:rPr lang="en-US" sz="1600" b="1" i="0" u="none" strike="noStrike" cap="none" dirty="0">
                <a:solidFill>
                  <a:schemeClr val="dk1"/>
                </a:solidFill>
                <a:latin typeface="Book Antiqua"/>
                <a:ea typeface="Book Antiqua"/>
                <a:cs typeface="Book Antiqua"/>
                <a:sym typeface="Book Antiqua"/>
              </a:rPr>
              <a:t>Professor</a:t>
            </a:r>
            <a:endParaRPr sz="2000" b="1" i="0" u="none" strike="noStrike" cap="none" dirty="0">
              <a:solidFill>
                <a:schemeClr val="dk1"/>
              </a:solidFill>
              <a:latin typeface="Book Antiqua"/>
              <a:ea typeface="Book Antiqua"/>
              <a:cs typeface="Book Antiqua"/>
              <a:sym typeface="Book Antiqua"/>
            </a:endParaRPr>
          </a:p>
          <a:p>
            <a:pPr marL="0" marR="0" lvl="0" indent="0" algn="ctr" rtl="0">
              <a:lnSpc>
                <a:spcPct val="100000"/>
              </a:lnSpc>
              <a:spcBef>
                <a:spcPts val="400"/>
              </a:spcBef>
              <a:spcAft>
                <a:spcPts val="0"/>
              </a:spcAft>
              <a:buClr>
                <a:schemeClr val="dk1"/>
              </a:buClr>
              <a:buSzPts val="2000"/>
              <a:buFont typeface="Arial"/>
              <a:buNone/>
            </a:pPr>
            <a:r>
              <a:rPr lang="en-US" sz="1300" b="1" i="0" u="none" strike="noStrike" cap="none" dirty="0">
                <a:solidFill>
                  <a:schemeClr val="dk1"/>
                </a:solidFill>
                <a:latin typeface="Book Antiqua"/>
                <a:ea typeface="Book Antiqua"/>
                <a:cs typeface="Book Antiqua"/>
                <a:sym typeface="Book Antiqua"/>
              </a:rPr>
              <a:t>Department </a:t>
            </a:r>
            <a:r>
              <a:rPr lang="en-US" sz="1500" b="1" i="0" u="none" strike="noStrike" cap="none" dirty="0">
                <a:solidFill>
                  <a:schemeClr val="dk1"/>
                </a:solidFill>
                <a:latin typeface="Book Antiqua"/>
                <a:ea typeface="Book Antiqua"/>
                <a:cs typeface="Book Antiqua"/>
                <a:sym typeface="Book Antiqua"/>
              </a:rPr>
              <a:t>Of computer science &amp; Engineering</a:t>
            </a:r>
            <a:endParaRPr sz="1500" b="1" i="0" u="none" strike="noStrike" cap="none" dirty="0">
              <a:solidFill>
                <a:schemeClr val="dk1"/>
              </a:solidFill>
              <a:latin typeface="Book Antiqua"/>
              <a:ea typeface="Book Antiqua"/>
              <a:cs typeface="Book Antiqua"/>
              <a:sym typeface="Book Antiqua"/>
            </a:endParaRPr>
          </a:p>
          <a:p>
            <a:pPr marL="0" marR="0" lvl="0" indent="0" algn="l" rtl="0">
              <a:lnSpc>
                <a:spcPct val="100000"/>
              </a:lnSpc>
              <a:spcBef>
                <a:spcPts val="240"/>
              </a:spcBef>
              <a:spcAft>
                <a:spcPts val="0"/>
              </a:spcAft>
              <a:buClr>
                <a:schemeClr val="dk1"/>
              </a:buClr>
              <a:buSzPts val="1200"/>
              <a:buFont typeface="Arial"/>
              <a:buNone/>
            </a:pPr>
            <a:endParaRPr sz="2000" b="1" i="0" u="none" strike="noStrike" cap="none" dirty="0">
              <a:solidFill>
                <a:schemeClr val="dk1"/>
              </a:solidFill>
              <a:latin typeface="Book Antiqua"/>
              <a:ea typeface="Book Antiqua"/>
              <a:cs typeface="Book Antiqua"/>
              <a:sym typeface="Book Antiqua"/>
            </a:endParaRPr>
          </a:p>
          <a:p>
            <a:pPr marL="0" marR="0" lvl="0" indent="0" algn="ctr" rtl="0">
              <a:lnSpc>
                <a:spcPct val="100000"/>
              </a:lnSpc>
              <a:spcBef>
                <a:spcPts val="240"/>
              </a:spcBef>
              <a:spcAft>
                <a:spcPts val="0"/>
              </a:spcAft>
              <a:buClr>
                <a:schemeClr val="dk1"/>
              </a:buClr>
              <a:buSzPts val="1200"/>
              <a:buFont typeface="Arial"/>
              <a:buNone/>
            </a:pPr>
            <a:r>
              <a:rPr lang="en-US" sz="1200" b="0" i="0" u="none" strike="noStrike" cap="none" dirty="0">
                <a:solidFill>
                  <a:schemeClr val="dk1"/>
                </a:solidFill>
                <a:latin typeface="Book Antiqua"/>
                <a:ea typeface="Book Antiqua"/>
                <a:cs typeface="Book Antiqua"/>
                <a:sym typeface="Book Antiqua"/>
              </a:rPr>
              <a:t>Rajiv Gandhi University of Knowledge Technologies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240"/>
              </a:spcBef>
              <a:spcAft>
                <a:spcPts val="0"/>
              </a:spcAft>
              <a:buClr>
                <a:schemeClr val="dk1"/>
              </a:buClr>
              <a:buSzPts val="1200"/>
              <a:buFont typeface="Arial"/>
              <a:buNone/>
            </a:pPr>
            <a:r>
              <a:rPr lang="en-US" sz="1200" b="0" i="0" u="none" strike="noStrike" cap="none" dirty="0">
                <a:solidFill>
                  <a:schemeClr val="dk1"/>
                </a:solidFill>
                <a:latin typeface="Book Antiqua"/>
                <a:ea typeface="Book Antiqua"/>
                <a:cs typeface="Book Antiqua"/>
                <a:sym typeface="Book Antiqua"/>
              </a:rPr>
              <a:t>Srikakulam – 532402</a:t>
            </a:r>
            <a:endParaRPr sz="1600" b="0" i="0" u="none" strike="noStrike" cap="none" dirty="0">
              <a:solidFill>
                <a:schemeClr val="dk1"/>
              </a:solidFill>
              <a:latin typeface="Book Antiqua"/>
              <a:ea typeface="Book Antiqua"/>
              <a:cs typeface="Book Antiqua"/>
              <a:sym typeface="Book Antiqua"/>
            </a:endParaRPr>
          </a:p>
          <a:p>
            <a:pPr marL="0" marR="0" lvl="0" indent="0" algn="ctr" rtl="0">
              <a:lnSpc>
                <a:spcPct val="100000"/>
              </a:lnSpc>
              <a:spcBef>
                <a:spcPts val="320"/>
              </a:spcBef>
              <a:spcAft>
                <a:spcPts val="0"/>
              </a:spcAft>
              <a:buClr>
                <a:srgbClr val="888888"/>
              </a:buClr>
              <a:buSzPts val="1600"/>
              <a:buFont typeface="Arial"/>
              <a:buNone/>
            </a:pPr>
            <a:endParaRPr sz="1600" b="0" i="0" u="none" strike="noStrike" cap="none" dirty="0">
              <a:solidFill>
                <a:schemeClr val="dk1"/>
              </a:solidFill>
              <a:latin typeface="Book Antiqua"/>
              <a:ea typeface="Book Antiqua"/>
              <a:cs typeface="Book Antiqua"/>
              <a:sym typeface="Book Antiqua"/>
            </a:endParaRPr>
          </a:p>
        </p:txBody>
      </p:sp>
      <p:pic>
        <p:nvPicPr>
          <p:cNvPr id="1026" name="Picture 2" descr="Home - RGUKT-AP">
            <a:extLst>
              <a:ext uri="{FF2B5EF4-FFF2-40B4-BE49-F238E27FC236}">
                <a16:creationId xmlns:a16="http://schemas.microsoft.com/office/drawing/2014/main" id="{4D4600AF-9506-698D-3F14-DB637E531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421743"/>
            <a:ext cx="1085850" cy="14070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495300" y="587522"/>
            <a:ext cx="12725400" cy="1219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000"/>
              <a:buFont typeface="Times New Roman"/>
              <a:buNone/>
            </a:pPr>
            <a:r>
              <a:rPr lang="en-US" sz="3000" b="1" i="1" dirty="0">
                <a:solidFill>
                  <a:schemeClr val="bg1"/>
                </a:solidFill>
                <a:latin typeface="Times New Roman"/>
                <a:ea typeface="Times New Roman"/>
                <a:cs typeface="Times New Roman"/>
                <a:sym typeface="Times New Roman"/>
              </a:rPr>
              <a:t>Introduction</a:t>
            </a:r>
            <a:endParaRPr sz="3000" i="1" dirty="0">
              <a:solidFill>
                <a:schemeClr val="bg1"/>
              </a:solidFill>
              <a:latin typeface="Times New Roman"/>
              <a:ea typeface="Times New Roman"/>
              <a:cs typeface="Times New Roman"/>
              <a:sym typeface="Times New Roman"/>
            </a:endParaRPr>
          </a:p>
        </p:txBody>
      </p:sp>
      <p:sp>
        <p:nvSpPr>
          <p:cNvPr id="110" name="Google Shape;110;p15"/>
          <p:cNvSpPr txBox="1">
            <a:spLocks noGrp="1"/>
          </p:cNvSpPr>
          <p:nvPr>
            <p:ph idx="1"/>
          </p:nvPr>
        </p:nvSpPr>
        <p:spPr>
          <a:xfrm>
            <a:off x="495300" y="1921275"/>
            <a:ext cx="12419100" cy="3743100"/>
          </a:xfrm>
          <a:prstGeom prst="rect">
            <a:avLst/>
          </a:prstGeom>
          <a:noFill/>
          <a:ln>
            <a:noFill/>
          </a:ln>
        </p:spPr>
        <p:txBody>
          <a:bodyPr spcFirstLastPara="1" wrap="square" lIns="91425" tIns="45700" rIns="91425" bIns="45700" anchor="t" anchorCtr="0">
            <a:noAutofit/>
          </a:bodyPr>
          <a:lstStyle/>
          <a:p>
            <a:pPr marL="482600" lvl="0" algn="just">
              <a:lnSpc>
                <a:spcPct val="114000"/>
              </a:lnSpc>
              <a:spcBef>
                <a:spcPts val="1200"/>
              </a:spcBef>
              <a:buClrTx/>
              <a:buSzPts val="2200"/>
              <a:buFont typeface="Wingdings" panose="05000000000000000000" pitchFamily="2" charset="2"/>
              <a:buChar char="Ø"/>
            </a:pPr>
            <a:r>
              <a:rPr lang="en-US" sz="2200" dirty="0">
                <a:solidFill>
                  <a:schemeClr val="bg1"/>
                </a:solidFill>
                <a:latin typeface="Times New Roman"/>
                <a:ea typeface="Times New Roman"/>
                <a:cs typeface="Times New Roman"/>
                <a:sym typeface="Times New Roman"/>
              </a:rPr>
              <a:t>A memory matching game, also known as a memory tile game is a type of game in which players attempt to match pairs of cards or tiles bearing images, numbers, or words. The game typically starts with the cards or tiles face down, and the player flips two over at a time in an attempt to find a match. The is a single-player game and can be found in various platforms such as mobile apps, online websites, and physical board games.</a:t>
            </a:r>
            <a:endParaRPr sz="2200" dirty="0">
              <a:solidFill>
                <a:schemeClr val="bg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AB1DD61-E17C-146C-DFB1-C8CBC29DC8A0}"/>
              </a:ext>
            </a:extLst>
          </p:cNvPr>
          <p:cNvPicPr>
            <a:picLocks noChangeAspect="1"/>
          </p:cNvPicPr>
          <p:nvPr/>
        </p:nvPicPr>
        <p:blipFill>
          <a:blip r:embed="rId3"/>
          <a:stretch>
            <a:fillRect/>
          </a:stretch>
        </p:blipFill>
        <p:spPr>
          <a:xfrm>
            <a:off x="5752643" y="4305719"/>
            <a:ext cx="2210713" cy="22107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5800" y="118572"/>
            <a:ext cx="12344400" cy="1219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000"/>
              <a:buFont typeface="Times New Roman"/>
              <a:buNone/>
            </a:pPr>
            <a:r>
              <a:rPr lang="en-US" sz="3000" b="1" i="1" dirty="0">
                <a:solidFill>
                  <a:schemeClr val="bg1"/>
                </a:solidFill>
                <a:latin typeface="Times New Roman"/>
                <a:ea typeface="Times New Roman"/>
                <a:cs typeface="Times New Roman"/>
                <a:sym typeface="Times New Roman"/>
              </a:rPr>
              <a:t>Abstract</a:t>
            </a:r>
            <a:endParaRPr i="1" dirty="0">
              <a:solidFill>
                <a:schemeClr val="bg1"/>
              </a:solidFill>
            </a:endParaRPr>
          </a:p>
        </p:txBody>
      </p:sp>
      <p:sp>
        <p:nvSpPr>
          <p:cNvPr id="118" name="Google Shape;118;p16"/>
          <p:cNvSpPr txBox="1">
            <a:spLocks noGrp="1"/>
          </p:cNvSpPr>
          <p:nvPr>
            <p:ph idx="1"/>
          </p:nvPr>
        </p:nvSpPr>
        <p:spPr>
          <a:xfrm>
            <a:off x="553625" y="1457275"/>
            <a:ext cx="12344400" cy="48276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50000"/>
              </a:lnSpc>
              <a:spcBef>
                <a:spcPts val="0"/>
              </a:spcBef>
              <a:spcAft>
                <a:spcPts val="0"/>
              </a:spcAft>
              <a:buClr>
                <a:schemeClr val="dk1"/>
              </a:buClr>
              <a:buSzPts val="275"/>
              <a:buFont typeface="Arial"/>
              <a:buNone/>
            </a:pPr>
            <a:r>
              <a:rPr lang="en-US" sz="8800" dirty="0">
                <a:solidFill>
                  <a:schemeClr val="bg1"/>
                </a:solidFill>
                <a:latin typeface="Times New Roman"/>
                <a:ea typeface="Times New Roman"/>
                <a:cs typeface="Times New Roman"/>
                <a:sym typeface="Times New Roman"/>
              </a:rPr>
              <a:t>Universities and colleges are the places where students get jam-packed with loads of work like classes, campus jobs or internships, ... </a:t>
            </a:r>
            <a:r>
              <a:rPr lang="en-US" sz="8800" dirty="0" err="1">
                <a:solidFill>
                  <a:schemeClr val="bg1"/>
                </a:solidFill>
                <a:latin typeface="Times New Roman"/>
                <a:ea typeface="Times New Roman"/>
                <a:cs typeface="Times New Roman"/>
                <a:sym typeface="Times New Roman"/>
              </a:rPr>
              <a:t>etc</a:t>
            </a:r>
            <a:r>
              <a:rPr lang="en-US" sz="8800" dirty="0">
                <a:solidFill>
                  <a:schemeClr val="bg1"/>
                </a:solidFill>
                <a:latin typeface="Times New Roman"/>
                <a:ea typeface="Times New Roman"/>
                <a:cs typeface="Times New Roman"/>
                <a:sym typeface="Times New Roman"/>
              </a:rPr>
              <a:t>  in a way of attaining future goals. so the days become stressful and restless. On such stressful days students search for stress busters for mind relaxation. we obviously know those are exercising, sleeping and games like BGMI and Call of Duty. Playing such kind of games may lead to adverse things like addiction. But games like  memory games may help them sharpen their brains by providing fun and relaxation. </a:t>
            </a:r>
            <a:r>
              <a:rPr lang="en-US" sz="8800" b="1" dirty="0">
                <a:solidFill>
                  <a:schemeClr val="bg1"/>
                </a:solidFill>
                <a:latin typeface="Times New Roman"/>
                <a:ea typeface="Times New Roman"/>
                <a:cs typeface="Times New Roman"/>
                <a:sym typeface="Times New Roman"/>
              </a:rPr>
              <a:t>Match them </a:t>
            </a:r>
            <a:r>
              <a:rPr lang="en-US" sz="8800" dirty="0">
                <a:solidFill>
                  <a:schemeClr val="bg1"/>
                </a:solidFill>
                <a:latin typeface="Times New Roman"/>
                <a:ea typeface="Times New Roman"/>
                <a:cs typeface="Times New Roman"/>
                <a:sym typeface="Times New Roman"/>
              </a:rPr>
              <a:t>is a plain online fun game which makes the player enthusiastic. It calculates and displays the number of moves and time taken by the player to complete a level. Playing memory games creates a positive impact on students in a way to enhance their quick response to problems, stronger attention and concentration. These memory games not only provide fun but helps to improve students critical thinking, attention to detail, and visual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5800" y="196072"/>
            <a:ext cx="12344400" cy="1219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Times New Roman"/>
              <a:buNone/>
            </a:pPr>
            <a:r>
              <a:rPr lang="en-US" sz="3000" b="1" i="1" dirty="0">
                <a:solidFill>
                  <a:schemeClr val="bg1"/>
                </a:solidFill>
                <a:latin typeface="Times New Roman"/>
                <a:ea typeface="Times New Roman"/>
                <a:cs typeface="Times New Roman"/>
                <a:sym typeface="Times New Roman"/>
              </a:rPr>
              <a:t>Motivation of Research Work</a:t>
            </a:r>
            <a:endParaRPr sz="3000" b="1" i="1" dirty="0">
              <a:solidFill>
                <a:schemeClr val="bg1"/>
              </a:solidFill>
              <a:latin typeface="Times New Roman"/>
              <a:ea typeface="Times New Roman"/>
              <a:cs typeface="Times New Roman"/>
              <a:sym typeface="Times New Roman"/>
            </a:endParaRPr>
          </a:p>
        </p:txBody>
      </p:sp>
      <p:sp>
        <p:nvSpPr>
          <p:cNvPr id="125" name="Google Shape;125;p17"/>
          <p:cNvSpPr txBox="1">
            <a:spLocks noGrp="1"/>
          </p:cNvSpPr>
          <p:nvPr>
            <p:ph idx="1"/>
          </p:nvPr>
        </p:nvSpPr>
        <p:spPr>
          <a:xfrm>
            <a:off x="685800" y="1559824"/>
            <a:ext cx="12344400" cy="4012800"/>
          </a:xfrm>
          <a:prstGeom prst="rect">
            <a:avLst/>
          </a:prstGeom>
          <a:noFill/>
          <a:ln>
            <a:noFill/>
          </a:ln>
        </p:spPr>
        <p:txBody>
          <a:bodyPr spcFirstLastPara="1" wrap="square" lIns="91425" tIns="45700" rIns="91425" bIns="45700" anchor="t" anchorCtr="0">
            <a:normAutofit/>
          </a:bodyPr>
          <a:lstStyle/>
          <a:p>
            <a:pPr marL="342900" algn="just">
              <a:lnSpc>
                <a:spcPct val="115000"/>
              </a:lnSpc>
              <a:spcBef>
                <a:spcPts val="1200"/>
              </a:spcBef>
              <a:buClrTx/>
              <a:buSzPct val="100000"/>
              <a:buFont typeface="Wingdings" panose="05000000000000000000" pitchFamily="2" charset="2"/>
              <a:buChar char="Ø"/>
            </a:pPr>
            <a:r>
              <a:rPr lang="en-US" sz="2200" dirty="0">
                <a:solidFill>
                  <a:schemeClr val="bg1"/>
                </a:solidFill>
                <a:latin typeface="Times New Roman"/>
                <a:ea typeface="Times New Roman"/>
                <a:cs typeface="Times New Roman"/>
                <a:sym typeface="Times New Roman"/>
              </a:rPr>
              <a:t>I was enthusiastic to develop such a memory game. Now a days the addiction to the mobile games was increasing rapidly that costs people time and health.</a:t>
            </a:r>
          </a:p>
          <a:p>
            <a:pPr marL="342900" algn="just">
              <a:lnSpc>
                <a:spcPct val="115000"/>
              </a:lnSpc>
              <a:spcBef>
                <a:spcPts val="1200"/>
              </a:spcBef>
              <a:buClrTx/>
              <a:buSzPct val="100000"/>
              <a:buFont typeface="Wingdings" panose="05000000000000000000" pitchFamily="2" charset="2"/>
              <a:buChar char="Ø"/>
            </a:pPr>
            <a:r>
              <a:rPr lang="en-US" sz="2200" dirty="0">
                <a:solidFill>
                  <a:schemeClr val="bg1"/>
                </a:solidFill>
                <a:latin typeface="Times New Roman"/>
                <a:ea typeface="Times New Roman"/>
                <a:cs typeface="Times New Roman"/>
                <a:sym typeface="Times New Roman"/>
              </a:rPr>
              <a:t>The main motive is that in students life to get rid of such addictive games, these memory games are one way.</a:t>
            </a:r>
          </a:p>
          <a:p>
            <a:pPr marL="342900" algn="just">
              <a:lnSpc>
                <a:spcPct val="130000"/>
              </a:lnSpc>
              <a:spcBef>
                <a:spcPts val="1200"/>
              </a:spcBef>
              <a:buClrTx/>
              <a:buSzPct val="100000"/>
              <a:buFont typeface="Wingdings" panose="05000000000000000000" pitchFamily="2" charset="2"/>
              <a:buChar char="Ø"/>
            </a:pPr>
            <a:r>
              <a:rPr lang="en-US" sz="2200" dirty="0">
                <a:solidFill>
                  <a:schemeClr val="bg1"/>
                </a:solidFill>
                <a:latin typeface="Times New Roman"/>
                <a:ea typeface="Times New Roman"/>
                <a:cs typeface="Times New Roman"/>
                <a:sym typeface="Times New Roman"/>
              </a:rPr>
              <a:t>This memory game is such a stress buster. It develops memory skills in individuals, the interest in understanding how the brain processes and remembers information.</a:t>
            </a:r>
            <a:endParaRPr sz="2200" dirty="0">
              <a:solidFill>
                <a:schemeClr val="bg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685800" y="646430"/>
            <a:ext cx="12344400" cy="1219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Times New Roman"/>
              <a:buNone/>
            </a:pPr>
            <a:r>
              <a:rPr lang="en-US" sz="3000" b="1" i="1" dirty="0">
                <a:solidFill>
                  <a:schemeClr val="bg1"/>
                </a:solidFill>
                <a:latin typeface="Times New Roman"/>
                <a:ea typeface="Times New Roman"/>
                <a:cs typeface="Times New Roman"/>
                <a:sym typeface="Times New Roman"/>
              </a:rPr>
              <a:t>Scope of Project</a:t>
            </a:r>
            <a:endParaRPr sz="3000" b="1" i="1" dirty="0">
              <a:solidFill>
                <a:schemeClr val="bg1"/>
              </a:solidFill>
              <a:latin typeface="Times New Roman"/>
              <a:ea typeface="Times New Roman"/>
              <a:cs typeface="Times New Roman"/>
              <a:sym typeface="Times New Roman"/>
            </a:endParaRPr>
          </a:p>
        </p:txBody>
      </p:sp>
      <p:sp>
        <p:nvSpPr>
          <p:cNvPr id="132" name="Google Shape;132;p18"/>
          <p:cNvSpPr txBox="1">
            <a:spLocks noGrp="1"/>
          </p:cNvSpPr>
          <p:nvPr>
            <p:ph idx="1"/>
          </p:nvPr>
        </p:nvSpPr>
        <p:spPr>
          <a:xfrm>
            <a:off x="1133475" y="2362200"/>
            <a:ext cx="11449050" cy="4220544"/>
          </a:xfrm>
          <a:prstGeom prst="rect">
            <a:avLst/>
          </a:prstGeom>
          <a:noFill/>
          <a:ln>
            <a:noFill/>
          </a:ln>
        </p:spPr>
        <p:txBody>
          <a:bodyPr spcFirstLastPara="1" wrap="square" lIns="91425" tIns="45700" rIns="91425" bIns="45700" anchor="t" anchorCtr="0">
            <a:normAutofit/>
          </a:bodyPr>
          <a:lstStyle/>
          <a:p>
            <a:pPr algn="just">
              <a:lnSpc>
                <a:spcPct val="150000"/>
              </a:lnSpc>
              <a:buClrTx/>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Design and development of game mechanics and rules, including the matching of cards and scoring system.</a:t>
            </a:r>
          </a:p>
          <a:p>
            <a:pPr algn="just">
              <a:lnSpc>
                <a:spcPct val="150000"/>
              </a:lnSpc>
              <a:buClrTx/>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Implementation of a user interface for the game, including graphics and animations.</a:t>
            </a:r>
          </a:p>
          <a:p>
            <a:pPr algn="just">
              <a:lnSpc>
                <a:spcPct val="150000"/>
              </a:lnSpc>
              <a:buClrTx/>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Optionally, the scope can also include the development of a backend system to support online play and leaderboards, as well as monetization through in-app purchases or ads.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685800" y="420197"/>
            <a:ext cx="11582400" cy="54182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000"/>
              <a:buFont typeface="Times New Roman"/>
              <a:buNone/>
            </a:pPr>
            <a:r>
              <a:rPr lang="en-US" sz="3000" b="1" i="1" dirty="0">
                <a:solidFill>
                  <a:schemeClr val="bg1"/>
                </a:solidFill>
                <a:latin typeface="Times New Roman"/>
                <a:ea typeface="Times New Roman"/>
                <a:cs typeface="Times New Roman"/>
                <a:sym typeface="Times New Roman"/>
              </a:rPr>
              <a:t>Analysis of Existing Methods</a:t>
            </a:r>
            <a:endParaRPr sz="3000" b="1" i="1" dirty="0">
              <a:solidFill>
                <a:schemeClr val="bg1"/>
              </a:solidFill>
              <a:latin typeface="Times New Roman"/>
              <a:ea typeface="Times New Roman"/>
              <a:cs typeface="Times New Roman"/>
              <a:sym typeface="Times New Roman"/>
            </a:endParaRPr>
          </a:p>
        </p:txBody>
      </p:sp>
      <p:sp>
        <p:nvSpPr>
          <p:cNvPr id="139" name="Google Shape;139;p19"/>
          <p:cNvSpPr txBox="1">
            <a:spLocks noGrp="1"/>
          </p:cNvSpPr>
          <p:nvPr>
            <p:ph idx="1"/>
          </p:nvPr>
        </p:nvSpPr>
        <p:spPr>
          <a:xfrm>
            <a:off x="599269" y="1331775"/>
            <a:ext cx="12517462" cy="5364300"/>
          </a:xfrm>
          <a:prstGeom prst="rect">
            <a:avLst/>
          </a:prstGeom>
          <a:noFill/>
          <a:ln>
            <a:noFill/>
          </a:ln>
        </p:spPr>
        <p:txBody>
          <a:bodyPr spcFirstLastPara="1" wrap="square" lIns="91425" tIns="45700" rIns="91425" bIns="45700" anchor="t" anchorCtr="0">
            <a:noAutofit/>
          </a:bodyPr>
          <a:lstStyle/>
          <a:p>
            <a:pPr marL="114300" indent="0" algn="just">
              <a:lnSpc>
                <a:spcPct val="130000"/>
              </a:lnSpc>
              <a:buNone/>
            </a:pPr>
            <a:r>
              <a:rPr lang="en-IN" sz="2200" dirty="0">
                <a:solidFill>
                  <a:schemeClr val="bg1"/>
                </a:solidFill>
                <a:latin typeface="Times New Roman" panose="02020603050405020304" pitchFamily="18" charset="0"/>
                <a:cs typeface="Times New Roman" panose="02020603050405020304" pitchFamily="18" charset="0"/>
              </a:rPr>
              <a:t>There are several methods used in memory matching games, including:</a:t>
            </a:r>
          </a:p>
          <a:p>
            <a:pPr algn="just">
              <a:lnSpc>
                <a:spcPct val="130000"/>
              </a:lnSpc>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Grid-based layout: This method involves arranging cards in a grid pattern, usually on a board. Players must then flip over cards to reveal the images and try to find matching pairs.</a:t>
            </a:r>
          </a:p>
          <a:p>
            <a:pPr algn="just">
              <a:lnSpc>
                <a:spcPct val="130000"/>
              </a:lnSpc>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Image-based layout: This method involves displaying a large image, with smaller images hidden within it. Players must then click on the smaller images to reveal them and try to find matching pairs.</a:t>
            </a:r>
          </a:p>
          <a:p>
            <a:pPr algn="just">
              <a:lnSpc>
                <a:spcPct val="130000"/>
              </a:lnSpc>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Difficulty Level: The game can be set on different difficulty levels, which increases or decreases the number of cards, the time to memorize the images, and the time to find the matching pairs.</a:t>
            </a:r>
          </a:p>
          <a:p>
            <a:pPr algn="just">
              <a:lnSpc>
                <a:spcPct val="130000"/>
              </a:lnSpc>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Multiplayer: Memory matching game can be designed to be played in multiplayer mode where multiple players play the game and compete with each other.</a:t>
            </a:r>
          </a:p>
          <a:p>
            <a:pPr algn="just">
              <a:lnSpc>
                <a:spcPct val="130000"/>
              </a:lnSpc>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Augmented Reality/Virtual Reality: Memory matching games can also be designed using AR/VR technology, where players can interact with the game in a more immersive way.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5800" y="292947"/>
            <a:ext cx="12344400" cy="60987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000" b="1" i="1" dirty="0">
                <a:solidFill>
                  <a:schemeClr val="bg1"/>
                </a:solidFill>
                <a:latin typeface="Times New Roman"/>
                <a:ea typeface="Times New Roman"/>
                <a:cs typeface="Times New Roman"/>
                <a:sym typeface="Times New Roman"/>
              </a:rPr>
              <a:t>Results and Analysis</a:t>
            </a:r>
            <a:endParaRPr sz="3000" b="1" i="1" dirty="0">
              <a:solidFill>
                <a:schemeClr val="bg1"/>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4BE7CD7C-4121-383F-88F6-EB4CDBF7B07F}"/>
              </a:ext>
            </a:extLst>
          </p:cNvPr>
          <p:cNvSpPr>
            <a:spLocks noGrp="1"/>
          </p:cNvSpPr>
          <p:nvPr>
            <p:ph idx="1"/>
          </p:nvPr>
        </p:nvSpPr>
        <p:spPr>
          <a:xfrm>
            <a:off x="685800" y="1111170"/>
            <a:ext cx="12344400" cy="5423406"/>
          </a:xfrm>
        </p:spPr>
        <p:txBody>
          <a:bodyPr>
            <a:normAutofit/>
          </a:bodyPr>
          <a:lstStyle/>
          <a:p>
            <a:pPr>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Home Page :</a:t>
            </a:r>
          </a:p>
        </p:txBody>
      </p:sp>
      <p:pic>
        <p:nvPicPr>
          <p:cNvPr id="5" name="Picture 4">
            <a:extLst>
              <a:ext uri="{FF2B5EF4-FFF2-40B4-BE49-F238E27FC236}">
                <a16:creationId xmlns:a16="http://schemas.microsoft.com/office/drawing/2014/main" id="{4F14FAB0-1B47-3C5A-FB98-4BA6EA13F080}"/>
              </a:ext>
            </a:extLst>
          </p:cNvPr>
          <p:cNvPicPr>
            <a:picLocks noChangeAspect="1"/>
          </p:cNvPicPr>
          <p:nvPr/>
        </p:nvPicPr>
        <p:blipFill>
          <a:blip r:embed="rId3"/>
          <a:stretch>
            <a:fillRect/>
          </a:stretch>
        </p:blipFill>
        <p:spPr>
          <a:xfrm>
            <a:off x="685800" y="1701479"/>
            <a:ext cx="12344400" cy="5078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5800" y="292947"/>
            <a:ext cx="12344400" cy="60987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000" b="1" i="1" dirty="0">
                <a:solidFill>
                  <a:schemeClr val="bg1"/>
                </a:solidFill>
                <a:latin typeface="Times New Roman"/>
                <a:ea typeface="Times New Roman"/>
                <a:cs typeface="Times New Roman"/>
                <a:sym typeface="Times New Roman"/>
              </a:rPr>
              <a:t>Results and Analysis</a:t>
            </a:r>
            <a:endParaRPr sz="3000" b="1" i="1" dirty="0">
              <a:solidFill>
                <a:schemeClr val="bg1"/>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4BE7CD7C-4121-383F-88F6-EB4CDBF7B07F}"/>
              </a:ext>
            </a:extLst>
          </p:cNvPr>
          <p:cNvSpPr>
            <a:spLocks noGrp="1"/>
          </p:cNvSpPr>
          <p:nvPr>
            <p:ph idx="1"/>
          </p:nvPr>
        </p:nvSpPr>
        <p:spPr>
          <a:xfrm>
            <a:off x="685800" y="1111170"/>
            <a:ext cx="12344400" cy="5423406"/>
          </a:xfrm>
        </p:spPr>
        <p:txBody>
          <a:bodyPr>
            <a:normAutofit/>
          </a:bodyPr>
          <a:lstStyle/>
          <a:p>
            <a:pPr>
              <a:buClrTx/>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Displays GRID :</a:t>
            </a:r>
          </a:p>
        </p:txBody>
      </p:sp>
      <p:pic>
        <p:nvPicPr>
          <p:cNvPr id="4" name="Picture 3">
            <a:extLst>
              <a:ext uri="{FF2B5EF4-FFF2-40B4-BE49-F238E27FC236}">
                <a16:creationId xmlns:a16="http://schemas.microsoft.com/office/drawing/2014/main" id="{2D31CF72-DCEF-C340-A3A3-7C93B826111A}"/>
              </a:ext>
            </a:extLst>
          </p:cNvPr>
          <p:cNvPicPr>
            <a:picLocks noChangeAspect="1"/>
          </p:cNvPicPr>
          <p:nvPr/>
        </p:nvPicPr>
        <p:blipFill>
          <a:blip r:embed="rId3"/>
          <a:stretch>
            <a:fillRect/>
          </a:stretch>
        </p:blipFill>
        <p:spPr>
          <a:xfrm>
            <a:off x="685800" y="1724628"/>
            <a:ext cx="12344400" cy="5055480"/>
          </a:xfrm>
          <a:prstGeom prst="rect">
            <a:avLst/>
          </a:prstGeom>
        </p:spPr>
      </p:pic>
    </p:spTree>
    <p:extLst>
      <p:ext uri="{BB962C8B-B14F-4D97-AF65-F5344CB8AC3E}">
        <p14:creationId xmlns:p14="http://schemas.microsoft.com/office/powerpoint/2010/main" val="1163662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451</TotalTime>
  <Words>806</Words>
  <Application>Microsoft Office PowerPoint</Application>
  <PresentationFormat>Custom</PresentationFormat>
  <Paragraphs>61</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Wingdings</vt:lpstr>
      <vt:lpstr>Century Gothic</vt:lpstr>
      <vt:lpstr>Book Antiqua</vt:lpstr>
      <vt:lpstr>Calibri</vt:lpstr>
      <vt:lpstr>Arial</vt:lpstr>
      <vt:lpstr>Wingdings 3</vt:lpstr>
      <vt:lpstr>Times New Roman</vt:lpstr>
      <vt:lpstr>Ion</vt:lpstr>
      <vt:lpstr>Memory Matching Game</vt:lpstr>
      <vt:lpstr> </vt:lpstr>
      <vt:lpstr>Introduction</vt:lpstr>
      <vt:lpstr>Abstract</vt:lpstr>
      <vt:lpstr>Motivation of Research Work</vt:lpstr>
      <vt:lpstr>Scope of Project</vt:lpstr>
      <vt:lpstr>Analysis of Existing Methods</vt:lpstr>
      <vt:lpstr>Results and Analysis</vt:lpstr>
      <vt:lpstr>Results and Analysis</vt:lpstr>
      <vt:lpstr>Results and Analysis</vt:lpstr>
      <vt:lpstr>Results and Analysis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Matching Game  </dc:title>
  <cp:lastModifiedBy>Chandu Bharat</cp:lastModifiedBy>
  <cp:revision>11</cp:revision>
  <dcterms:modified xsi:type="dcterms:W3CDTF">2023-01-25T06:58:55Z</dcterms:modified>
</cp:coreProperties>
</file>