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1" r:id="rId3"/>
    <p:sldId id="259" r:id="rId4"/>
    <p:sldId id="272" r:id="rId5"/>
    <p:sldId id="260" r:id="rId6"/>
    <p:sldId id="261" r:id="rId7"/>
    <p:sldId id="273" r:id="rId8"/>
    <p:sldId id="274" r:id="rId9"/>
    <p:sldId id="275" r:id="rId10"/>
    <p:sldId id="277" r:id="rId11"/>
    <p:sldId id="278" r:id="rId12"/>
    <p:sldId id="276" r:id="rId13"/>
    <p:sldId id="27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374BD2-244D-5C42-9E6F-9C37B6EE107F}" type="datetimeFigureOut">
              <a:rPr lang="en-US" smtClean="0"/>
              <a:t>9/28/2024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F7036-7D1E-8941-84A1-A857AD36D2C1}" type="slidenum">
              <a:rPr lang="en-US" smtClean="0"/>
              <a:t>‹#›</a:t>
            </a:fld>
            <a:endParaRPr lang="en-US"/>
          </a:p>
        </p:txBody>
      </p:sp>
    </p:spTree>
    <p:extLst>
      <p:ext uri="{BB962C8B-B14F-4D97-AF65-F5344CB8AC3E}">
        <p14:creationId xmlns:p14="http://schemas.microsoft.com/office/powerpoint/2010/main" val="377559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DCDC1-0459-4649-9404-C11007ADD734}" type="slidenum">
              <a:rPr lang="en-US" smtClean="0"/>
              <a:t>3</a:t>
            </a:fld>
            <a:endParaRPr lang="en-US"/>
          </a:p>
        </p:txBody>
      </p:sp>
    </p:spTree>
    <p:extLst>
      <p:ext uri="{BB962C8B-B14F-4D97-AF65-F5344CB8AC3E}">
        <p14:creationId xmlns:p14="http://schemas.microsoft.com/office/powerpoint/2010/main" val="42227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7F0C0C-399F-0648-9546-A13B78698CBD}"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1523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7F0C0C-399F-0648-9546-A13B78698CBD}"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133043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7F0C0C-399F-0648-9546-A13B78698CBD}"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38318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7F0C0C-399F-0648-9546-A13B78698CBD}"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256946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F0C0C-399F-0648-9546-A13B78698CBD}"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21905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7F0C0C-399F-0648-9546-A13B78698CBD}"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225799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7F0C0C-399F-0648-9546-A13B78698CBD}"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28000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7F0C0C-399F-0648-9546-A13B78698CBD}"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20999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F0C0C-399F-0648-9546-A13B78698CBD}"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415139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7F0C0C-399F-0648-9546-A13B78698CBD}"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1194212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7F0C0C-399F-0648-9546-A13B78698CBD}"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32B84-1392-EA44-B3B4-D998EBA76F4E}" type="slidenum">
              <a:rPr lang="en-US" smtClean="0"/>
              <a:t>‹#›</a:t>
            </a:fld>
            <a:endParaRPr lang="en-US"/>
          </a:p>
        </p:txBody>
      </p:sp>
    </p:spTree>
    <p:extLst>
      <p:ext uri="{BB962C8B-B14F-4D97-AF65-F5344CB8AC3E}">
        <p14:creationId xmlns:p14="http://schemas.microsoft.com/office/powerpoint/2010/main" val="244392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F0C0C-399F-0648-9546-A13B78698CBD}" type="datetimeFigureOut">
              <a:rPr lang="en-US" smtClean="0"/>
              <a:t>9/28/2024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32B84-1392-EA44-B3B4-D998EBA76F4E}" type="slidenum">
              <a:rPr lang="en-US" smtClean="0"/>
              <a:t>‹#›</a:t>
            </a:fld>
            <a:endParaRPr lang="en-US"/>
          </a:p>
        </p:txBody>
      </p:sp>
    </p:spTree>
    <p:extLst>
      <p:ext uri="{BB962C8B-B14F-4D97-AF65-F5344CB8AC3E}">
        <p14:creationId xmlns:p14="http://schemas.microsoft.com/office/powerpoint/2010/main" val="1879321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React Native</a:t>
            </a:r>
          </a:p>
        </p:txBody>
      </p:sp>
      <p:sp>
        <p:nvSpPr>
          <p:cNvPr id="3" name="Subtitle 2"/>
          <p:cNvSpPr>
            <a:spLocks noGrp="1"/>
          </p:cNvSpPr>
          <p:nvPr>
            <p:ph type="subTitle" idx="1"/>
          </p:nvPr>
        </p:nvSpPr>
        <p:spPr/>
        <p:txBody>
          <a:bodyPr>
            <a:normAutofit/>
          </a:bodyPr>
          <a:lstStyle/>
          <a:p>
            <a:endParaRPr lang="en-US" dirty="0"/>
          </a:p>
        </p:txBody>
      </p:sp>
      <p:pic>
        <p:nvPicPr>
          <p:cNvPr id="6" name="Picture 5">
            <a:extLst>
              <a:ext uri="{FF2B5EF4-FFF2-40B4-BE49-F238E27FC236}">
                <a16:creationId xmlns:a16="http://schemas.microsoft.com/office/drawing/2014/main" id="{B2A2CCF6-2D7A-9820-E14D-CB887236FE54}"/>
              </a:ext>
            </a:extLst>
          </p:cNvPr>
          <p:cNvPicPr>
            <a:picLocks noChangeAspect="1"/>
          </p:cNvPicPr>
          <p:nvPr/>
        </p:nvPicPr>
        <p:blipFill>
          <a:blip r:embed="rId2"/>
          <a:stretch>
            <a:fillRect/>
          </a:stretch>
        </p:blipFill>
        <p:spPr>
          <a:xfrm>
            <a:off x="1284596" y="1126066"/>
            <a:ext cx="6574808" cy="3955227"/>
          </a:xfrm>
          <a:prstGeom prst="rect">
            <a:avLst/>
          </a:prstGeom>
        </p:spPr>
      </p:pic>
    </p:spTree>
    <p:extLst>
      <p:ext uri="{BB962C8B-B14F-4D97-AF65-F5344CB8AC3E}">
        <p14:creationId xmlns:p14="http://schemas.microsoft.com/office/powerpoint/2010/main" val="323703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1359-92EA-EC72-9345-F870071E99DA}"/>
              </a:ext>
            </a:extLst>
          </p:cNvPr>
          <p:cNvSpPr>
            <a:spLocks noGrp="1"/>
          </p:cNvSpPr>
          <p:nvPr>
            <p:ph type="title"/>
          </p:nvPr>
        </p:nvSpPr>
        <p:spPr/>
        <p:txBody>
          <a:bodyPr/>
          <a:lstStyle/>
          <a:p>
            <a:r>
              <a:rPr lang="en-IN" dirty="0"/>
              <a:t>React Native API</a:t>
            </a:r>
          </a:p>
        </p:txBody>
      </p:sp>
      <p:sp>
        <p:nvSpPr>
          <p:cNvPr id="4" name="Content Placeholder 3">
            <a:extLst>
              <a:ext uri="{FF2B5EF4-FFF2-40B4-BE49-F238E27FC236}">
                <a16:creationId xmlns:a16="http://schemas.microsoft.com/office/drawing/2014/main" id="{9DBA5377-6170-F28F-90F9-18DAC236EE10}"/>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E2CDBF1E-5026-8152-1070-E88C5E8F15C2}"/>
              </a:ext>
            </a:extLst>
          </p:cNvPr>
          <p:cNvPicPr>
            <a:picLocks noChangeAspect="1"/>
          </p:cNvPicPr>
          <p:nvPr/>
        </p:nvPicPr>
        <p:blipFill>
          <a:blip r:embed="rId2"/>
          <a:stretch>
            <a:fillRect/>
          </a:stretch>
        </p:blipFill>
        <p:spPr>
          <a:xfrm>
            <a:off x="457200" y="1709497"/>
            <a:ext cx="8229600" cy="3439005"/>
          </a:xfrm>
          <a:prstGeom prst="rect">
            <a:avLst/>
          </a:prstGeom>
        </p:spPr>
      </p:pic>
    </p:spTree>
    <p:extLst>
      <p:ext uri="{BB962C8B-B14F-4D97-AF65-F5344CB8AC3E}">
        <p14:creationId xmlns:p14="http://schemas.microsoft.com/office/powerpoint/2010/main" val="356550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1359-92EA-EC72-9345-F870071E99DA}"/>
              </a:ext>
            </a:extLst>
          </p:cNvPr>
          <p:cNvSpPr>
            <a:spLocks noGrp="1"/>
          </p:cNvSpPr>
          <p:nvPr>
            <p:ph type="title"/>
          </p:nvPr>
        </p:nvSpPr>
        <p:spPr/>
        <p:txBody>
          <a:bodyPr/>
          <a:lstStyle/>
          <a:p>
            <a:r>
              <a:rPr lang="en-IN" dirty="0"/>
              <a:t>React Native API</a:t>
            </a:r>
          </a:p>
        </p:txBody>
      </p:sp>
      <p:pic>
        <p:nvPicPr>
          <p:cNvPr id="5" name="Content Placeholder 4">
            <a:extLst>
              <a:ext uri="{FF2B5EF4-FFF2-40B4-BE49-F238E27FC236}">
                <a16:creationId xmlns:a16="http://schemas.microsoft.com/office/drawing/2014/main" id="{44A9CCAC-B30A-D012-A626-8030B971E1CF}"/>
              </a:ext>
            </a:extLst>
          </p:cNvPr>
          <p:cNvPicPr>
            <a:picLocks noGrp="1" noChangeAspect="1"/>
          </p:cNvPicPr>
          <p:nvPr>
            <p:ph idx="1"/>
          </p:nvPr>
        </p:nvPicPr>
        <p:blipFill>
          <a:blip r:embed="rId2"/>
          <a:stretch>
            <a:fillRect/>
          </a:stretch>
        </p:blipFill>
        <p:spPr>
          <a:xfrm>
            <a:off x="457200" y="2270501"/>
            <a:ext cx="8229600" cy="3185360"/>
          </a:xfrm>
        </p:spPr>
      </p:pic>
    </p:spTree>
    <p:extLst>
      <p:ext uri="{BB962C8B-B14F-4D97-AF65-F5344CB8AC3E}">
        <p14:creationId xmlns:p14="http://schemas.microsoft.com/office/powerpoint/2010/main" val="1041423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B673-88B7-9CC1-3BE3-6CBBCBCDE7A6}"/>
              </a:ext>
            </a:extLst>
          </p:cNvPr>
          <p:cNvSpPr>
            <a:spLocks noGrp="1"/>
          </p:cNvSpPr>
          <p:nvPr>
            <p:ph type="title"/>
          </p:nvPr>
        </p:nvSpPr>
        <p:spPr/>
        <p:txBody>
          <a:bodyPr/>
          <a:lstStyle/>
          <a:p>
            <a:r>
              <a:rPr lang="en-IN" dirty="0"/>
              <a:t>React native Vs Cordova</a:t>
            </a:r>
          </a:p>
        </p:txBody>
      </p:sp>
      <p:pic>
        <p:nvPicPr>
          <p:cNvPr id="9" name="Content Placeholder 8">
            <a:extLst>
              <a:ext uri="{FF2B5EF4-FFF2-40B4-BE49-F238E27FC236}">
                <a16:creationId xmlns:a16="http://schemas.microsoft.com/office/drawing/2014/main" id="{E7DA2500-56F2-E0CF-F648-59AFB30A2F81}"/>
              </a:ext>
            </a:extLst>
          </p:cNvPr>
          <p:cNvPicPr>
            <a:picLocks noGrp="1" noChangeAspect="1"/>
          </p:cNvPicPr>
          <p:nvPr>
            <p:ph idx="1"/>
          </p:nvPr>
        </p:nvPicPr>
        <p:blipFill>
          <a:blip r:embed="rId2"/>
          <a:stretch>
            <a:fillRect/>
          </a:stretch>
        </p:blipFill>
        <p:spPr>
          <a:xfrm>
            <a:off x="457200" y="1801063"/>
            <a:ext cx="8229600" cy="4124237"/>
          </a:xfrm>
        </p:spPr>
      </p:pic>
    </p:spTree>
    <p:extLst>
      <p:ext uri="{BB962C8B-B14F-4D97-AF65-F5344CB8AC3E}">
        <p14:creationId xmlns:p14="http://schemas.microsoft.com/office/powerpoint/2010/main" val="173442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B673-88B7-9CC1-3BE3-6CBBCBCDE7A6}"/>
              </a:ext>
            </a:extLst>
          </p:cNvPr>
          <p:cNvSpPr>
            <a:spLocks noGrp="1"/>
          </p:cNvSpPr>
          <p:nvPr>
            <p:ph type="title"/>
          </p:nvPr>
        </p:nvSpPr>
        <p:spPr/>
        <p:txBody>
          <a:bodyPr/>
          <a:lstStyle/>
          <a:p>
            <a:r>
              <a:rPr lang="en-IN" dirty="0"/>
              <a:t>Thank You!!!</a:t>
            </a:r>
          </a:p>
        </p:txBody>
      </p:sp>
      <p:pic>
        <p:nvPicPr>
          <p:cNvPr id="6" name="Content Placeholder 5">
            <a:extLst>
              <a:ext uri="{FF2B5EF4-FFF2-40B4-BE49-F238E27FC236}">
                <a16:creationId xmlns:a16="http://schemas.microsoft.com/office/drawing/2014/main" id="{1A429BD5-41BA-C8F4-1758-5326B882BE45}"/>
              </a:ext>
            </a:extLst>
          </p:cNvPr>
          <p:cNvPicPr>
            <a:picLocks noGrp="1" noChangeAspect="1"/>
          </p:cNvPicPr>
          <p:nvPr>
            <p:ph idx="1"/>
          </p:nvPr>
        </p:nvPicPr>
        <p:blipFill>
          <a:blip r:embed="rId2"/>
          <a:stretch>
            <a:fillRect/>
          </a:stretch>
        </p:blipFill>
        <p:spPr>
          <a:xfrm>
            <a:off x="457200" y="3307127"/>
            <a:ext cx="8229600" cy="1112108"/>
          </a:xfrm>
        </p:spPr>
      </p:pic>
    </p:spTree>
    <p:extLst>
      <p:ext uri="{BB962C8B-B14F-4D97-AF65-F5344CB8AC3E}">
        <p14:creationId xmlns:p14="http://schemas.microsoft.com/office/powerpoint/2010/main" val="11721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EFD5-C18A-6A3C-F0EA-E7558752AFAE}"/>
              </a:ext>
            </a:extLst>
          </p:cNvPr>
          <p:cNvSpPr>
            <a:spLocks noGrp="1"/>
          </p:cNvSpPr>
          <p:nvPr>
            <p:ph type="title"/>
          </p:nvPr>
        </p:nvSpPr>
        <p:spPr/>
        <p:txBody>
          <a:bodyPr/>
          <a:lstStyle/>
          <a:p>
            <a:r>
              <a:rPr lang="en-IN" dirty="0"/>
              <a:t>Prerequisites</a:t>
            </a:r>
          </a:p>
        </p:txBody>
      </p:sp>
      <p:pic>
        <p:nvPicPr>
          <p:cNvPr id="9" name="Content Placeholder 8">
            <a:extLst>
              <a:ext uri="{FF2B5EF4-FFF2-40B4-BE49-F238E27FC236}">
                <a16:creationId xmlns:a16="http://schemas.microsoft.com/office/drawing/2014/main" id="{7CBE1E3E-B7E8-1675-95EF-70F695F67F63}"/>
              </a:ext>
            </a:extLst>
          </p:cNvPr>
          <p:cNvPicPr>
            <a:picLocks noGrp="1" noChangeAspect="1"/>
          </p:cNvPicPr>
          <p:nvPr>
            <p:ph idx="1"/>
          </p:nvPr>
        </p:nvPicPr>
        <p:blipFill>
          <a:blip r:embed="rId2"/>
          <a:stretch>
            <a:fillRect/>
          </a:stretch>
        </p:blipFill>
        <p:spPr>
          <a:xfrm>
            <a:off x="457200" y="2432734"/>
            <a:ext cx="8229600" cy="2860895"/>
          </a:xfrm>
        </p:spPr>
      </p:pic>
    </p:spTree>
    <p:extLst>
      <p:ext uri="{BB962C8B-B14F-4D97-AF65-F5344CB8AC3E}">
        <p14:creationId xmlns:p14="http://schemas.microsoft.com/office/powerpoint/2010/main" val="211391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t>
            </a:r>
          </a:p>
        </p:txBody>
      </p:sp>
      <p:pic>
        <p:nvPicPr>
          <p:cNvPr id="6" name="Content Placeholder 5">
            <a:extLst>
              <a:ext uri="{FF2B5EF4-FFF2-40B4-BE49-F238E27FC236}">
                <a16:creationId xmlns:a16="http://schemas.microsoft.com/office/drawing/2014/main" id="{F3D4678A-B004-EE73-63C6-E0C0A7720545}"/>
              </a:ext>
            </a:extLst>
          </p:cNvPr>
          <p:cNvPicPr>
            <a:picLocks noGrp="1" noChangeAspect="1"/>
          </p:cNvPicPr>
          <p:nvPr>
            <p:ph idx="1"/>
          </p:nvPr>
        </p:nvPicPr>
        <p:blipFill>
          <a:blip r:embed="rId3"/>
          <a:stretch>
            <a:fillRect/>
          </a:stretch>
        </p:blipFill>
        <p:spPr>
          <a:xfrm>
            <a:off x="457200" y="2528894"/>
            <a:ext cx="8229600" cy="2668575"/>
          </a:xfrm>
        </p:spPr>
      </p:pic>
      <p:sp>
        <p:nvSpPr>
          <p:cNvPr id="5" name="Slide Number Placeholder 4"/>
          <p:cNvSpPr>
            <a:spLocks noGrp="1"/>
          </p:cNvSpPr>
          <p:nvPr>
            <p:ph type="sldNum" sz="quarter" idx="12"/>
          </p:nvPr>
        </p:nvSpPr>
        <p:spPr/>
        <p:txBody>
          <a:bodyPr/>
          <a:lstStyle/>
          <a:p>
            <a:fld id="{407C8B75-4858-41E6-BEC3-A0853FA4AC5B}" type="slidenum">
              <a:rPr lang="en-US" smtClean="0"/>
              <a:pPr/>
              <a:t>3</a:t>
            </a:fld>
            <a:endParaRPr lang="en-US" dirty="0"/>
          </a:p>
        </p:txBody>
      </p:sp>
    </p:spTree>
    <p:extLst>
      <p:ext uri="{BB962C8B-B14F-4D97-AF65-F5344CB8AC3E}">
        <p14:creationId xmlns:p14="http://schemas.microsoft.com/office/powerpoint/2010/main" val="347235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1CC0-4258-4DAD-3D9E-26F8FFA319B1}"/>
              </a:ext>
            </a:extLst>
          </p:cNvPr>
          <p:cNvSpPr>
            <a:spLocks noGrp="1"/>
          </p:cNvSpPr>
          <p:nvPr>
            <p:ph type="title"/>
          </p:nvPr>
        </p:nvSpPr>
        <p:spPr/>
        <p:txBody>
          <a:bodyPr/>
          <a:lstStyle/>
          <a:p>
            <a:r>
              <a:rPr lang="en-IN" dirty="0"/>
              <a:t>What is React Native ?</a:t>
            </a:r>
          </a:p>
        </p:txBody>
      </p:sp>
      <p:pic>
        <p:nvPicPr>
          <p:cNvPr id="5" name="Content Placeholder 4">
            <a:extLst>
              <a:ext uri="{FF2B5EF4-FFF2-40B4-BE49-F238E27FC236}">
                <a16:creationId xmlns:a16="http://schemas.microsoft.com/office/drawing/2014/main" id="{91A7E10C-F2D3-B7B0-52B5-F1DEE7673335}"/>
              </a:ext>
            </a:extLst>
          </p:cNvPr>
          <p:cNvPicPr>
            <a:picLocks noGrp="1" noChangeAspect="1"/>
          </p:cNvPicPr>
          <p:nvPr>
            <p:ph idx="1"/>
          </p:nvPr>
        </p:nvPicPr>
        <p:blipFill>
          <a:blip r:embed="rId2"/>
          <a:stretch>
            <a:fillRect/>
          </a:stretch>
        </p:blipFill>
        <p:spPr>
          <a:xfrm>
            <a:off x="457200" y="2356871"/>
            <a:ext cx="8229600" cy="3012621"/>
          </a:xfrm>
        </p:spPr>
      </p:pic>
    </p:spTree>
    <p:extLst>
      <p:ext uri="{BB962C8B-B14F-4D97-AF65-F5344CB8AC3E}">
        <p14:creationId xmlns:p14="http://schemas.microsoft.com/office/powerpoint/2010/main" val="302766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using React Native</a:t>
            </a:r>
          </a:p>
        </p:txBody>
      </p:sp>
      <p:sp>
        <p:nvSpPr>
          <p:cNvPr id="3" name="Content Placeholder 2"/>
          <p:cNvSpPr>
            <a:spLocks noGrp="1"/>
          </p:cNvSpPr>
          <p:nvPr>
            <p:ph idx="1"/>
          </p:nvPr>
        </p:nvSpPr>
        <p:spPr>
          <a:xfrm>
            <a:off x="457200" y="1600200"/>
            <a:ext cx="8229600" cy="2150035"/>
          </a:xfrm>
        </p:spPr>
        <p:txBody>
          <a:bodyPr>
            <a:noAutofit/>
          </a:bodyPr>
          <a:lstStyle/>
          <a:p>
            <a:pPr marL="0" indent="0">
              <a:buNone/>
            </a:pPr>
            <a:r>
              <a:rPr lang="en-US" b="1" dirty="0">
                <a:latin typeface="Mongolian Baiti" panose="03000500000000000000" pitchFamily="66" charset="0"/>
                <a:cs typeface="Mongolian Baiti" panose="03000500000000000000" pitchFamily="66" charset="0"/>
                <a:sym typeface="Wingdings"/>
              </a:rPr>
              <a:t>Thousands of apps are using React Native, from established Fortune 500 companies to hot new startups. If you are curious to see what can be accomplished with React Native, check out these apps!</a:t>
            </a:r>
          </a:p>
          <a:p>
            <a:pPr marL="0" indent="0">
              <a:buNone/>
            </a:pPr>
            <a:r>
              <a:rPr lang="en-US" b="1" dirty="0">
                <a:latin typeface="Mongolian Baiti" panose="03000500000000000000" pitchFamily="66" charset="0"/>
                <a:cs typeface="Mongolian Baiti" panose="03000500000000000000" pitchFamily="66" charset="0"/>
                <a:sym typeface="Wingdings"/>
              </a:rPr>
              <a:t>https://reactnative.dev/showcase</a:t>
            </a:r>
          </a:p>
        </p:txBody>
      </p:sp>
      <p:sp>
        <p:nvSpPr>
          <p:cNvPr id="5" name="Slide Number Placeholder 4"/>
          <p:cNvSpPr>
            <a:spLocks noGrp="1"/>
          </p:cNvSpPr>
          <p:nvPr>
            <p:ph type="sldNum" sz="quarter" idx="12"/>
          </p:nvPr>
        </p:nvSpPr>
        <p:spPr/>
        <p:txBody>
          <a:bodyPr/>
          <a:lstStyle/>
          <a:p>
            <a:fld id="{407C8B75-4858-41E6-BEC3-A0853FA4AC5B}" type="slidenum">
              <a:rPr lang="en-US" smtClean="0"/>
              <a:pPr/>
              <a:t>5</a:t>
            </a:fld>
            <a:endParaRPr lang="en-US" dirty="0"/>
          </a:p>
        </p:txBody>
      </p:sp>
    </p:spTree>
    <p:extLst>
      <p:ext uri="{BB962C8B-B14F-4D97-AF65-F5344CB8AC3E}">
        <p14:creationId xmlns:p14="http://schemas.microsoft.com/office/powerpoint/2010/main" val="363751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React Native?</a:t>
            </a:r>
          </a:p>
        </p:txBody>
      </p:sp>
      <p:pic>
        <p:nvPicPr>
          <p:cNvPr id="8" name="Content Placeholder 7">
            <a:extLst>
              <a:ext uri="{FF2B5EF4-FFF2-40B4-BE49-F238E27FC236}">
                <a16:creationId xmlns:a16="http://schemas.microsoft.com/office/drawing/2014/main" id="{DB95258A-693C-B360-1368-1F2106F0445E}"/>
              </a:ext>
            </a:extLst>
          </p:cNvPr>
          <p:cNvPicPr>
            <a:picLocks noGrp="1" noChangeAspect="1"/>
          </p:cNvPicPr>
          <p:nvPr>
            <p:ph idx="1"/>
          </p:nvPr>
        </p:nvPicPr>
        <p:blipFill>
          <a:blip r:embed="rId2"/>
          <a:stretch>
            <a:fillRect/>
          </a:stretch>
        </p:blipFill>
        <p:spPr>
          <a:xfrm>
            <a:off x="457200" y="2100343"/>
            <a:ext cx="8229600" cy="3525676"/>
          </a:xfrm>
        </p:spPr>
      </p:pic>
      <p:sp>
        <p:nvSpPr>
          <p:cNvPr id="5" name="Slide Number Placeholder 4"/>
          <p:cNvSpPr>
            <a:spLocks noGrp="1"/>
          </p:cNvSpPr>
          <p:nvPr>
            <p:ph type="sldNum" sz="quarter" idx="12"/>
          </p:nvPr>
        </p:nvSpPr>
        <p:spPr/>
        <p:txBody>
          <a:bodyPr/>
          <a:lstStyle/>
          <a:p>
            <a:fld id="{407C8B75-4858-41E6-BEC3-A0853FA4AC5B}" type="slidenum">
              <a:rPr lang="en-US" smtClean="0"/>
              <a:pPr/>
              <a:t>6</a:t>
            </a:fld>
            <a:endParaRPr lang="en-US" dirty="0"/>
          </a:p>
        </p:txBody>
      </p:sp>
    </p:spTree>
    <p:extLst>
      <p:ext uri="{BB962C8B-B14F-4D97-AF65-F5344CB8AC3E}">
        <p14:creationId xmlns:p14="http://schemas.microsoft.com/office/powerpoint/2010/main" val="145189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React Native work?</a:t>
            </a:r>
          </a:p>
        </p:txBody>
      </p:sp>
      <p:sp>
        <p:nvSpPr>
          <p:cNvPr id="5" name="Slide Number Placeholder 4"/>
          <p:cNvSpPr>
            <a:spLocks noGrp="1"/>
          </p:cNvSpPr>
          <p:nvPr>
            <p:ph type="sldNum" sz="quarter" idx="12"/>
          </p:nvPr>
        </p:nvSpPr>
        <p:spPr/>
        <p:txBody>
          <a:bodyPr/>
          <a:lstStyle/>
          <a:p>
            <a:fld id="{407C8B75-4858-41E6-BEC3-A0853FA4AC5B}" type="slidenum">
              <a:rPr lang="en-US" smtClean="0"/>
              <a:pPr/>
              <a:t>7</a:t>
            </a:fld>
            <a:endParaRPr lang="en-US" dirty="0"/>
          </a:p>
        </p:txBody>
      </p:sp>
      <p:pic>
        <p:nvPicPr>
          <p:cNvPr id="7" name="Content Placeholder 6">
            <a:extLst>
              <a:ext uri="{FF2B5EF4-FFF2-40B4-BE49-F238E27FC236}">
                <a16:creationId xmlns:a16="http://schemas.microsoft.com/office/drawing/2014/main" id="{2F47BEE1-3300-99AF-7333-2FDEE17AC98F}"/>
              </a:ext>
            </a:extLst>
          </p:cNvPr>
          <p:cNvPicPr>
            <a:picLocks noGrp="1" noChangeAspect="1"/>
          </p:cNvPicPr>
          <p:nvPr>
            <p:ph idx="1"/>
          </p:nvPr>
        </p:nvPicPr>
        <p:blipFill>
          <a:blip r:embed="rId2"/>
          <a:stretch>
            <a:fillRect/>
          </a:stretch>
        </p:blipFill>
        <p:spPr>
          <a:xfrm>
            <a:off x="457200" y="2203621"/>
            <a:ext cx="8229600" cy="3319120"/>
          </a:xfrm>
        </p:spPr>
      </p:pic>
    </p:spTree>
    <p:extLst>
      <p:ext uri="{BB962C8B-B14F-4D97-AF65-F5344CB8AC3E}">
        <p14:creationId xmlns:p14="http://schemas.microsoft.com/office/powerpoint/2010/main" val="328480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React Native work?</a:t>
            </a:r>
          </a:p>
        </p:txBody>
      </p:sp>
      <p:sp>
        <p:nvSpPr>
          <p:cNvPr id="5" name="Slide Number Placeholder 4"/>
          <p:cNvSpPr>
            <a:spLocks noGrp="1"/>
          </p:cNvSpPr>
          <p:nvPr>
            <p:ph type="sldNum" sz="quarter" idx="12"/>
          </p:nvPr>
        </p:nvSpPr>
        <p:spPr/>
        <p:txBody>
          <a:bodyPr/>
          <a:lstStyle/>
          <a:p>
            <a:fld id="{407C8B75-4858-41E6-BEC3-A0853FA4AC5B}" type="slidenum">
              <a:rPr lang="en-US" smtClean="0"/>
              <a:pPr/>
              <a:t>8</a:t>
            </a:fld>
            <a:endParaRPr lang="en-US" dirty="0"/>
          </a:p>
        </p:txBody>
      </p:sp>
      <p:sp>
        <p:nvSpPr>
          <p:cNvPr id="4" name="Content Placeholder 3">
            <a:extLst>
              <a:ext uri="{FF2B5EF4-FFF2-40B4-BE49-F238E27FC236}">
                <a16:creationId xmlns:a16="http://schemas.microsoft.com/office/drawing/2014/main" id="{B1993D47-6122-FCB3-A226-B3FE6CC5457F}"/>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807D5149-382F-7464-341F-0B9D0171E7DD}"/>
              </a:ext>
            </a:extLst>
          </p:cNvPr>
          <p:cNvPicPr>
            <a:picLocks noChangeAspect="1"/>
          </p:cNvPicPr>
          <p:nvPr/>
        </p:nvPicPr>
        <p:blipFill>
          <a:blip r:embed="rId2"/>
          <a:stretch>
            <a:fillRect/>
          </a:stretch>
        </p:blipFill>
        <p:spPr>
          <a:xfrm>
            <a:off x="242283" y="1518971"/>
            <a:ext cx="8659433" cy="3820058"/>
          </a:xfrm>
          <a:prstGeom prst="rect">
            <a:avLst/>
          </a:prstGeom>
        </p:spPr>
      </p:pic>
    </p:spTree>
    <p:extLst>
      <p:ext uri="{BB962C8B-B14F-4D97-AF65-F5344CB8AC3E}">
        <p14:creationId xmlns:p14="http://schemas.microsoft.com/office/powerpoint/2010/main" val="3719757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1359-92EA-EC72-9345-F870071E99DA}"/>
              </a:ext>
            </a:extLst>
          </p:cNvPr>
          <p:cNvSpPr>
            <a:spLocks noGrp="1"/>
          </p:cNvSpPr>
          <p:nvPr>
            <p:ph type="title"/>
          </p:nvPr>
        </p:nvSpPr>
        <p:spPr/>
        <p:txBody>
          <a:bodyPr/>
          <a:lstStyle/>
          <a:p>
            <a:r>
              <a:rPr lang="en-IN" dirty="0"/>
              <a:t>React Native API</a:t>
            </a:r>
          </a:p>
        </p:txBody>
      </p:sp>
      <p:pic>
        <p:nvPicPr>
          <p:cNvPr id="5" name="Content Placeholder 4">
            <a:extLst>
              <a:ext uri="{FF2B5EF4-FFF2-40B4-BE49-F238E27FC236}">
                <a16:creationId xmlns:a16="http://schemas.microsoft.com/office/drawing/2014/main" id="{F97C2786-9C0F-1E72-0E33-A15072E144DB}"/>
              </a:ext>
            </a:extLst>
          </p:cNvPr>
          <p:cNvPicPr>
            <a:picLocks noGrp="1" noChangeAspect="1"/>
          </p:cNvPicPr>
          <p:nvPr>
            <p:ph idx="1"/>
          </p:nvPr>
        </p:nvPicPr>
        <p:blipFill>
          <a:blip r:embed="rId2"/>
          <a:stretch>
            <a:fillRect/>
          </a:stretch>
        </p:blipFill>
        <p:spPr>
          <a:xfrm>
            <a:off x="457200" y="2343179"/>
            <a:ext cx="8229600" cy="3040005"/>
          </a:xfrm>
        </p:spPr>
      </p:pic>
    </p:spTree>
    <p:extLst>
      <p:ext uri="{BB962C8B-B14F-4D97-AF65-F5344CB8AC3E}">
        <p14:creationId xmlns:p14="http://schemas.microsoft.com/office/powerpoint/2010/main" val="3620766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TotalTime>
  <Words>97</Words>
  <Application>Microsoft Office PowerPoint</Application>
  <PresentationFormat>On-screen Show (4:3)</PresentationFormat>
  <Paragraphs>21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Mongolian Baiti</vt:lpstr>
      <vt:lpstr>Office Theme</vt:lpstr>
      <vt:lpstr>React Native</vt:lpstr>
      <vt:lpstr>Prerequisites</vt:lpstr>
      <vt:lpstr>Environment</vt:lpstr>
      <vt:lpstr>What is React Native ?</vt:lpstr>
      <vt:lpstr>Who is using React Native</vt:lpstr>
      <vt:lpstr>Why is React Native?</vt:lpstr>
      <vt:lpstr>How does React Native work?</vt:lpstr>
      <vt:lpstr>How does React Native work?</vt:lpstr>
      <vt:lpstr>React Native API</vt:lpstr>
      <vt:lpstr>React Native API</vt:lpstr>
      <vt:lpstr>React Native API</vt:lpstr>
      <vt:lpstr>React native Vs Cordova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Adam Shook</dc:creator>
  <cp:lastModifiedBy>chandrashekhar mekala</cp:lastModifiedBy>
  <cp:revision>5</cp:revision>
  <dcterms:created xsi:type="dcterms:W3CDTF">2016-02-10T17:55:04Z</dcterms:created>
  <dcterms:modified xsi:type="dcterms:W3CDTF">2024-09-28T00:37:17Z</dcterms:modified>
</cp:coreProperties>
</file>