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3"/>
  </p:sldMasterIdLst>
  <p:notesMasterIdLst>
    <p:notesMasterId r:id="rId5"/>
  </p:notesMasterIdLst>
  <p:handoutMasterIdLst>
    <p:handoutMasterId r:id="rId15"/>
  </p:handoutMasterIdLst>
  <p:sldIdLst>
    <p:sldId id="632" r:id="rId4"/>
    <p:sldId id="259" r:id="rId6"/>
    <p:sldId id="634" r:id="rId7"/>
    <p:sldId id="636" r:id="rId8"/>
    <p:sldId id="3222" r:id="rId9"/>
    <p:sldId id="640" r:id="rId10"/>
    <p:sldId id="3224" r:id="rId11"/>
    <p:sldId id="3225" r:id="rId12"/>
    <p:sldId id="3230" r:id="rId13"/>
    <p:sldId id="414"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4" userDrawn="1">
          <p15:clr>
            <a:srgbClr val="A4A3A4"/>
          </p15:clr>
        </p15:guide>
        <p15:guide id="2" pos="406" userDrawn="1">
          <p15:clr>
            <a:srgbClr val="A4A3A4"/>
          </p15:clr>
        </p15:guide>
        <p15:guide id="3" pos="7324" userDrawn="1">
          <p15:clr>
            <a:srgbClr val="A4A3A4"/>
          </p15:clr>
        </p15:guide>
        <p15:guide id="4" orient="horz" pos="605" userDrawn="1">
          <p15:clr>
            <a:srgbClr val="A4A3A4"/>
          </p15:clr>
        </p15:guide>
        <p15:guide id="5" orient="horz" pos="4017" userDrawn="1">
          <p15:clr>
            <a:srgbClr val="A4A3A4"/>
          </p15:clr>
        </p15:guide>
        <p15:guide id="6" pos="37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showGuides="1">
      <p:cViewPr varScale="1">
        <p:scale>
          <a:sx n="66" d="100"/>
          <a:sy n="66" d="100"/>
        </p:scale>
        <p:origin x="96" y="336"/>
      </p:cViewPr>
      <p:guideLst>
        <p:guide orient="horz" pos="2254"/>
        <p:guide pos="406"/>
        <p:guide pos="7324"/>
        <p:guide orient="horz" pos="605"/>
        <p:guide orient="horz" pos="4017"/>
        <p:guide pos="3770"/>
      </p:guideLst>
    </p:cSldViewPr>
  </p:slideViewPr>
  <p:notesTextViewPr>
    <p:cViewPr>
      <p:scale>
        <a:sx n="3" d="2"/>
        <a:sy n="3" d="2"/>
      </p:scale>
      <p:origin x="0" y="0"/>
    </p:cViewPr>
  </p:notesTextViewPr>
  <p:sorterViewPr>
    <p:cViewPr>
      <p:scale>
        <a:sx n="50" d="100"/>
        <a:sy n="50" d="100"/>
      </p:scale>
      <p:origin x="0" y="-48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24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3A83A6-CA27-4A27-BD9A-C105289B60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3.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9.xml"/><Relationship Id="rId10" Type="http://schemas.openxmlformats.org/officeDocument/2006/relationships/tags" Target="../tags/tag7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6.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3.xml"/><Relationship Id="rId2" Type="http://schemas.openxmlformats.org/officeDocument/2006/relationships/tags" Target="../tags/tag82.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9.xml"/><Relationship Id="rId2" Type="http://schemas.openxmlformats.org/officeDocument/2006/relationships/tags" Target="../tags/tag98.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7.xml"/><Relationship Id="rId2" Type="http://schemas.openxmlformats.org/officeDocument/2006/relationships/tags" Target="../tags/tag116.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28.xml"/><Relationship Id="rId2" Type="http://schemas.openxmlformats.org/officeDocument/2006/relationships/tags" Target="../tags/tag127.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image" Target="file:///C:\Users\1V994W2\Documents\Tencent%20Files\574576071\FileRecv\&#25340;&#35013;&#32032;&#26448;\&#25913;left\\38\subject_holdright_58,113,176_0_staid_full_0.png" TargetMode="External"/><Relationship Id="rId3" Type="http://schemas.openxmlformats.org/officeDocument/2006/relationships/image" Target="../media/image6.png"/><Relationship Id="rId2" Type="http://schemas.openxmlformats.org/officeDocument/2006/relationships/tags" Target="../tags/tag38.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8.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6.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812444" y="3231833"/>
            <a:ext cx="4775238" cy="1569720"/>
          </a:xfrm>
        </p:spPr>
        <p:txBody>
          <a:bodyPr vert="horz" wrap="square" lIns="0" tIns="0" rIns="0" bIns="0" anchor="t"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bg1"/>
                </a:solidFill>
                <a:latin typeface="Arial" panose="020B0604020202020204" pitchFamily="34" charset="0"/>
                <a:ea typeface="Microsoft YaHei"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762318" y="2056449"/>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Microsoft YaHei" panose="020B0503020204020204" pitchFamily="34" charset="-122"/>
              </a:defRPr>
            </a:lvl1pPr>
            <a:lvl2pPr>
              <a:defRPr>
                <a:solidFill>
                  <a:schemeClr val="tx1"/>
                </a:solidFill>
                <a:latin typeface="Arial" panose="020B0604020202020204" pitchFamily="34" charset="0"/>
                <a:ea typeface="Microsoft YaHei" panose="020B0503020204020204" pitchFamily="34" charset="-122"/>
              </a:defRPr>
            </a:lvl2pPr>
            <a:lvl3pPr>
              <a:defRPr>
                <a:solidFill>
                  <a:schemeClr val="tx1"/>
                </a:solidFill>
                <a:latin typeface="Arial" panose="020B0604020202020204" pitchFamily="34" charset="0"/>
                <a:ea typeface="Microsoft YaHei" panose="020B0503020204020204" pitchFamily="34" charset="-122"/>
              </a:defRPr>
            </a:lvl3pPr>
            <a:lvl4pPr>
              <a:defRPr>
                <a:solidFill>
                  <a:schemeClr val="tx1"/>
                </a:solidFill>
                <a:latin typeface="Arial" panose="020B0604020202020204" pitchFamily="34" charset="0"/>
                <a:ea typeface="Microsoft YaHei" panose="020B0503020204020204" pitchFamily="34" charset="-122"/>
              </a:defRPr>
            </a:lvl4pPr>
            <a:lvl5pPr>
              <a:defRPr>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8" name="任意多边形 5"/>
          <p:cNvSpPr/>
          <p:nvPr userDrawn="1">
            <p:custDataLst>
              <p:tags r:id="rId8"/>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bg1"/>
              </a:solidFill>
            </a:endParaRPr>
          </a:p>
        </p:txBody>
      </p:sp>
      <p:sp>
        <p:nvSpPr>
          <p:cNvPr id="7" name="文本占位符 6"/>
          <p:cNvSpPr>
            <a:spLocks noGrp="1"/>
          </p:cNvSpPr>
          <p:nvPr>
            <p:ph type="body" idx="14" hasCustomPrompt="1"/>
            <p:custDataLst>
              <p:tags r:id="rId9"/>
            </p:custDataLst>
          </p:nvPr>
        </p:nvSpPr>
        <p:spPr>
          <a:xfrm>
            <a:off x="1215390" y="3939222"/>
            <a:ext cx="4359910"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bg1"/>
                </a:solidFill>
                <a:latin typeface="Arial" panose="020B0604020202020204" pitchFamily="34" charset="0"/>
                <a:ea typeface="Microsoft YaHei"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10"/>
            </p:custDataLst>
          </p:nvPr>
        </p:nvSpPr>
        <p:spPr>
          <a:xfrm>
            <a:off x="1215390" y="2562542"/>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bg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Microsoft YaHei"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96094"/>
            <a:ext cx="720090" cy="561906"/>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96094"/>
            <a:ext cx="720090" cy="561906"/>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vl2pPr>
              <a:defRPr baseline="0">
                <a:solidFill>
                  <a:schemeClr val="tx1"/>
                </a:solidFill>
                <a:latin typeface="Arial" panose="020B0604020202020204" pitchFamily="34" charset="0"/>
                <a:ea typeface="Microsoft YaHei" panose="020B0503020204020204" pitchFamily="34" charset="-122"/>
              </a:defRPr>
            </a:lvl2pPr>
            <a:lvl3pPr>
              <a:defRPr baseline="0">
                <a:solidFill>
                  <a:schemeClr val="tx1"/>
                </a:solidFill>
                <a:latin typeface="Arial" panose="020B0604020202020204" pitchFamily="34" charset="0"/>
                <a:ea typeface="Microsoft YaHei" panose="020B0503020204020204" pitchFamily="34" charset="-122"/>
              </a:defRPr>
            </a:lvl3pPr>
            <a:lvl4pPr>
              <a:defRPr baseline="0">
                <a:solidFill>
                  <a:schemeClr val="tx1"/>
                </a:solidFill>
                <a:latin typeface="Arial" panose="020B0604020202020204" pitchFamily="34" charset="0"/>
                <a:ea typeface="Microsoft YaHei" panose="020B0503020204020204" pitchFamily="34" charset="-122"/>
              </a:defRPr>
            </a:lvl4pPr>
            <a:lvl5pPr>
              <a:defRPr baseline="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593711"/>
            <a:ext cx="1620202" cy="1264289"/>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593711"/>
            <a:ext cx="1620202" cy="1264289"/>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b" anchorCtr="0"/>
          <a:lstStyle>
            <a:lvl1pPr algn="l"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08400" y="608400"/>
            <a:ext cx="10969200" cy="705600"/>
          </a:xfrm>
        </p:spPr>
        <p:txBody>
          <a:bodyPr vert="horz" lIns="90000" tIns="46800" rIns="90000" bIns="46800" rtlCol="0" anchor="ctr" anchorCtr="0">
            <a:normAutofit/>
          </a:bodyPr>
          <a:lstStyle>
            <a:lvl1pPr>
              <a:defRPr>
                <a:latin typeface="+mj-lt"/>
              </a:defRPr>
            </a:lvl1pPr>
          </a:lstStyle>
          <a:p>
            <a:pPr lvl="0"/>
            <a:r>
              <a:rPr lang="en-US"/>
              <a:t>Click to add title</a:t>
            </a:r>
            <a:endParaRPr lang="en-US"/>
          </a:p>
        </p:txBody>
      </p:sp>
      <p:sp>
        <p:nvSpPr>
          <p:cNvPr id="3" name="文本占位符 2"/>
          <p:cNvSpPr>
            <a:spLocks noGrp="1"/>
          </p:cNvSpPr>
          <p:nvPr>
            <p:ph type="body" idx="1" hasCustomPrompt="1"/>
            <p:custDataLst>
              <p:tags r:id="rId3"/>
            </p:custDataLst>
          </p:nvPr>
        </p:nvSpPr>
        <p:spPr>
          <a:xfrm>
            <a:off x="608330" y="1429385"/>
            <a:ext cx="10968355" cy="381635"/>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日期占位符 6"/>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11"/>
            </p:custDataLst>
          </p:nvPr>
        </p:nvSpPr>
        <p:spPr>
          <a:xfrm>
            <a:off x="3254375" y="3589972"/>
            <a:ext cx="5683250" cy="971550"/>
          </a:xfrm>
        </p:spPr>
        <p:txBody>
          <a:bodyPr vert="horz" wrap="square" lIns="0" tIns="0" rIns="0" bIns="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Microsoft YaHei" panose="020B0503020204020204" pitchFamily="34" charset="-122"/>
              </a:defRPr>
            </a:lvl1pPr>
            <a:lvl2pPr eaLnBrk="1" fontAlgn="auto" latinLnBrk="0" hangingPunct="1">
              <a:defRPr sz="1600">
                <a:solidFill>
                  <a:schemeClr val="tx1"/>
                </a:solidFill>
                <a:latin typeface="Arial" panose="020B0604020202020204" pitchFamily="34" charset="0"/>
                <a:ea typeface="Microsoft YaHei" panose="020B0503020204020204" pitchFamily="34" charset="-122"/>
              </a:defRPr>
            </a:lvl2pPr>
            <a:lvl3pPr eaLnBrk="1" fontAlgn="auto" latinLnBrk="0" hangingPunct="1">
              <a:defRPr sz="1600">
                <a:solidFill>
                  <a:schemeClr val="tx1"/>
                </a:solidFill>
                <a:latin typeface="Arial" panose="020B0604020202020204" pitchFamily="34" charset="0"/>
                <a:ea typeface="Microsoft YaHei" panose="020B0503020204020204" pitchFamily="34" charset="-122"/>
              </a:defRPr>
            </a:lvl3pPr>
            <a:lvl4pPr eaLnBrk="1" fontAlgn="auto" latinLnBrk="0" hangingPunct="1">
              <a:defRPr sz="1600">
                <a:solidFill>
                  <a:schemeClr val="tx1"/>
                </a:solidFill>
                <a:latin typeface="Arial" panose="020B0604020202020204" pitchFamily="34" charset="0"/>
                <a:ea typeface="Microsoft YaHei" panose="020B0503020204020204" pitchFamily="34" charset="-122"/>
              </a:defRPr>
            </a:lvl4pPr>
            <a:lvl5pPr eaLnBrk="1" fontAlgn="auto" latinLnBrk="0" hangingPunct="1">
              <a:defRPr sz="1600">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96094"/>
            <a:ext cx="720090" cy="561906"/>
          </a:xfrm>
          <a:prstGeom prst="rect">
            <a:avLst/>
          </a:prstGeom>
        </p:spPr>
      </p:pic>
      <p:sp>
        <p:nvSpPr>
          <p:cNvPr id="2" name="标题 1"/>
          <p:cNvSpPr>
            <a:spLocks noGrp="1"/>
          </p:cNvSpPr>
          <p:nvPr>
            <p:ph type="title"/>
            <p:custDataLst>
              <p:tags r:id="rId9"/>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Microsoft YaHei" panose="020B0503020204020204" pitchFamily="34" charset="-122"/>
              </a:defRPr>
            </a:lvl1pPr>
            <a:lvl2pPr indent="0" eaLnBrk="1" fontAlgn="auto" latinLnBrk="0" hangingPunct="1">
              <a:defRPr>
                <a:solidFill>
                  <a:schemeClr val="tx1"/>
                </a:solidFill>
                <a:latin typeface="Arial" panose="020B0604020202020204" pitchFamily="34" charset="0"/>
                <a:ea typeface="Microsoft YaHei" panose="020B0503020204020204" pitchFamily="34" charset="-122"/>
              </a:defRPr>
            </a:lvl2pPr>
            <a:lvl3pPr indent="0" eaLnBrk="1" fontAlgn="auto" latinLnBrk="0" hangingPunct="1">
              <a:defRPr>
                <a:solidFill>
                  <a:schemeClr val="tx1"/>
                </a:solidFill>
                <a:latin typeface="Arial" panose="020B0604020202020204" pitchFamily="34" charset="0"/>
                <a:ea typeface="Microsoft YaHei" panose="020B0503020204020204" pitchFamily="34" charset="-122"/>
              </a:defRPr>
            </a:lvl3pPr>
            <a:lvl4pPr indent="0" eaLnBrk="1" fontAlgn="auto" latinLnBrk="0" hangingPunct="1">
              <a:defRPr>
                <a:solidFill>
                  <a:schemeClr val="tx1"/>
                </a:solidFill>
                <a:latin typeface="Arial" panose="020B0604020202020204" pitchFamily="34" charset="0"/>
                <a:ea typeface="Microsoft YaHei" panose="020B0503020204020204" pitchFamily="34" charset="-122"/>
              </a:defRPr>
            </a:lvl4pPr>
            <a:lvl5pPr indent="0" eaLnBrk="1" fontAlgn="auto" latinLnBrk="0" hangingPunct="1">
              <a:defRPr>
                <a:solidFill>
                  <a:schemeClr val="tx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44.xml"/><Relationship Id="rId24" Type="http://schemas.openxmlformats.org/officeDocument/2006/relationships/tags" Target="../tags/tag143.xml"/><Relationship Id="rId23" Type="http://schemas.openxmlformats.org/officeDocument/2006/relationships/tags" Target="../tags/tag142.xml"/><Relationship Id="rId22" Type="http://schemas.openxmlformats.org/officeDocument/2006/relationships/tags" Target="../tags/tag141.xml"/><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0"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icrosoft YaHei"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08400" y="608400"/>
            <a:ext cx="10969200" cy="705600"/>
          </a:xfrm>
          <a:prstGeom prst="rect">
            <a:avLst/>
          </a:prstGeom>
        </p:spPr>
        <p:txBody>
          <a:bodyPr vert="horz" lIns="90170" tIns="46990" rIns="90170" bIns="46990" rtlCol="0" anchor="ctr" anchorCtr="0">
            <a:normAutofit/>
          </a:bodyPr>
          <a:lstStyle/>
          <a:p>
            <a:r>
              <a:rPr lang="en-US" dirty="0"/>
              <a:t>Click to add title</a:t>
            </a:r>
            <a:endParaRPr lang="en-US" dirty="0"/>
          </a:p>
        </p:txBody>
      </p:sp>
      <p:sp>
        <p:nvSpPr>
          <p:cNvPr id="3" name="文本占位符 2"/>
          <p:cNvSpPr>
            <a:spLocks noGrp="1"/>
          </p:cNvSpPr>
          <p:nvPr>
            <p:ph type="body" idx="1"/>
            <p:custDataLst>
              <p:tags r:id="rId5"/>
            </p:custDataLst>
          </p:nvPr>
        </p:nvSpPr>
        <p:spPr>
          <a:xfrm>
            <a:off x="608400" y="1490400"/>
            <a:ext cx="10969200" cy="4759200"/>
          </a:xfrm>
          <a:prstGeom prst="rect">
            <a:avLst/>
          </a:prstGeom>
        </p:spPr>
        <p:txBody>
          <a:bodyPr vert="horz" lIns="90000" tIns="46800" rIns="90000" bIns="46800" rtlCol="0">
            <a:normAutofit/>
          </a:bodyPr>
          <a:lstStyle/>
          <a:p>
            <a:pPr lvl="0"/>
            <a:r>
              <a:rPr lang="en-US" dirty="0"/>
              <a:t>Click to add text</a:t>
            </a:r>
            <a:endParaRPr lang="en-US" dirty="0"/>
          </a:p>
        </p:txBody>
      </p:sp>
      <p:sp>
        <p:nvSpPr>
          <p:cNvPr id="4" name="日期占位符 3"/>
          <p:cNvSpPr>
            <a:spLocks noGrp="1"/>
          </p:cNvSpPr>
          <p:nvPr>
            <p:ph type="dt" sz="half" idx="2"/>
            <p:custDataLst>
              <p:tags r:id="rId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
        <p:nvSpPr>
          <p:cNvPr id="8"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1.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2.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tags" Target="../tags/tag172.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7" Type="http://schemas.openxmlformats.org/officeDocument/2006/relationships/notesSlide" Target="../notesSlides/notesSlide2.xml"/><Relationship Id="rId16" Type="http://schemas.openxmlformats.org/officeDocument/2006/relationships/slideLayout" Target="../slideLayouts/slideLayout6.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tags" Target="../tags/tag166.xml"/></Relationships>
</file>

<file path=ppt/slides/_rels/slide3.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image" Target="../media/image8.png"/><Relationship Id="rId7" Type="http://schemas.openxmlformats.org/officeDocument/2006/relationships/tags" Target="../tags/tag183.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182.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notesSlide" Target="../notesSlides/notesSlide3.xml"/><Relationship Id="rId13" Type="http://schemas.openxmlformats.org/officeDocument/2006/relationships/slideLayout" Target="../slideLayouts/slideLayout7.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tags" Target="../tags/tag181.xml"/></Relationships>
</file>

<file path=ppt/slides/_rels/slide4.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9.xml"/><Relationship Id="rId19" Type="http://schemas.openxmlformats.org/officeDocument/2006/relationships/notesSlide" Target="../notesSlides/notesSlide4.xml"/><Relationship Id="rId18" Type="http://schemas.openxmlformats.org/officeDocument/2006/relationships/slideLayout" Target="../slideLayouts/slideLayout7.xml"/><Relationship Id="rId17" Type="http://schemas.openxmlformats.org/officeDocument/2006/relationships/tags" Target="../tags/tag200.xml"/><Relationship Id="rId16" Type="http://schemas.openxmlformats.org/officeDocument/2006/relationships/tags" Target="../tags/tag199.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8.xml"/></Relationships>
</file>

<file path=ppt/slides/_rels/slide5.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image" Target="../media/image9.jpeg"/><Relationship Id="rId2" Type="http://schemas.openxmlformats.org/officeDocument/2006/relationships/tags" Target="../tags/tag202.xml"/><Relationship Id="rId17" Type="http://schemas.openxmlformats.org/officeDocument/2006/relationships/slideLayout" Target="../slideLayouts/slideLayout20.xml"/><Relationship Id="rId16" Type="http://schemas.openxmlformats.org/officeDocument/2006/relationships/tags" Target="../tags/tag215.xml"/><Relationship Id="rId15" Type="http://schemas.openxmlformats.org/officeDocument/2006/relationships/tags" Target="../tags/tag21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tags" Target="../tags/tag20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21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1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19.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21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22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220.xml"/></Relationships>
</file>

<file path=ppt/slides/_rels/slide9.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2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7" Type="http://schemas.openxmlformats.org/officeDocument/2006/relationships/notesSlide" Target="../notesSlides/notesSlide8.xml"/><Relationship Id="rId26" Type="http://schemas.openxmlformats.org/officeDocument/2006/relationships/slideLayout" Target="../slideLayouts/slideLayout7.xml"/><Relationship Id="rId25" Type="http://schemas.openxmlformats.org/officeDocument/2006/relationships/tags" Target="../tags/tag242.xml"/><Relationship Id="rId24" Type="http://schemas.openxmlformats.org/officeDocument/2006/relationships/tags" Target="../tags/tag241.xml"/><Relationship Id="rId23" Type="http://schemas.openxmlformats.org/officeDocument/2006/relationships/tags" Target="../tags/tag240.xml"/><Relationship Id="rId22" Type="http://schemas.openxmlformats.org/officeDocument/2006/relationships/tags" Target="../tags/tag239.xml"/><Relationship Id="rId21" Type="http://schemas.openxmlformats.org/officeDocument/2006/relationships/tags" Target="../tags/tag238.xml"/><Relationship Id="rId20" Type="http://schemas.openxmlformats.org/officeDocument/2006/relationships/tags" Target="../tags/tag237.xml"/><Relationship Id="rId2" Type="http://schemas.openxmlformats.org/officeDocument/2006/relationships/tags" Target="../tags/tag223.xml"/><Relationship Id="rId19" Type="http://schemas.openxmlformats.org/officeDocument/2006/relationships/tags" Target="../tags/tag236.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1"/>
            </p:custDataLst>
          </p:nvPr>
        </p:nvSpPr>
        <p:spPr>
          <a:xfrm>
            <a:off x="307975" y="1311275"/>
            <a:ext cx="5981700" cy="2941320"/>
          </a:xfrm>
        </p:spPr>
        <p:txBody>
          <a:bodyPr wrap="square">
            <a:normAutofit/>
          </a:bodyPr>
          <a:lstStyle/>
          <a:p>
            <a:r>
              <a:rPr lang="en-US" altLang="zh-CN">
                <a:solidFill>
                  <a:schemeClr val="lt1"/>
                </a:solidFill>
              </a:rPr>
              <a:t>House Square Feet Prediction</a:t>
            </a:r>
            <a:endParaRPr lang="en-US" altLang="zh-CN">
              <a:solidFill>
                <a:schemeClr val="lt1"/>
              </a:solidFill>
            </a:endParaRPr>
          </a:p>
        </p:txBody>
      </p:sp>
      <p:sp>
        <p:nvSpPr>
          <p:cNvPr id="3" name="副标题 2"/>
          <p:cNvSpPr>
            <a:spLocks noGrp="1"/>
          </p:cNvSpPr>
          <p:nvPr>
            <p:ph type="subTitle" idx="14"/>
            <p:custDataLst>
              <p:tags r:id="rId2"/>
            </p:custDataLst>
          </p:nvPr>
        </p:nvSpPr>
        <p:spPr>
          <a:xfrm>
            <a:off x="8308975" y="5821045"/>
            <a:ext cx="3883025" cy="963295"/>
          </a:xfrm>
          <a:solidFill>
            <a:schemeClr val="accent1"/>
          </a:solidFill>
        </p:spPr>
        <p:txBody>
          <a:bodyPr wrap="square">
            <a:normAutofit/>
          </a:bodyPr>
          <a:lstStyle/>
          <a:p>
            <a:r>
              <a:rPr lang="en-US" altLang="zh-CN">
                <a:solidFill>
                  <a:schemeClr val="lt1"/>
                </a:solidFill>
              </a:rPr>
              <a:t>By :</a:t>
            </a:r>
            <a:br>
              <a:rPr lang="en-US" altLang="zh-CN">
                <a:solidFill>
                  <a:schemeClr val="lt1"/>
                </a:solidFill>
              </a:rPr>
            </a:br>
            <a:r>
              <a:rPr lang="en-US" altLang="zh-CN">
                <a:solidFill>
                  <a:schemeClr val="lt1"/>
                </a:solidFill>
              </a:rPr>
              <a:t>Chandu Eddala</a:t>
            </a:r>
            <a:endParaRPr lang="en-US" altLang="zh-CN">
              <a:solidFill>
                <a:schemeClr val="lt1"/>
              </a:solidFill>
            </a:endParaRPr>
          </a:p>
        </p:txBody>
      </p:sp>
      <p:sp>
        <p:nvSpPr>
          <p:cNvPr id="4" name="Text Box 3"/>
          <p:cNvSpPr txBox="1"/>
          <p:nvPr/>
        </p:nvSpPr>
        <p:spPr>
          <a:xfrm>
            <a:off x="116205" y="4056380"/>
            <a:ext cx="6058535" cy="953135"/>
          </a:xfrm>
          <a:prstGeom prst="rect">
            <a:avLst/>
          </a:prstGeom>
          <a:noFill/>
        </p:spPr>
        <p:txBody>
          <a:bodyPr wrap="square" rtlCol="0">
            <a:spAutoFit/>
          </a:bodyPr>
          <a:p>
            <a:r>
              <a:rPr lang="en-US" sz="2800"/>
              <a:t>Targeted Audience :</a:t>
            </a:r>
            <a:br>
              <a:rPr lang="en-US" sz="2800"/>
            </a:br>
            <a:r>
              <a:rPr lang="en-US" sz="2800"/>
              <a:t>                               </a:t>
            </a:r>
            <a:r>
              <a:rPr lang="en-US" sz="2000"/>
              <a:t>Real Estate Developers.</a:t>
            </a:r>
            <a:endParaRPr lang="en-US" sz="2000"/>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1</a:t>
            </a:r>
            <a:endParaRPr lang="en-US" sz="36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1215390" y="2562542"/>
            <a:ext cx="4359910" cy="1172210"/>
          </a:xfrm>
        </p:spPr>
        <p:txBody>
          <a:bodyPr wrap="square">
            <a:normAutofit/>
          </a:bodyPr>
          <a:lstStyle/>
          <a:p>
            <a:r>
              <a:rPr lang="en-US" altLang="zh-CN">
                <a:solidFill>
                  <a:schemeClr val="lt1"/>
                </a:solidFill>
              </a:rPr>
              <a:t>THANKS</a:t>
            </a:r>
            <a:endParaRPr lang="en-US" altLang="zh-CN">
              <a:solidFill>
                <a:schemeClr val="lt1"/>
              </a:solidFill>
            </a:endParaRPr>
          </a:p>
        </p:txBody>
      </p:sp>
      <p:sp>
        <p:nvSpPr>
          <p:cNvPr id="5" name="文本占位符 4"/>
          <p:cNvSpPr>
            <a:spLocks noGrp="1"/>
          </p:cNvSpPr>
          <p:nvPr>
            <p:ph type="body" idx="14"/>
            <p:custDataLst>
              <p:tags r:id="rId2"/>
            </p:custDataLst>
          </p:nvPr>
        </p:nvSpPr>
        <p:spPr>
          <a:xfrm>
            <a:off x="1215390" y="3939222"/>
            <a:ext cx="4359910" cy="370205"/>
          </a:xfrm>
        </p:spPr>
        <p:txBody>
          <a:bodyPr wrap="square">
            <a:normAutofit/>
          </a:bodyPr>
          <a:lstStyle/>
          <a:p>
            <a:r>
              <a:rPr lang="en-US" altLang="zh-CN">
                <a:sym typeface="+mn-ea"/>
              </a:rPr>
              <a:t>Click here to add the text</a:t>
            </a:r>
            <a:endParaRPr lang="en-US" altLang="zh-CN">
              <a:sym typeface="+mn-ea"/>
            </a:endParaRPr>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10</a:t>
            </a:r>
            <a:endParaRPr lang="en-US" sz="36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custDataLst>
              <p:tags r:id="rId1"/>
            </p:custDataLst>
          </p:nvPr>
        </p:nvSpPr>
        <p:spPr bwMode="auto">
          <a:xfrm>
            <a:off x="2620010" y="0"/>
            <a:ext cx="71755" cy="6858000"/>
          </a:xfrm>
          <a:prstGeom prst="rect">
            <a:avLst/>
          </a:prstGeom>
          <a:solidFill>
            <a:schemeClr val="accent1"/>
          </a:solidFill>
          <a:ln w="19050">
            <a:noFill/>
            <a:round/>
          </a:ln>
        </p:spPr>
        <p:txBody>
          <a:bodyPr wrap="square" anchor="ctr">
            <a:normAutofit/>
          </a:bodyPr>
          <a:lstStyle/>
          <a:p>
            <a:pPr algn="ctr">
              <a:lnSpc>
                <a:spcPct val="120000"/>
              </a:lnSpc>
            </a:pPr>
            <a:endParaRPr>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7" name="椭圆 36"/>
          <p:cNvSpPr/>
          <p:nvPr>
            <p:custDataLst>
              <p:tags r:id="rId2"/>
            </p:custDataLst>
          </p:nvPr>
        </p:nvSpPr>
        <p:spPr bwMode="auto">
          <a:xfrm>
            <a:off x="2338070" y="357949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rPr>
              <a:t>04</a:t>
            </a:r>
            <a:endPar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8" name="文本框 37"/>
          <p:cNvSpPr txBox="1"/>
          <p:nvPr>
            <p:custDataLst>
              <p:tags r:id="rId3"/>
            </p:custDataLst>
          </p:nvPr>
        </p:nvSpPr>
        <p:spPr>
          <a:xfrm>
            <a:off x="3125470" y="3579495"/>
            <a:ext cx="3421380"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Model Comparisions</a:t>
            </a:r>
            <a:endParaRPr lang="en-US" altLang="zh-CN" sz="2000">
              <a:sym typeface="+mn-ea"/>
            </a:endParaRPr>
          </a:p>
          <a:p>
            <a:pPr algn="l" fontAlgn="auto">
              <a:lnSpc>
                <a:spcPct val="120000"/>
              </a:lnSpc>
            </a:pPr>
            <a:endParaRPr lang="en-US" altLang="zh-CN" sz="2000">
              <a:sym typeface="+mn-ea"/>
            </a:endParaRPr>
          </a:p>
        </p:txBody>
      </p:sp>
      <p:sp>
        <p:nvSpPr>
          <p:cNvPr id="36" name="椭圆 35"/>
          <p:cNvSpPr/>
          <p:nvPr>
            <p:custDataLst>
              <p:tags r:id="rId4"/>
            </p:custDataLst>
          </p:nvPr>
        </p:nvSpPr>
        <p:spPr bwMode="auto">
          <a:xfrm>
            <a:off x="2338070" y="264350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rPr>
              <a:t>03</a:t>
            </a:r>
            <a:endPar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39" name="文本框 38"/>
          <p:cNvSpPr txBox="1"/>
          <p:nvPr>
            <p:custDataLst>
              <p:tags r:id="rId5"/>
            </p:custDataLst>
          </p:nvPr>
        </p:nvSpPr>
        <p:spPr>
          <a:xfrm>
            <a:off x="3199765" y="2516505"/>
            <a:ext cx="2441575"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Features</a:t>
            </a:r>
            <a:endParaRPr lang="en-US" altLang="zh-CN" sz="2000">
              <a:sym typeface="+mn-ea"/>
            </a:endParaRPr>
          </a:p>
        </p:txBody>
      </p:sp>
      <p:sp>
        <p:nvSpPr>
          <p:cNvPr id="35" name="椭圆 34"/>
          <p:cNvSpPr/>
          <p:nvPr>
            <p:custDataLst>
              <p:tags r:id="rId6"/>
            </p:custDataLst>
          </p:nvPr>
        </p:nvSpPr>
        <p:spPr bwMode="auto">
          <a:xfrm>
            <a:off x="2338070" y="170751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rPr>
              <a:t>02</a:t>
            </a:r>
            <a:endPar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0" name="文本框 39"/>
          <p:cNvSpPr txBox="1"/>
          <p:nvPr>
            <p:custDataLst>
              <p:tags r:id="rId7"/>
            </p:custDataLst>
          </p:nvPr>
        </p:nvSpPr>
        <p:spPr>
          <a:xfrm>
            <a:off x="3199765" y="1580515"/>
            <a:ext cx="2441575"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About Data</a:t>
            </a:r>
            <a:endParaRPr lang="en-US" altLang="zh-CN" sz="2000">
              <a:sym typeface="+mn-ea"/>
            </a:endParaRPr>
          </a:p>
        </p:txBody>
      </p:sp>
      <p:sp>
        <p:nvSpPr>
          <p:cNvPr id="34" name="椭圆 33"/>
          <p:cNvSpPr/>
          <p:nvPr>
            <p:custDataLst>
              <p:tags r:id="rId8"/>
            </p:custDataLst>
          </p:nvPr>
        </p:nvSpPr>
        <p:spPr bwMode="auto">
          <a:xfrm>
            <a:off x="2338070" y="77152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rPr>
              <a:t>01</a:t>
            </a:r>
            <a:endParaRPr lang="en-US" altLang="zh-CN" sz="2800" b="1" dirty="0">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1" name="文本框 40"/>
          <p:cNvSpPr txBox="1"/>
          <p:nvPr>
            <p:custDataLst>
              <p:tags r:id="rId9"/>
            </p:custDataLst>
          </p:nvPr>
        </p:nvSpPr>
        <p:spPr>
          <a:xfrm>
            <a:off x="3199765" y="644525"/>
            <a:ext cx="2441575"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Problem </a:t>
            </a:r>
            <a:endParaRPr lang="en-US" altLang="zh-CN" sz="2000">
              <a:sym typeface="+mn-ea"/>
            </a:endParaRPr>
          </a:p>
        </p:txBody>
      </p:sp>
      <p:sp>
        <p:nvSpPr>
          <p:cNvPr id="9" name="椭圆 8"/>
          <p:cNvSpPr/>
          <p:nvPr>
            <p:custDataLst>
              <p:tags r:id="rId10"/>
            </p:custDataLst>
          </p:nvPr>
        </p:nvSpPr>
        <p:spPr bwMode="auto">
          <a:xfrm>
            <a:off x="2338070" y="451548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rPr>
              <a:t>05</a:t>
            </a:r>
            <a:endPar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文本框 9"/>
          <p:cNvSpPr txBox="1"/>
          <p:nvPr>
            <p:custDataLst>
              <p:tags r:id="rId11"/>
            </p:custDataLst>
          </p:nvPr>
        </p:nvSpPr>
        <p:spPr>
          <a:xfrm>
            <a:off x="3199765" y="4388485"/>
            <a:ext cx="2441575"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Demo</a:t>
            </a:r>
            <a:endParaRPr lang="en-US" altLang="zh-CN" sz="2000">
              <a:sym typeface="+mn-ea"/>
            </a:endParaRPr>
          </a:p>
        </p:txBody>
      </p:sp>
      <p:sp>
        <p:nvSpPr>
          <p:cNvPr id="12" name="椭圆 11"/>
          <p:cNvSpPr/>
          <p:nvPr>
            <p:custDataLst>
              <p:tags r:id="rId12"/>
            </p:custDataLst>
          </p:nvPr>
        </p:nvSpPr>
        <p:spPr bwMode="auto">
          <a:xfrm>
            <a:off x="2338070" y="5451475"/>
            <a:ext cx="635000" cy="635000"/>
          </a:xfrm>
          <a:prstGeom prst="ellipse">
            <a:avLst/>
          </a:prstGeom>
          <a:solidFill>
            <a:schemeClr val="bg2"/>
          </a:solidFill>
          <a:ln w="57150">
            <a:noFill/>
            <a:round/>
          </a:ln>
        </p:spPr>
        <p:txBody>
          <a:bodyPr rot="0" spcFirstLastPara="0" vert="horz" wrap="square" lIns="91440" tIns="46800" rIns="91440" bIns="46800" anchor="ctr" anchorCtr="1" forceAA="0" compatLnSpc="1">
            <a:normAutofit fontScale="62500" lnSpcReduction="20000"/>
          </a:bodyPr>
          <a:lstStyle/>
          <a:p>
            <a:pPr algn="ctr">
              <a:lnSpc>
                <a:spcPct val="140000"/>
              </a:lnSpc>
            </a:pPr>
            <a:r>
              <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rPr>
              <a:t>06</a:t>
            </a:r>
            <a:endParaRPr lang="en-US" altLang="zh-CN" sz="2800" b="1">
              <a:solidFill>
                <a:schemeClr val="accent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文本框 12"/>
          <p:cNvSpPr txBox="1"/>
          <p:nvPr>
            <p:custDataLst>
              <p:tags r:id="rId13"/>
            </p:custDataLst>
          </p:nvPr>
        </p:nvSpPr>
        <p:spPr>
          <a:xfrm>
            <a:off x="3199765" y="5324475"/>
            <a:ext cx="2441575" cy="889000"/>
          </a:xfrm>
          <a:prstGeom prst="rect">
            <a:avLst/>
          </a:prstGeom>
          <a:noFill/>
        </p:spPr>
        <p:txBody>
          <a:bodyPr wrap="square" lIns="90000" tIns="46800" rIns="90000" bIns="0" anchor="ctr" anchorCtr="0">
            <a:normAutofit/>
          </a:bodyPr>
          <a:lstStyle/>
          <a:p>
            <a:pPr algn="l" fontAlgn="auto">
              <a:lnSpc>
                <a:spcPct val="120000"/>
              </a:lnSpc>
            </a:pPr>
            <a:r>
              <a:rPr lang="en-US" altLang="zh-CN" sz="2000">
                <a:sym typeface="+mn-ea"/>
              </a:rPr>
              <a:t>Conclusion</a:t>
            </a:r>
            <a:endParaRPr lang="en-US" altLang="zh-CN" sz="2000">
              <a:sym typeface="+mn-ea"/>
            </a:endParaRPr>
          </a:p>
        </p:txBody>
      </p:sp>
      <p:sp>
        <p:nvSpPr>
          <p:cNvPr id="5" name="文本框 99"/>
          <p:cNvSpPr txBox="1"/>
          <p:nvPr>
            <p:custDataLst>
              <p:tags r:id="rId14"/>
            </p:custDataLst>
          </p:nvPr>
        </p:nvSpPr>
        <p:spPr>
          <a:xfrm>
            <a:off x="645160" y="1906905"/>
            <a:ext cx="1071245" cy="2849245"/>
          </a:xfrm>
          <a:prstGeom prst="rect">
            <a:avLst/>
          </a:prstGeom>
          <a:noFill/>
          <a:ln w="9525">
            <a:noFill/>
          </a:ln>
        </p:spPr>
        <p:txBody>
          <a:bodyPr vert="eaVert" wrap="square">
            <a:normAutofit fontScale="80000" lnSpcReduction="10000"/>
          </a:bodyPr>
          <a:lstStyle/>
          <a:p>
            <a:pPr algn="ctr">
              <a:lnSpc>
                <a:spcPct val="120000"/>
              </a:lnSpc>
            </a:pPr>
            <a:r>
              <a:rPr lang="en-US" altLang="zh-CN" sz="4800">
                <a:solidFill>
                  <a:schemeClr val="tx1">
                    <a:lumMod val="85000"/>
                    <a:lumOff val="15000"/>
                  </a:schemeClr>
                </a:solidFill>
                <a:latin typeface="Arial" panose="020B0604020202020204" pitchFamily="34" charset="0"/>
                <a:ea typeface="汉仪旗黑-85S" panose="00020600040101010101" pitchFamily="18" charset="-122"/>
                <a:cs typeface="Microsoft YaHei" panose="020B0503020204020204" pitchFamily="34" charset="-122"/>
                <a:sym typeface="Arial" panose="020B0604020202020204" pitchFamily="34" charset="0"/>
              </a:rPr>
              <a:t>CONTENTS</a:t>
            </a:r>
            <a:endParaRPr lang="en-US" altLang="zh-CN" sz="4800">
              <a:solidFill>
                <a:schemeClr val="tx1">
                  <a:lumMod val="85000"/>
                  <a:lumOff val="15000"/>
                </a:schemeClr>
              </a:solidFill>
              <a:latin typeface="Arial" panose="020B0604020202020204" pitchFamily="34" charset="0"/>
              <a:ea typeface="汉仪旗黑-85S" panose="00020600040101010101" pitchFamily="18" charset="-122"/>
              <a:cs typeface="Microsoft YaHei" panose="020B0503020204020204" pitchFamily="34" charset="-122"/>
              <a:sym typeface="Arial" panose="020B0604020202020204" pitchFamily="34" charset="0"/>
            </a:endParaRPr>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2</a:t>
            </a:r>
            <a:endParaRPr lang="en-US" sz="3600"/>
          </a:p>
        </p:txBody>
      </p:sp>
    </p:spTree>
    <p:custDataLst>
      <p:tags r:id="rId1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7" name="图片 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pic>
        <p:nvPicPr>
          <p:cNvPr id="9" name="图片 8"/>
          <p:cNvPicPr/>
          <p:nvPr>
            <p:custDataLst>
              <p:tags r:id="rId7"/>
            </p:custDataLst>
          </p:nvPr>
        </p:nvPicPr>
        <p:blipFill rotWithShape="1">
          <a:blip r:embed="rId8"/>
          <a:srcRect/>
          <a:stretch>
            <a:fillRect/>
          </a:stretch>
        </p:blipFill>
        <p:spPr>
          <a:xfrm>
            <a:off x="6599000" y="1361631"/>
            <a:ext cx="5261530" cy="4620996"/>
          </a:xfrm>
          <a:prstGeom prst="rect">
            <a:avLst/>
          </a:prstGeom>
        </p:spPr>
      </p:pic>
      <p:sp>
        <p:nvSpPr>
          <p:cNvPr id="3" name="文本框 2"/>
          <p:cNvSpPr txBox="1"/>
          <p:nvPr>
            <p:custDataLst>
              <p:tags r:id="rId9"/>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Problem Statement :</a:t>
            </a:r>
            <a:endParaRPr lang="en-US" altLang="zh-CN">
              <a:solidFill>
                <a:schemeClr val="tx1">
                  <a:lumMod val="85000"/>
                  <a:lumOff val="15000"/>
                </a:schemeClr>
              </a:solidFill>
              <a:uFillTx/>
              <a:latin typeface="Arial" panose="020B0604020202020204" pitchFamily="34" charset="0"/>
            </a:endParaRPr>
          </a:p>
        </p:txBody>
      </p:sp>
      <p:sp>
        <p:nvSpPr>
          <p:cNvPr id="4" name="文本占位符 5"/>
          <p:cNvSpPr txBox="1"/>
          <p:nvPr>
            <p:custDataLst>
              <p:tags r:id="rId10"/>
            </p:custDataLst>
          </p:nvPr>
        </p:nvSpPr>
        <p:spPr>
          <a:xfrm>
            <a:off x="720090" y="1635951"/>
            <a:ext cx="5261531" cy="2081898"/>
          </a:xfrm>
          <a:prstGeom prst="rect">
            <a:avLst/>
          </a:prstGeom>
        </p:spPr>
        <p:txBody>
          <a:bodyPr wrap="square" anchor="t" anchorCtr="0">
            <a:norm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95959"/>
              </a:buClr>
            </a:pPr>
            <a:r>
              <a:rPr lang="en-US" altLang="zh-CN" sz="1800">
                <a:solidFill>
                  <a:schemeClr val="tx1"/>
                </a:solidFill>
                <a:latin typeface="Arial" panose="020B0604020202020204" pitchFamily="34" charset="0"/>
                <a:ea typeface="Microsoft YaHei" panose="020B0503020204020204" pitchFamily="34" charset="-122"/>
                <a:sym typeface="+mn-ea"/>
              </a:rPr>
              <a:t>The Real Estate Company wanted to Build the the Model which can Predict the Square feet required to build the house and also need to estimate the Total Lot Size</a:t>
            </a:r>
            <a:endParaRPr lang="en-US" altLang="zh-CN" sz="1800">
              <a:solidFill>
                <a:schemeClr val="tx1"/>
              </a:solidFill>
              <a:latin typeface="Arial" panose="020B0604020202020204" pitchFamily="34" charset="0"/>
              <a:ea typeface="Microsoft YaHei" panose="020B0503020204020204" pitchFamily="34" charset="-122"/>
              <a:sym typeface="+mn-ea"/>
            </a:endParaRPr>
          </a:p>
        </p:txBody>
      </p:sp>
      <p:sp>
        <p:nvSpPr>
          <p:cNvPr id="5" name="文本占位符 5"/>
          <p:cNvSpPr txBox="1"/>
          <p:nvPr>
            <p:custDataLst>
              <p:tags r:id="rId11"/>
            </p:custDataLst>
          </p:nvPr>
        </p:nvSpPr>
        <p:spPr>
          <a:xfrm>
            <a:off x="720090" y="3717849"/>
            <a:ext cx="5261531" cy="2081898"/>
          </a:xfrm>
          <a:prstGeom prst="rect">
            <a:avLst/>
          </a:prstGeom>
        </p:spPr>
        <p:txBody>
          <a:bodyPr wrap="square">
            <a:norm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595959"/>
              </a:buClr>
            </a:pPr>
            <a:r>
              <a:rPr lang="en-US" altLang="zh-CN" sz="1800">
                <a:solidFill>
                  <a:schemeClr val="tx1"/>
                </a:solidFill>
                <a:latin typeface="Arial" panose="020B0604020202020204" pitchFamily="34" charset="0"/>
                <a:ea typeface="Microsoft YaHei" panose="020B0503020204020204" pitchFamily="34" charset="-122"/>
                <a:sym typeface="+mn-ea"/>
              </a:rPr>
              <a:t>They have the 5000 Houses ,Tuscon location data set and the data set is processed .</a:t>
            </a:r>
            <a:endParaRPr lang="en-US" altLang="zh-CN" sz="1800">
              <a:solidFill>
                <a:schemeClr val="tx1"/>
              </a:solidFill>
              <a:latin typeface="Arial" panose="020B0604020202020204" pitchFamily="34" charset="0"/>
              <a:ea typeface="Microsoft YaHei" panose="020B0503020204020204" pitchFamily="34" charset="-122"/>
              <a:sym typeface="+mn-ea"/>
            </a:endParaRPr>
          </a:p>
          <a:p>
            <a:pPr>
              <a:buClr>
                <a:srgbClr val="595959"/>
              </a:buClr>
            </a:pPr>
            <a:r>
              <a:rPr lang="en-US" altLang="zh-CN" sz="1800">
                <a:solidFill>
                  <a:schemeClr val="tx1"/>
                </a:solidFill>
                <a:latin typeface="Arial" panose="020B0604020202020204" pitchFamily="34" charset="0"/>
                <a:ea typeface="Microsoft YaHei" panose="020B0503020204020204" pitchFamily="34" charset="-122"/>
                <a:sym typeface="+mn-ea"/>
              </a:rPr>
              <a:t>Need to build the Simple Model to Estimate the total Lot size required . </a:t>
            </a:r>
            <a:endParaRPr lang="en-US" altLang="zh-CN" sz="1800">
              <a:solidFill>
                <a:schemeClr val="tx1"/>
              </a:solidFill>
              <a:latin typeface="Arial" panose="020B0604020202020204" pitchFamily="34" charset="0"/>
              <a:ea typeface="Microsoft YaHei" panose="020B0503020204020204" pitchFamily="34" charset="-122"/>
              <a:sym typeface="+mn-ea"/>
            </a:endParaRPr>
          </a:p>
        </p:txBody>
      </p:sp>
      <p:sp>
        <p:nvSpPr>
          <p:cNvPr id="2" name="Text Box 1"/>
          <p:cNvSpPr txBox="1"/>
          <p:nvPr/>
        </p:nvSpPr>
        <p:spPr>
          <a:xfrm>
            <a:off x="10509885" y="233680"/>
            <a:ext cx="1117600" cy="645160"/>
          </a:xfrm>
          <a:prstGeom prst="rect">
            <a:avLst/>
          </a:prstGeom>
          <a:noFill/>
        </p:spPr>
        <p:txBody>
          <a:bodyPr wrap="square" rtlCol="0">
            <a:spAutoFit/>
          </a:bodyPr>
          <a:p>
            <a:r>
              <a:rPr lang="en-US" sz="3600"/>
              <a:t>3</a:t>
            </a:r>
            <a:endParaRPr lang="en-US" sz="3600"/>
          </a:p>
        </p:txBody>
      </p:sp>
    </p:spTree>
    <p:custDataLst>
      <p:tags r:id="rId1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15" name="图片 1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16" name="图片 1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cxnSp>
        <p:nvCxnSpPr>
          <p:cNvPr id="2" name="直接连接符 1"/>
          <p:cNvCxnSpPr/>
          <p:nvPr>
            <p:custDataLst>
              <p:tags r:id="rId8"/>
            </p:custDataLst>
          </p:nvPr>
        </p:nvCxnSpPr>
        <p:spPr>
          <a:xfrm>
            <a:off x="6233327" y="1621155"/>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9"/>
            </p:custDataLst>
          </p:nvPr>
        </p:nvSpPr>
        <p:spPr>
          <a:xfrm>
            <a:off x="971585" y="1584960"/>
            <a:ext cx="2928620"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rPr>
              <a:t>Continous</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5" name="椭圆 4"/>
          <p:cNvSpPr/>
          <p:nvPr>
            <p:custDataLst>
              <p:tags r:id="rId10"/>
            </p:custDataLst>
          </p:nvPr>
        </p:nvSpPr>
        <p:spPr>
          <a:xfrm>
            <a:off x="544865" y="159829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rPr>
              <a:t>1</a:t>
            </a:r>
            <a:endPar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7" name="文本框 6"/>
          <p:cNvSpPr txBox="1"/>
          <p:nvPr>
            <p:custDataLst>
              <p:tags r:id="rId11"/>
            </p:custDataLst>
          </p:nvPr>
        </p:nvSpPr>
        <p:spPr>
          <a:xfrm>
            <a:off x="4074160" y="1621155"/>
            <a:ext cx="2277110"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sym typeface="+mn-ea"/>
              </a:rPr>
              <a:t>Categorical</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a:p>
            <a:pPr algn="l"/>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8" name="椭圆 7"/>
          <p:cNvSpPr/>
          <p:nvPr>
            <p:custDataLst>
              <p:tags r:id="rId12"/>
            </p:custDataLst>
          </p:nvPr>
        </p:nvSpPr>
        <p:spPr>
          <a:xfrm>
            <a:off x="3687779" y="162115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rPr>
              <a:t>2</a:t>
            </a:r>
            <a:endPar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sp>
        <p:nvSpPr>
          <p:cNvPr id="10" name="文本框 9"/>
          <p:cNvSpPr txBox="1"/>
          <p:nvPr>
            <p:custDataLst>
              <p:tags r:id="rId13"/>
            </p:custDataLst>
          </p:nvPr>
        </p:nvSpPr>
        <p:spPr>
          <a:xfrm>
            <a:off x="7270750" y="1593215"/>
            <a:ext cx="2928620" cy="398780"/>
          </a:xfrm>
          <a:prstGeom prst="rect">
            <a:avLst/>
          </a:prstGeom>
          <a:noFill/>
        </p:spPr>
        <p:txBody>
          <a:bodyPr wrap="square" rtlCol="0">
            <a:normAutofit/>
          </a:bodyPr>
          <a:lstStyle/>
          <a:p>
            <a:pPr algn="l"/>
            <a:r>
              <a:rPr lang="en-US" altLang="zh-CN" sz="2000" b="1">
                <a:solidFill>
                  <a:schemeClr val="tx1">
                    <a:lumMod val="85000"/>
                    <a:lumOff val="15000"/>
                  </a:schemeClr>
                </a:solidFill>
                <a:latin typeface="Arial" panose="020B0604020202020204" pitchFamily="34" charset="0"/>
                <a:ea typeface="Microsoft YaHei" panose="020B0503020204020204" pitchFamily="34" charset="-122"/>
              </a:rPr>
              <a:t>Bollean</a:t>
            </a:r>
            <a:endParaRPr lang="en-US" altLang="zh-CN" sz="2000" b="1">
              <a:solidFill>
                <a:schemeClr val="tx1">
                  <a:lumMod val="85000"/>
                  <a:lumOff val="15000"/>
                </a:schemeClr>
              </a:solidFill>
              <a:latin typeface="Arial" panose="020B0604020202020204" pitchFamily="34" charset="0"/>
              <a:ea typeface="Microsoft YaHei" panose="020B0503020204020204" pitchFamily="34" charset="-122"/>
            </a:endParaRPr>
          </a:p>
        </p:txBody>
      </p:sp>
      <p:sp>
        <p:nvSpPr>
          <p:cNvPr id="11" name="椭圆 10"/>
          <p:cNvSpPr/>
          <p:nvPr>
            <p:custDataLst>
              <p:tags r:id="rId14"/>
            </p:custDataLst>
          </p:nvPr>
        </p:nvSpPr>
        <p:spPr>
          <a:xfrm>
            <a:off x="6767830" y="1598295"/>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52500" lnSpcReduction="20000"/>
          </a:bodyPr>
          <a:lstStyle/>
          <a:p>
            <a:pPr algn="ctr"/>
            <a:r>
              <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rPr>
              <a:t>3</a:t>
            </a:r>
            <a:endParaRPr lang="en-US" altLang="zh-CN" b="1" dirty="0">
              <a:solidFill>
                <a:schemeClr val="bg1"/>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12" name="直接连接符 11"/>
          <p:cNvCxnSpPr/>
          <p:nvPr>
            <p:custDataLst>
              <p:tags r:id="rId15"/>
            </p:custDataLst>
          </p:nvPr>
        </p:nvCxnSpPr>
        <p:spPr>
          <a:xfrm>
            <a:off x="3154547" y="1685925"/>
            <a:ext cx="0" cy="4084955"/>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16"/>
            </p:custDataLst>
          </p:nvPr>
        </p:nvSpPr>
        <p:spPr>
          <a:xfrm>
            <a:off x="608400" y="60840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latin typeface="Arial" panose="020B0604020202020204" pitchFamily="34" charset="0"/>
              </a:rPr>
              <a:t>About Data</a:t>
            </a:r>
            <a:endParaRPr lang="en-US" altLang="zh-CN">
              <a:solidFill>
                <a:schemeClr val="tx1">
                  <a:lumMod val="85000"/>
                  <a:lumOff val="15000"/>
                </a:schemeClr>
              </a:solidFill>
              <a:latin typeface="Arial" panose="020B0604020202020204" pitchFamily="34" charset="0"/>
            </a:endParaRPr>
          </a:p>
        </p:txBody>
      </p:sp>
      <p:sp>
        <p:nvSpPr>
          <p:cNvPr id="17" name="Text Box 16"/>
          <p:cNvSpPr txBox="1"/>
          <p:nvPr/>
        </p:nvSpPr>
        <p:spPr>
          <a:xfrm>
            <a:off x="746760" y="2224405"/>
            <a:ext cx="3084830" cy="3960495"/>
          </a:xfrm>
          <a:prstGeom prst="rect">
            <a:avLst/>
          </a:prstGeom>
          <a:noFill/>
        </p:spPr>
        <p:txBody>
          <a:bodyPr wrap="square" rtlCol="0">
            <a:noAutofit/>
          </a:bodyPr>
          <a:p>
            <a:r>
              <a:rPr lang="en-US"/>
              <a:t>1.sold_prices</a:t>
            </a:r>
            <a:endParaRPr lang="en-US"/>
          </a:p>
          <a:p>
            <a:r>
              <a:rPr lang="en-US"/>
              <a:t>2.</a:t>
            </a:r>
            <a:r>
              <a:rPr lang="en-US" altLang="en-US"/>
              <a:t>cbrt_acres</a:t>
            </a:r>
            <a:endParaRPr lang="en-US" altLang="en-US"/>
          </a:p>
          <a:p>
            <a:r>
              <a:rPr lang="en-US"/>
              <a:t>3.taxes</a:t>
            </a:r>
            <a:endParaRPr lang="en-US"/>
          </a:p>
          <a:p>
            <a:r>
              <a:rPr lang="en-US"/>
              <a:t>4.bedrooms</a:t>
            </a:r>
            <a:endParaRPr lang="en-US"/>
          </a:p>
          <a:p>
            <a:r>
              <a:rPr lang="en-US"/>
              <a:t>5.bathrooms</a:t>
            </a:r>
            <a:endParaRPr lang="en-US"/>
          </a:p>
          <a:p>
            <a:r>
              <a:rPr lang="en-US"/>
              <a:t>6.sqrt_ft</a:t>
            </a:r>
            <a:endParaRPr lang="en-US"/>
          </a:p>
          <a:p>
            <a:r>
              <a:rPr lang="en-US"/>
              <a:t>7.garage</a:t>
            </a:r>
            <a:endParaRPr lang="en-US"/>
          </a:p>
          <a:p>
            <a:r>
              <a:rPr lang="en-US"/>
              <a:t>8.fireplaces</a:t>
            </a:r>
            <a:endParaRPr lang="en-US"/>
          </a:p>
          <a:p>
            <a:r>
              <a:rPr lang="en-US"/>
              <a:t>9.log_Hoa</a:t>
            </a:r>
            <a:endParaRPr lang="en-US"/>
          </a:p>
          <a:p>
            <a:r>
              <a:rPr lang="en-US"/>
              <a:t>10.</a:t>
            </a:r>
            <a:r>
              <a:rPr lang="en-US" altLang="en-US"/>
              <a:t>per_sqrt</a:t>
            </a:r>
            <a:endParaRPr lang="en-US" altLang="en-US"/>
          </a:p>
        </p:txBody>
      </p:sp>
      <p:sp>
        <p:nvSpPr>
          <p:cNvPr id="20" name="Text Box 19"/>
          <p:cNvSpPr txBox="1"/>
          <p:nvPr/>
        </p:nvSpPr>
        <p:spPr>
          <a:xfrm>
            <a:off x="6767830" y="2144395"/>
            <a:ext cx="2514600" cy="4268470"/>
          </a:xfrm>
          <a:prstGeom prst="rect">
            <a:avLst/>
          </a:prstGeom>
          <a:noFill/>
        </p:spPr>
        <p:txBody>
          <a:bodyPr wrap="square" rtlCol="0">
            <a:noAutofit/>
          </a:bodyPr>
          <a:p>
            <a:r>
              <a:rPr lang="en-US"/>
              <a:t>1.Dishwasher</a:t>
            </a:r>
            <a:endParaRPr lang="en-US"/>
          </a:p>
          <a:p>
            <a:r>
              <a:rPr lang="en-US"/>
              <a:t>2.freezer</a:t>
            </a:r>
            <a:endParaRPr lang="en-US"/>
          </a:p>
          <a:p>
            <a:r>
              <a:rPr lang="en-US"/>
              <a:t>3.refrigerator</a:t>
            </a:r>
            <a:endParaRPr lang="en-US"/>
          </a:p>
          <a:p>
            <a:r>
              <a:rPr lang="en-US"/>
              <a:t>4.oven</a:t>
            </a:r>
            <a:endParaRPr lang="en-US"/>
          </a:p>
          <a:p>
            <a:r>
              <a:rPr lang="en-US"/>
              <a:t>5.garbage disposal</a:t>
            </a:r>
            <a:endParaRPr lang="en-US"/>
          </a:p>
          <a:p>
            <a:r>
              <a:rPr lang="en-US"/>
              <a:t>6.double sink</a:t>
            </a:r>
            <a:endParaRPr lang="en-US"/>
          </a:p>
          <a:p>
            <a:r>
              <a:rPr lang="en-US"/>
              <a:t>7.microwave</a:t>
            </a:r>
            <a:endParaRPr lang="en-US"/>
          </a:p>
          <a:p>
            <a:r>
              <a:rPr lang="en-US"/>
              <a:t>8.compactor</a:t>
            </a:r>
            <a:endParaRPr lang="en-US"/>
          </a:p>
          <a:p>
            <a:r>
              <a:rPr lang="en-US"/>
              <a:t>9.electric range</a:t>
            </a:r>
            <a:endParaRPr lang="en-US"/>
          </a:p>
          <a:p>
            <a:r>
              <a:rPr lang="en-US"/>
              <a:t>10.island</a:t>
            </a:r>
            <a:endParaRPr lang="en-US"/>
          </a:p>
          <a:p>
            <a:r>
              <a:rPr lang="en-US"/>
              <a:t>11.appliance color</a:t>
            </a:r>
            <a:endParaRPr lang="en-US"/>
          </a:p>
          <a:p>
            <a:r>
              <a:rPr lang="en-US"/>
              <a:t>12.gas range</a:t>
            </a:r>
            <a:endParaRPr lang="en-US"/>
          </a:p>
          <a:p>
            <a:r>
              <a:rPr lang="en-US"/>
              <a:t>13.prep sink</a:t>
            </a:r>
            <a:endParaRPr lang="en-US"/>
          </a:p>
          <a:p>
            <a:r>
              <a:rPr lang="en-US"/>
              <a:t>14.countertops granite</a:t>
            </a:r>
            <a:endParaRPr lang="en-US"/>
          </a:p>
          <a:p>
            <a:r>
              <a:rPr lang="en-US"/>
              <a:t>15.desk</a:t>
            </a:r>
            <a:endParaRPr lang="en-US"/>
          </a:p>
        </p:txBody>
      </p:sp>
      <p:sp>
        <p:nvSpPr>
          <p:cNvPr id="21" name="Text Box 20"/>
          <p:cNvSpPr txBox="1"/>
          <p:nvPr/>
        </p:nvSpPr>
        <p:spPr>
          <a:xfrm>
            <a:off x="3596640" y="2224405"/>
            <a:ext cx="2353945" cy="3960495"/>
          </a:xfrm>
          <a:prstGeom prst="rect">
            <a:avLst/>
          </a:prstGeom>
          <a:noFill/>
        </p:spPr>
        <p:txBody>
          <a:bodyPr wrap="square" rtlCol="0">
            <a:noAutofit/>
          </a:bodyPr>
          <a:p>
            <a:r>
              <a:rPr lang="en-US"/>
              <a:t>1.Zipcode</a:t>
            </a:r>
            <a:endParaRPr lang="en-US"/>
          </a:p>
          <a:p>
            <a:r>
              <a:rPr lang="en-US"/>
              <a:t>2.year_built</a:t>
            </a:r>
            <a:endParaRPr lang="en-US"/>
          </a:p>
          <a:p>
            <a:r>
              <a:rPr lang="en-US"/>
              <a:t>3.</a:t>
            </a:r>
            <a:r>
              <a:rPr lang="en-US" altLang="en-US"/>
              <a:t>range_label</a:t>
            </a:r>
            <a:endParaRPr lang="en-US" altLang="en-US"/>
          </a:p>
          <a:p>
            <a:endParaRPr lang="en-US"/>
          </a:p>
        </p:txBody>
      </p:sp>
      <p:sp>
        <p:nvSpPr>
          <p:cNvPr id="22" name="Text Box 21"/>
          <p:cNvSpPr txBox="1"/>
          <p:nvPr/>
        </p:nvSpPr>
        <p:spPr>
          <a:xfrm>
            <a:off x="9385300" y="2144395"/>
            <a:ext cx="2514600" cy="4268470"/>
          </a:xfrm>
          <a:prstGeom prst="rect">
            <a:avLst/>
          </a:prstGeom>
          <a:noFill/>
        </p:spPr>
        <p:txBody>
          <a:bodyPr wrap="square" rtlCol="0">
            <a:noAutofit/>
          </a:bodyPr>
          <a:p>
            <a:r>
              <a:rPr lang="en-US"/>
              <a:t>16.</a:t>
            </a:r>
            <a:r>
              <a:rPr lang="en-US" altLang="en-US"/>
              <a:t>lazy susan</a:t>
            </a:r>
            <a:endParaRPr lang="en-US" altLang="en-US"/>
          </a:p>
          <a:p>
            <a:r>
              <a:rPr lang="en-US"/>
              <a:t>17.</a:t>
            </a:r>
            <a:r>
              <a:rPr lang="en-US" altLang="en-US"/>
              <a:t>pantry walk-in</a:t>
            </a:r>
            <a:endParaRPr lang="en-US" altLang="en-US"/>
          </a:p>
          <a:p>
            <a:r>
              <a:rPr lang="en-US"/>
              <a:t>18.</a:t>
            </a:r>
            <a:r>
              <a:rPr lang="en-US" altLang="en-US"/>
              <a:t>pantry closet </a:t>
            </a:r>
            <a:r>
              <a:rPr lang="en-US"/>
              <a:t>19.</a:t>
            </a:r>
            <a:r>
              <a:rPr lang="en-US" altLang="en-US"/>
              <a:t>pantry cabinet</a:t>
            </a:r>
            <a:endParaRPr lang="en-US" altLang="en-US"/>
          </a:p>
          <a:p>
            <a:r>
              <a:rPr lang="en-US"/>
              <a:t>20.garbage disposal</a:t>
            </a:r>
            <a:endParaRPr lang="en-US"/>
          </a:p>
          <a:p>
            <a:r>
              <a:rPr lang="en-US"/>
              <a:t>21.</a:t>
            </a:r>
            <a:r>
              <a:rPr lang="en-US" altLang="en-US"/>
              <a:t>mexican tile</a:t>
            </a:r>
            <a:endParaRPr lang="en-US" altLang="en-US"/>
          </a:p>
          <a:p>
            <a:r>
              <a:rPr lang="en-US"/>
              <a:t>22.</a:t>
            </a:r>
            <a:r>
              <a:rPr lang="en-US" altLang="en-US"/>
              <a:t>wood</a:t>
            </a:r>
            <a:endParaRPr lang="en-US" altLang="en-US"/>
          </a:p>
          <a:p>
            <a:r>
              <a:rPr lang="en-US"/>
              <a:t>23.</a:t>
            </a:r>
            <a:r>
              <a:rPr lang="en-US" altLang="en-US"/>
              <a:t>natural stone</a:t>
            </a:r>
            <a:endParaRPr lang="en-US" altLang="en-US"/>
          </a:p>
          <a:p>
            <a:r>
              <a:rPr lang="en-US"/>
              <a:t>24.</a:t>
            </a:r>
            <a:r>
              <a:rPr lang="en-US" altLang="en-US"/>
              <a:t>other</a:t>
            </a:r>
            <a:endParaRPr lang="en-US" altLang="en-US"/>
          </a:p>
          <a:p>
            <a:r>
              <a:rPr lang="en-US"/>
              <a:t>25.</a:t>
            </a:r>
            <a:r>
              <a:rPr lang="en-US" altLang="en-US"/>
              <a:t>ceramic tile</a:t>
            </a:r>
            <a:endParaRPr lang="en-US" altLang="en-US"/>
          </a:p>
          <a:p>
            <a:r>
              <a:rPr lang="en-US"/>
              <a:t>26.</a:t>
            </a:r>
            <a:r>
              <a:rPr lang="en-US" altLang="en-US"/>
              <a:t>carpet</a:t>
            </a:r>
            <a:endParaRPr lang="en-US"/>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4</a:t>
            </a:r>
            <a:endParaRPr lang="en-US" sz="3600"/>
          </a:p>
        </p:txBody>
      </p:sp>
    </p:spTree>
    <p:custDataLst>
      <p:tags r:id="rId1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5325" y="360000"/>
            <a:ext cx="6899793" cy="720000"/>
          </a:xfrm>
        </p:spPr>
        <p:txBody>
          <a:bodyPr wrap="square" lIns="0" tIns="0" rIns="0" bIns="0" anchor="ctr" anchorCtr="0">
            <a:normAutofit/>
          </a:bodyPr>
          <a:lstStyle/>
          <a:p>
            <a:r>
              <a:rPr lang="en-US" spc="0" dirty="0">
                <a:solidFill>
                  <a:schemeClr val="tx1"/>
                </a:solidFill>
                <a:latin typeface="+mj-lt"/>
              </a:rPr>
              <a:t>The Input Features </a:t>
            </a:r>
            <a:endParaRPr lang="en-US" spc="0" dirty="0">
              <a:solidFill>
                <a:schemeClr val="tx1"/>
              </a:solidFill>
              <a:latin typeface="+mj-lt"/>
            </a:endParaRPr>
          </a:p>
        </p:txBody>
      </p:sp>
      <p:pic>
        <p:nvPicPr>
          <p:cNvPr id="2" name="图片 1"/>
          <p:cNvPicPr>
            <a:picLocks noChangeAspect="1"/>
          </p:cNvPicPr>
          <p:nvPr>
            <p:custDataLst>
              <p:tags r:id="rId2"/>
            </p:custDataLst>
          </p:nvPr>
        </p:nvPicPr>
        <p:blipFill rotWithShape="1">
          <a:blip r:embed="rId3"/>
          <a:srcRect l="1" t="2766" r="4541" b="9052"/>
          <a:stretch>
            <a:fillRect/>
          </a:stretch>
        </p:blipFill>
        <p:spPr>
          <a:xfrm>
            <a:off x="6718300" y="0"/>
            <a:ext cx="5473700" cy="6858000"/>
          </a:xfrm>
          <a:custGeom>
            <a:avLst/>
            <a:gdLst>
              <a:gd name="connsiteX0" fmla="*/ 1714500 w 5473700"/>
              <a:gd name="connsiteY0" fmla="*/ 0 h 6858000"/>
              <a:gd name="connsiteX1" fmla="*/ 5473700 w 5473700"/>
              <a:gd name="connsiteY1" fmla="*/ 0 h 6858000"/>
              <a:gd name="connsiteX2" fmla="*/ 5473700 w 5473700"/>
              <a:gd name="connsiteY2" fmla="*/ 6858000 h 6858000"/>
              <a:gd name="connsiteX3" fmla="*/ 0 w 5473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73700" h="6858000">
                <a:moveTo>
                  <a:pt x="1714500" y="0"/>
                </a:moveTo>
                <a:lnTo>
                  <a:pt x="5473700" y="0"/>
                </a:lnTo>
                <a:lnTo>
                  <a:pt x="5473700" y="6858000"/>
                </a:lnTo>
                <a:lnTo>
                  <a:pt x="0" y="685800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3" name="矩形 2"/>
          <p:cNvSpPr/>
          <p:nvPr>
            <p:custDataLst>
              <p:tags r:id="rId4"/>
            </p:custDataLst>
          </p:nvPr>
        </p:nvSpPr>
        <p:spPr>
          <a:xfrm>
            <a:off x="1596464" y="1893630"/>
            <a:ext cx="4363470" cy="662657"/>
          </a:xfrm>
          <a:prstGeom prst="rect">
            <a:avLst/>
          </a:prstGeom>
          <a:noFill/>
        </p:spPr>
        <p:txBody>
          <a:bodyPr wrap="square" lIns="0" tIns="0" rIns="0" bIns="0" rtlCol="0" anchor="t" anchorCtr="0">
            <a:normAutofit/>
          </a:bodyPr>
          <a:p>
            <a:pPr>
              <a:lnSpc>
                <a:spcPct val="150000"/>
              </a:lnSpc>
              <a:spcBef>
                <a:spcPct val="0"/>
              </a:spcBef>
              <a:spcAft>
                <a:spcPct val="0"/>
              </a:spcAft>
            </a:pPr>
            <a:r>
              <a:rPr lang="en-US" sz="1400" dirty="0">
                <a:solidFill>
                  <a:schemeClr val="tx1">
                    <a:lumMod val="85000"/>
                    <a:lumOff val="15000"/>
                  </a:schemeClr>
                </a:solidFill>
                <a:latin typeface="+mn-lt"/>
              </a:rPr>
              <a:t>Total Amount the Customer willing to Spend on their House  </a:t>
            </a:r>
            <a:endParaRPr lang="en-US" sz="1400" dirty="0">
              <a:solidFill>
                <a:schemeClr val="tx1">
                  <a:lumMod val="85000"/>
                  <a:lumOff val="15000"/>
                </a:schemeClr>
              </a:solidFill>
              <a:latin typeface="+mn-lt"/>
            </a:endParaRPr>
          </a:p>
        </p:txBody>
      </p:sp>
      <p:sp>
        <p:nvSpPr>
          <p:cNvPr id="4" name="矩形 3"/>
          <p:cNvSpPr/>
          <p:nvPr>
            <p:custDataLst>
              <p:tags r:id="rId5"/>
            </p:custDataLst>
          </p:nvPr>
        </p:nvSpPr>
        <p:spPr>
          <a:xfrm>
            <a:off x="1595828" y="1524780"/>
            <a:ext cx="4363704" cy="368850"/>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Total Price</a:t>
            </a:r>
            <a:endParaRPr lang="en-US" sz="2200" b="1" dirty="0">
              <a:solidFill>
                <a:schemeClr val="accent1"/>
              </a:solidFill>
              <a:latin typeface="+mj-lt"/>
            </a:endParaRPr>
          </a:p>
        </p:txBody>
      </p:sp>
      <p:sp>
        <p:nvSpPr>
          <p:cNvPr id="5" name="矩形 4"/>
          <p:cNvSpPr/>
          <p:nvPr>
            <p:custDataLst>
              <p:tags r:id="rId6"/>
            </p:custDataLst>
          </p:nvPr>
        </p:nvSpPr>
        <p:spPr>
          <a:xfrm>
            <a:off x="695326" y="1590919"/>
            <a:ext cx="604602" cy="60460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dirty="0">
                <a:solidFill>
                  <a:schemeClr val="accent1"/>
                </a:solidFill>
                <a:latin typeface="+mn-lt"/>
              </a:rPr>
              <a:t>01</a:t>
            </a:r>
            <a:endParaRPr lang="en-US" sz="2000" b="1" dirty="0">
              <a:solidFill>
                <a:schemeClr val="accent1"/>
              </a:solidFill>
              <a:latin typeface="+mn-ea"/>
            </a:endParaRPr>
          </a:p>
        </p:txBody>
      </p:sp>
      <p:sp>
        <p:nvSpPr>
          <p:cNvPr id="8" name="矩形 7"/>
          <p:cNvSpPr/>
          <p:nvPr>
            <p:custDataLst>
              <p:tags r:id="rId7"/>
            </p:custDataLst>
          </p:nvPr>
        </p:nvSpPr>
        <p:spPr>
          <a:xfrm>
            <a:off x="1595828" y="3100022"/>
            <a:ext cx="4363470" cy="662657"/>
          </a:xfrm>
          <a:prstGeom prst="rect">
            <a:avLst/>
          </a:prstGeom>
          <a:noFill/>
        </p:spPr>
        <p:txBody>
          <a:bodyPr wrap="square" lIns="0" tIns="0" rIns="0" bIns="0" rtlCol="0" anchor="t" anchorCtr="0">
            <a:normAutofit/>
          </a:bodyPr>
          <a:p>
            <a:pPr>
              <a:lnSpc>
                <a:spcPct val="150000"/>
              </a:lnSpc>
              <a:spcBef>
                <a:spcPct val="0"/>
              </a:spcBef>
              <a:spcAft>
                <a:spcPct val="0"/>
              </a:spcAft>
            </a:pPr>
            <a:r>
              <a:rPr lang="en-US" sz="1400" dirty="0">
                <a:solidFill>
                  <a:schemeClr val="tx1">
                    <a:lumMod val="85000"/>
                    <a:lumOff val="15000"/>
                  </a:schemeClr>
                </a:solidFill>
                <a:latin typeface="+mn-lt"/>
              </a:rPr>
              <a:t>Number of bedrooms.</a:t>
            </a:r>
            <a:endParaRPr lang="en-US" sz="1400" dirty="0">
              <a:solidFill>
                <a:schemeClr val="tx1">
                  <a:lumMod val="85000"/>
                  <a:lumOff val="15000"/>
                </a:schemeClr>
              </a:solidFill>
              <a:latin typeface="+mn-lt"/>
            </a:endParaRPr>
          </a:p>
        </p:txBody>
      </p:sp>
      <p:sp>
        <p:nvSpPr>
          <p:cNvPr id="9" name="矩形 8"/>
          <p:cNvSpPr/>
          <p:nvPr>
            <p:custDataLst>
              <p:tags r:id="rId8"/>
            </p:custDataLst>
          </p:nvPr>
        </p:nvSpPr>
        <p:spPr>
          <a:xfrm>
            <a:off x="1595192" y="2720362"/>
            <a:ext cx="4363704" cy="368850"/>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Bedrooms</a:t>
            </a:r>
            <a:endParaRPr lang="en-US" sz="2200" b="1" dirty="0">
              <a:solidFill>
                <a:schemeClr val="accent1"/>
              </a:solidFill>
              <a:latin typeface="+mj-lt"/>
            </a:endParaRPr>
          </a:p>
        </p:txBody>
      </p:sp>
      <p:sp>
        <p:nvSpPr>
          <p:cNvPr id="10" name="矩形 9"/>
          <p:cNvSpPr/>
          <p:nvPr>
            <p:custDataLst>
              <p:tags r:id="rId9"/>
            </p:custDataLst>
          </p:nvPr>
        </p:nvSpPr>
        <p:spPr>
          <a:xfrm>
            <a:off x="694690" y="2767422"/>
            <a:ext cx="604602" cy="60460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a:solidFill>
                  <a:schemeClr val="accent1"/>
                </a:solidFill>
                <a:latin typeface="+mn-lt"/>
              </a:rPr>
              <a:t>02</a:t>
            </a:r>
            <a:endParaRPr lang="en-US" sz="2000" b="1">
              <a:solidFill>
                <a:schemeClr val="accent1"/>
              </a:solidFill>
              <a:latin typeface="+mn-ea"/>
            </a:endParaRPr>
          </a:p>
        </p:txBody>
      </p:sp>
      <p:sp>
        <p:nvSpPr>
          <p:cNvPr id="11" name="矩形 10"/>
          <p:cNvSpPr/>
          <p:nvPr>
            <p:custDataLst>
              <p:tags r:id="rId10"/>
            </p:custDataLst>
          </p:nvPr>
        </p:nvSpPr>
        <p:spPr>
          <a:xfrm>
            <a:off x="1595192" y="4307051"/>
            <a:ext cx="4363470" cy="662657"/>
          </a:xfrm>
          <a:prstGeom prst="rect">
            <a:avLst/>
          </a:prstGeom>
          <a:noFill/>
        </p:spPr>
        <p:txBody>
          <a:bodyPr wrap="square" lIns="0" tIns="0" rIns="0" bIns="0" rtlCol="0" anchor="t" anchorCtr="0">
            <a:normAutofit/>
          </a:bodyPr>
          <a:p>
            <a:pPr>
              <a:lnSpc>
                <a:spcPct val="150000"/>
              </a:lnSpc>
              <a:spcBef>
                <a:spcPct val="0"/>
              </a:spcBef>
              <a:spcAft>
                <a:spcPct val="0"/>
              </a:spcAft>
            </a:pPr>
            <a:r>
              <a:rPr lang="en-US" sz="1400" dirty="0">
                <a:solidFill>
                  <a:schemeClr val="tx1">
                    <a:lumMod val="85000"/>
                    <a:lumOff val="15000"/>
                  </a:schemeClr>
                </a:solidFill>
                <a:latin typeface="+mn-lt"/>
              </a:rPr>
              <a:t>Number of Bathrooms to have in that House </a:t>
            </a:r>
            <a:endParaRPr lang="en-US" sz="1400" dirty="0">
              <a:solidFill>
                <a:schemeClr val="tx1">
                  <a:lumMod val="85000"/>
                  <a:lumOff val="15000"/>
                </a:schemeClr>
              </a:solidFill>
              <a:latin typeface="+mn-lt"/>
            </a:endParaRPr>
          </a:p>
        </p:txBody>
      </p:sp>
      <p:sp>
        <p:nvSpPr>
          <p:cNvPr id="12" name="矩形 11"/>
          <p:cNvSpPr/>
          <p:nvPr>
            <p:custDataLst>
              <p:tags r:id="rId11"/>
            </p:custDataLst>
          </p:nvPr>
        </p:nvSpPr>
        <p:spPr>
          <a:xfrm>
            <a:off x="1595192" y="3936293"/>
            <a:ext cx="4363704" cy="368850"/>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Bathrooms</a:t>
            </a:r>
            <a:endParaRPr lang="en-US" sz="2200" b="1" dirty="0">
              <a:solidFill>
                <a:schemeClr val="accent1"/>
              </a:solidFill>
              <a:latin typeface="+mj-lt"/>
            </a:endParaRPr>
          </a:p>
        </p:txBody>
      </p:sp>
      <p:sp>
        <p:nvSpPr>
          <p:cNvPr id="23" name="矩形 22"/>
          <p:cNvSpPr/>
          <p:nvPr>
            <p:custDataLst>
              <p:tags r:id="rId12"/>
            </p:custDataLst>
          </p:nvPr>
        </p:nvSpPr>
        <p:spPr>
          <a:xfrm>
            <a:off x="694690" y="3982082"/>
            <a:ext cx="604602" cy="60460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a:solidFill>
                  <a:schemeClr val="accent1"/>
                </a:solidFill>
                <a:latin typeface="+mn-lt"/>
              </a:rPr>
              <a:t>03</a:t>
            </a:r>
            <a:endParaRPr lang="en-US" sz="2000" b="1">
              <a:solidFill>
                <a:schemeClr val="accent1"/>
              </a:solidFill>
              <a:latin typeface="+mn-ea"/>
            </a:endParaRPr>
          </a:p>
        </p:txBody>
      </p:sp>
      <p:sp>
        <p:nvSpPr>
          <p:cNvPr id="24" name="矩形 23"/>
          <p:cNvSpPr/>
          <p:nvPr>
            <p:custDataLst>
              <p:tags r:id="rId13"/>
            </p:custDataLst>
          </p:nvPr>
        </p:nvSpPr>
        <p:spPr>
          <a:xfrm>
            <a:off x="1426920" y="5514079"/>
            <a:ext cx="4363471" cy="662657"/>
          </a:xfrm>
          <a:prstGeom prst="rect">
            <a:avLst/>
          </a:prstGeom>
          <a:noFill/>
        </p:spPr>
        <p:txBody>
          <a:bodyPr wrap="square" lIns="0" tIns="0" rIns="0" bIns="0" rtlCol="0" anchor="t" anchorCtr="0">
            <a:normAutofit/>
          </a:bodyPr>
          <a:p>
            <a:pPr>
              <a:lnSpc>
                <a:spcPct val="150000"/>
              </a:lnSpc>
              <a:spcBef>
                <a:spcPct val="0"/>
              </a:spcBef>
              <a:spcAft>
                <a:spcPct val="0"/>
              </a:spcAft>
            </a:pPr>
            <a:r>
              <a:rPr lang="en-US" sz="1400" dirty="0">
                <a:solidFill>
                  <a:schemeClr val="tx1">
                    <a:lumMod val="85000"/>
                    <a:lumOff val="15000"/>
                  </a:schemeClr>
                </a:solidFill>
                <a:latin typeface="+mn-lt"/>
              </a:rPr>
              <a:t>Number of Fireplaces to have in that House </a:t>
            </a:r>
            <a:endParaRPr lang="en-US" sz="1400" dirty="0">
              <a:solidFill>
                <a:schemeClr val="tx1">
                  <a:lumMod val="85000"/>
                  <a:lumOff val="15000"/>
                </a:schemeClr>
              </a:solidFill>
              <a:latin typeface="+mn-lt"/>
            </a:endParaRPr>
          </a:p>
        </p:txBody>
      </p:sp>
      <p:sp>
        <p:nvSpPr>
          <p:cNvPr id="25" name="矩形 24"/>
          <p:cNvSpPr/>
          <p:nvPr>
            <p:custDataLst>
              <p:tags r:id="rId14"/>
            </p:custDataLst>
          </p:nvPr>
        </p:nvSpPr>
        <p:spPr>
          <a:xfrm>
            <a:off x="1596464" y="5129331"/>
            <a:ext cx="4363703" cy="368850"/>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Fireplaces</a:t>
            </a:r>
            <a:endParaRPr lang="en-US" sz="2200" b="1" dirty="0">
              <a:solidFill>
                <a:schemeClr val="accent1"/>
              </a:solidFill>
              <a:latin typeface="+mj-lt"/>
            </a:endParaRPr>
          </a:p>
        </p:txBody>
      </p:sp>
      <p:sp>
        <p:nvSpPr>
          <p:cNvPr id="26" name="矩形 25"/>
          <p:cNvSpPr/>
          <p:nvPr>
            <p:custDataLst>
              <p:tags r:id="rId15"/>
            </p:custDataLst>
          </p:nvPr>
        </p:nvSpPr>
        <p:spPr>
          <a:xfrm>
            <a:off x="695962" y="5163036"/>
            <a:ext cx="604602" cy="604602"/>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a:solidFill>
                  <a:schemeClr val="accent1"/>
                </a:solidFill>
                <a:latin typeface="+mn-lt"/>
              </a:rPr>
              <a:t>04</a:t>
            </a:r>
            <a:endParaRPr lang="en-US" sz="2000" b="1">
              <a:solidFill>
                <a:schemeClr val="accent1"/>
              </a:solidFill>
              <a:latin typeface="+mn-ea"/>
            </a:endParaRPr>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5</a:t>
            </a:r>
            <a:endParaRPr lang="en-US" sz="3600"/>
          </a:p>
        </p:txBody>
      </p:sp>
    </p:spTree>
    <p:custDataLst>
      <p:tags r:id="rId16"/>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8330" y="346075"/>
            <a:ext cx="5487670" cy="1520190"/>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Multivarient Linear Regression</a:t>
            </a:r>
            <a:endParaRPr lang="en-US" altLang="zh-CN">
              <a:solidFill>
                <a:schemeClr val="tx1">
                  <a:lumMod val="85000"/>
                  <a:lumOff val="15000"/>
                </a:schemeClr>
              </a:solidFill>
              <a:uFillTx/>
              <a:latin typeface="Arial" panose="020B0604020202020204" pitchFamily="34" charset="0"/>
            </a:endParaRPr>
          </a:p>
        </p:txBody>
      </p:sp>
      <p:pic>
        <p:nvPicPr>
          <p:cNvPr id="8" name="Picture 7"/>
          <p:cNvPicPr/>
          <p:nvPr/>
        </p:nvPicPr>
        <p:blipFill>
          <a:blip r:embed="rId2"/>
          <a:stretch>
            <a:fillRect/>
          </a:stretch>
        </p:blipFill>
        <p:spPr>
          <a:xfrm>
            <a:off x="268605" y="1866900"/>
            <a:ext cx="5473065" cy="4507230"/>
          </a:xfrm>
          <a:prstGeom prst="rect">
            <a:avLst/>
          </a:prstGeom>
        </p:spPr>
      </p:pic>
      <p:pic>
        <p:nvPicPr>
          <p:cNvPr id="13" name="Picture 12"/>
          <p:cNvPicPr>
            <a:picLocks noChangeAspect="1"/>
          </p:cNvPicPr>
          <p:nvPr/>
        </p:nvPicPr>
        <p:blipFill>
          <a:blip r:embed="rId3"/>
          <a:stretch>
            <a:fillRect/>
          </a:stretch>
        </p:blipFill>
        <p:spPr>
          <a:xfrm>
            <a:off x="7099935" y="346075"/>
            <a:ext cx="2863215" cy="1725295"/>
          </a:xfrm>
          <a:prstGeom prst="rect">
            <a:avLst/>
          </a:prstGeom>
        </p:spPr>
      </p:pic>
      <p:pic>
        <p:nvPicPr>
          <p:cNvPr id="14" name="Picture 13"/>
          <p:cNvPicPr/>
          <p:nvPr/>
        </p:nvPicPr>
        <p:blipFill>
          <a:blip r:embed="rId4"/>
          <a:stretch>
            <a:fillRect/>
          </a:stretch>
        </p:blipFill>
        <p:spPr>
          <a:xfrm>
            <a:off x="6096000" y="2071370"/>
            <a:ext cx="5568315" cy="4302760"/>
          </a:xfrm>
          <a:prstGeom prst="rect">
            <a:avLst/>
          </a:prstGeom>
        </p:spPr>
      </p:pic>
      <p:sp>
        <p:nvSpPr>
          <p:cNvPr id="6" name="Text Box 5"/>
          <p:cNvSpPr txBox="1"/>
          <p:nvPr/>
        </p:nvSpPr>
        <p:spPr>
          <a:xfrm>
            <a:off x="10509885" y="233680"/>
            <a:ext cx="1117600" cy="645160"/>
          </a:xfrm>
          <a:prstGeom prst="rect">
            <a:avLst/>
          </a:prstGeom>
          <a:noFill/>
        </p:spPr>
        <p:txBody>
          <a:bodyPr wrap="square" rtlCol="0">
            <a:spAutoFit/>
          </a:bodyPr>
          <a:p>
            <a:r>
              <a:rPr lang="en-US" sz="3600"/>
              <a:t>6</a:t>
            </a:r>
            <a:endParaRPr lang="en-US" sz="360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8330" y="346075"/>
            <a:ext cx="11035665" cy="1158240"/>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The Test R2 &amp; MAE of Models </a:t>
            </a:r>
            <a:endParaRPr lang="en-US" altLang="zh-CN">
              <a:solidFill>
                <a:schemeClr val="tx1">
                  <a:lumMod val="85000"/>
                  <a:lumOff val="15000"/>
                </a:schemeClr>
              </a:solidFill>
              <a:uFillTx/>
              <a:latin typeface="Arial" panose="020B0604020202020204" pitchFamily="34" charset="0"/>
            </a:endParaRPr>
          </a:p>
        </p:txBody>
      </p:sp>
      <p:sp>
        <p:nvSpPr>
          <p:cNvPr id="6" name="Text Box 5"/>
          <p:cNvSpPr txBox="1"/>
          <p:nvPr/>
        </p:nvSpPr>
        <p:spPr>
          <a:xfrm>
            <a:off x="10509885" y="233680"/>
            <a:ext cx="1117600" cy="645160"/>
          </a:xfrm>
          <a:prstGeom prst="rect">
            <a:avLst/>
          </a:prstGeom>
          <a:noFill/>
        </p:spPr>
        <p:txBody>
          <a:bodyPr wrap="square" rtlCol="0">
            <a:spAutoFit/>
          </a:bodyPr>
          <a:p>
            <a:r>
              <a:rPr lang="en-US" sz="3600"/>
              <a:t>7</a:t>
            </a:r>
            <a:endParaRPr lang="en-US" sz="3600"/>
          </a:p>
        </p:txBody>
      </p:sp>
      <p:pic>
        <p:nvPicPr>
          <p:cNvPr id="7" name="Picture 6"/>
          <p:cNvPicPr/>
          <p:nvPr/>
        </p:nvPicPr>
        <p:blipFill>
          <a:blip r:embed="rId2"/>
          <a:stretch>
            <a:fillRect/>
          </a:stretch>
        </p:blipFill>
        <p:spPr>
          <a:xfrm>
            <a:off x="448945" y="1784985"/>
            <a:ext cx="5600700" cy="4592320"/>
          </a:xfrm>
          <a:prstGeom prst="rect">
            <a:avLst/>
          </a:prstGeom>
        </p:spPr>
      </p:pic>
      <p:pic>
        <p:nvPicPr>
          <p:cNvPr id="8" name="Picture 7"/>
          <p:cNvPicPr/>
          <p:nvPr/>
        </p:nvPicPr>
        <p:blipFill>
          <a:blip r:embed="rId3"/>
          <a:stretch>
            <a:fillRect/>
          </a:stretch>
        </p:blipFill>
        <p:spPr>
          <a:xfrm>
            <a:off x="6285865" y="1784985"/>
            <a:ext cx="5357495" cy="459168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8330" y="346075"/>
            <a:ext cx="11035665" cy="1158240"/>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olidFill>
                  <a:schemeClr val="tx1">
                    <a:lumMod val="85000"/>
                    <a:lumOff val="15000"/>
                  </a:schemeClr>
                </a:solidFill>
                <a:uFillTx/>
                <a:latin typeface="Arial" panose="020B0604020202020204" pitchFamily="34" charset="0"/>
              </a:rPr>
              <a:t>The Percentage Different and Correlation. </a:t>
            </a:r>
            <a:endParaRPr lang="en-US" altLang="zh-CN">
              <a:solidFill>
                <a:schemeClr val="tx1">
                  <a:lumMod val="85000"/>
                  <a:lumOff val="15000"/>
                </a:schemeClr>
              </a:solidFill>
              <a:uFillTx/>
              <a:latin typeface="Arial" panose="020B0604020202020204" pitchFamily="34" charset="0"/>
            </a:endParaRPr>
          </a:p>
        </p:txBody>
      </p:sp>
      <p:pic>
        <p:nvPicPr>
          <p:cNvPr id="4" name="Picture 3"/>
          <p:cNvPicPr/>
          <p:nvPr/>
        </p:nvPicPr>
        <p:blipFill>
          <a:blip r:embed="rId2"/>
          <a:stretch>
            <a:fillRect/>
          </a:stretch>
        </p:blipFill>
        <p:spPr>
          <a:xfrm>
            <a:off x="608330" y="1657350"/>
            <a:ext cx="5669280" cy="4426585"/>
          </a:xfrm>
          <a:prstGeom prst="rect">
            <a:avLst/>
          </a:prstGeom>
        </p:spPr>
      </p:pic>
      <p:pic>
        <p:nvPicPr>
          <p:cNvPr id="7" name="Picture 6"/>
          <p:cNvPicPr/>
          <p:nvPr/>
        </p:nvPicPr>
        <p:blipFill>
          <a:blip r:embed="rId3"/>
          <a:stretch>
            <a:fillRect/>
          </a:stretch>
        </p:blipFill>
        <p:spPr>
          <a:xfrm>
            <a:off x="6496050" y="1657350"/>
            <a:ext cx="5419090" cy="4426585"/>
          </a:xfrm>
          <a:prstGeom prst="rect">
            <a:avLst/>
          </a:prstGeom>
        </p:spPr>
      </p:pic>
      <p:sp>
        <p:nvSpPr>
          <p:cNvPr id="6" name="Text Box 5"/>
          <p:cNvSpPr txBox="1"/>
          <p:nvPr/>
        </p:nvSpPr>
        <p:spPr>
          <a:xfrm>
            <a:off x="10797540" y="233680"/>
            <a:ext cx="1117600" cy="645160"/>
          </a:xfrm>
          <a:prstGeom prst="rect">
            <a:avLst/>
          </a:prstGeom>
          <a:noFill/>
        </p:spPr>
        <p:txBody>
          <a:bodyPr wrap="square" rtlCol="0">
            <a:spAutoFit/>
          </a:bodyPr>
          <a:p>
            <a:r>
              <a:rPr lang="en-US" sz="3600"/>
              <a:t>8</a:t>
            </a:r>
            <a:endParaRPr lang="en-US" sz="360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custDataLst>
              <p:tags r:id="rId1"/>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Microsoft YaHei" panose="020B0503020204020204" pitchFamily="34" charset="-122"/>
            </a:endParaRPr>
          </a:p>
        </p:txBody>
      </p:sp>
      <p:pic>
        <p:nvPicPr>
          <p:cNvPr id="31" name="图片 30"/>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61906"/>
          </a:xfrm>
          <a:prstGeom prst="rect">
            <a:avLst/>
          </a:prstGeom>
        </p:spPr>
      </p:pic>
      <p:pic>
        <p:nvPicPr>
          <p:cNvPr id="32" name="图片 31"/>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61906"/>
          </a:xfrm>
          <a:prstGeom prst="rect">
            <a:avLst/>
          </a:prstGeom>
        </p:spPr>
      </p:pic>
      <p:sp>
        <p:nvSpPr>
          <p:cNvPr id="6" name="文本框 5"/>
          <p:cNvSpPr txBox="1"/>
          <p:nvPr>
            <p:custDataLst>
              <p:tags r:id="rId8"/>
            </p:custDataLst>
          </p:nvPr>
        </p:nvSpPr>
        <p:spPr>
          <a:xfrm>
            <a:off x="501085" y="732860"/>
            <a:ext cx="10970823" cy="706755"/>
          </a:xfrm>
          <a:prstGeom prst="rect">
            <a:avLst/>
          </a:prstGeom>
        </p:spPr>
        <p:txBody>
          <a:bodyPr vert="horz" wrap="square" lIns="101600" tIns="38100" rIns="76200" bIns="381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r>
              <a:rPr lang="en-US" altLang="zh-CN">
                <a:sym typeface="+mn-ea"/>
              </a:rPr>
              <a:t>Conclusion :</a:t>
            </a:r>
            <a:endParaRPr lang="en-US" altLang="zh-CN">
              <a:sym typeface="+mn-ea"/>
            </a:endParaRPr>
          </a:p>
          <a:p>
            <a:endParaRPr lang="en-US" altLang="zh-CN">
              <a:solidFill>
                <a:schemeClr val="tx1">
                  <a:lumMod val="85000"/>
                  <a:lumOff val="15000"/>
                </a:schemeClr>
              </a:solidFill>
              <a:uFillTx/>
              <a:latin typeface="Arial" panose="020B0604020202020204" pitchFamily="34" charset="0"/>
            </a:endParaRPr>
          </a:p>
        </p:txBody>
      </p:sp>
      <p:sp>
        <p:nvSpPr>
          <p:cNvPr id="4" name="矩形 3"/>
          <p:cNvSpPr/>
          <p:nvPr>
            <p:custDataLst>
              <p:tags r:id="rId9"/>
            </p:custDataLst>
          </p:nvPr>
        </p:nvSpPr>
        <p:spPr>
          <a:xfrm>
            <a:off x="1546857" y="1990431"/>
            <a:ext cx="4262120" cy="1840622"/>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5" name="矩形 4"/>
          <p:cNvSpPr/>
          <p:nvPr>
            <p:custDataLst>
              <p:tags r:id="rId10"/>
            </p:custDataLst>
          </p:nvPr>
        </p:nvSpPr>
        <p:spPr>
          <a:xfrm>
            <a:off x="1424937" y="1885219"/>
            <a:ext cx="4262120" cy="1840622"/>
          </a:xfrm>
          <a:prstGeom prst="rect">
            <a:avLst/>
          </a:prstGeom>
          <a:solidFill>
            <a:schemeClr val="bg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8" name="矩形 7"/>
          <p:cNvSpPr/>
          <p:nvPr>
            <p:custDataLst>
              <p:tags r:id="rId11"/>
            </p:custDataLst>
          </p:nvPr>
        </p:nvSpPr>
        <p:spPr>
          <a:xfrm>
            <a:off x="3263262" y="1609776"/>
            <a:ext cx="585470" cy="544975"/>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 name="文本框 8"/>
          <p:cNvSpPr txBox="1"/>
          <p:nvPr>
            <p:custDataLst>
              <p:tags r:id="rId12"/>
            </p:custDataLst>
          </p:nvPr>
        </p:nvSpPr>
        <p:spPr>
          <a:xfrm>
            <a:off x="3321682" y="1627507"/>
            <a:ext cx="469265" cy="523220"/>
          </a:xfrm>
          <a:prstGeom prst="rect">
            <a:avLst/>
          </a:prstGeom>
          <a:noFill/>
        </p:spPr>
        <p:txBody>
          <a:bodyPr wrap="square" lIns="91440" tIns="45720" rIns="91440" bIns="45720" rtlCol="0">
            <a:normAutofit fontScale="92500" lnSpcReduction="20000"/>
          </a:bodyPr>
          <a:lstStyle/>
          <a:p>
            <a:pPr algn="ctr">
              <a:lnSpc>
                <a:spcPct val="120000"/>
              </a:lnSpc>
            </a:pPr>
            <a:r>
              <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A</a:t>
            </a:r>
            <a:endPar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矩形 11"/>
          <p:cNvSpPr/>
          <p:nvPr>
            <p:custDataLst>
              <p:tags r:id="rId13"/>
            </p:custDataLst>
          </p:nvPr>
        </p:nvSpPr>
        <p:spPr>
          <a:xfrm>
            <a:off x="6504937" y="1990431"/>
            <a:ext cx="4262120" cy="1840622"/>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3" name="矩形 12"/>
          <p:cNvSpPr/>
          <p:nvPr>
            <p:custDataLst>
              <p:tags r:id="rId14"/>
            </p:custDataLst>
          </p:nvPr>
        </p:nvSpPr>
        <p:spPr>
          <a:xfrm>
            <a:off x="6383652" y="1885219"/>
            <a:ext cx="4262120" cy="1840622"/>
          </a:xfrm>
          <a:prstGeom prst="rect">
            <a:avLst/>
          </a:prstGeom>
          <a:solidFill>
            <a:schemeClr val="bg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4" name="矩形 13"/>
          <p:cNvSpPr/>
          <p:nvPr>
            <p:custDataLst>
              <p:tags r:id="rId15"/>
            </p:custDataLst>
          </p:nvPr>
        </p:nvSpPr>
        <p:spPr>
          <a:xfrm>
            <a:off x="8221977" y="1609776"/>
            <a:ext cx="585470" cy="544975"/>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5" name="文本框 14"/>
          <p:cNvSpPr txBox="1"/>
          <p:nvPr>
            <p:custDataLst>
              <p:tags r:id="rId16"/>
            </p:custDataLst>
          </p:nvPr>
        </p:nvSpPr>
        <p:spPr>
          <a:xfrm>
            <a:off x="8280397" y="1627507"/>
            <a:ext cx="469265" cy="523220"/>
          </a:xfrm>
          <a:prstGeom prst="rect">
            <a:avLst/>
          </a:prstGeom>
          <a:noFill/>
        </p:spPr>
        <p:txBody>
          <a:bodyPr wrap="square" lIns="91440" tIns="45720" rIns="91440" bIns="45720" rtlCol="0">
            <a:normAutofit fontScale="92500" lnSpcReduction="20000"/>
          </a:bodyPr>
          <a:lstStyle/>
          <a:p>
            <a:pPr algn="ctr">
              <a:lnSpc>
                <a:spcPct val="120000"/>
              </a:lnSpc>
            </a:pPr>
            <a:r>
              <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B</a:t>
            </a:r>
            <a:endPar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 name="矩形 17"/>
          <p:cNvSpPr/>
          <p:nvPr>
            <p:custDataLst>
              <p:tags r:id="rId17"/>
            </p:custDataLst>
          </p:nvPr>
        </p:nvSpPr>
        <p:spPr>
          <a:xfrm>
            <a:off x="1546857" y="4341155"/>
            <a:ext cx="4262120" cy="1840622"/>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9" name="矩形 18"/>
          <p:cNvSpPr/>
          <p:nvPr>
            <p:custDataLst>
              <p:tags r:id="rId18"/>
            </p:custDataLst>
          </p:nvPr>
        </p:nvSpPr>
        <p:spPr>
          <a:xfrm>
            <a:off x="1424937" y="4236534"/>
            <a:ext cx="4262120" cy="1840622"/>
          </a:xfrm>
          <a:prstGeom prst="rect">
            <a:avLst/>
          </a:prstGeom>
          <a:solidFill>
            <a:schemeClr val="bg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0" name="矩形 19"/>
          <p:cNvSpPr/>
          <p:nvPr>
            <p:custDataLst>
              <p:tags r:id="rId19"/>
            </p:custDataLst>
          </p:nvPr>
        </p:nvSpPr>
        <p:spPr>
          <a:xfrm>
            <a:off x="3263262" y="3960500"/>
            <a:ext cx="585470" cy="544975"/>
          </a:xfrm>
          <a:prstGeom prst="rect">
            <a:avLst/>
          </a:prstGeom>
          <a:solidFill>
            <a:schemeClr val="accent1"/>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 name="文本框 20"/>
          <p:cNvSpPr txBox="1"/>
          <p:nvPr>
            <p:custDataLst>
              <p:tags r:id="rId20"/>
            </p:custDataLst>
          </p:nvPr>
        </p:nvSpPr>
        <p:spPr>
          <a:xfrm>
            <a:off x="3321682" y="3978230"/>
            <a:ext cx="469265" cy="523220"/>
          </a:xfrm>
          <a:prstGeom prst="rect">
            <a:avLst/>
          </a:prstGeom>
          <a:noFill/>
        </p:spPr>
        <p:txBody>
          <a:bodyPr wrap="square" lIns="91440" tIns="45720" rIns="91440" bIns="45720" rtlCol="0">
            <a:normAutofit fontScale="92500" lnSpcReduction="20000"/>
          </a:bodyPr>
          <a:lstStyle/>
          <a:p>
            <a:pPr algn="ctr">
              <a:lnSpc>
                <a:spcPct val="120000"/>
              </a:lnSpc>
            </a:pPr>
            <a:r>
              <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C</a:t>
            </a:r>
            <a:endPar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 name="矩形 23"/>
          <p:cNvSpPr/>
          <p:nvPr>
            <p:custDataLst>
              <p:tags r:id="rId21"/>
            </p:custDataLst>
          </p:nvPr>
        </p:nvSpPr>
        <p:spPr>
          <a:xfrm>
            <a:off x="6504937" y="4341155"/>
            <a:ext cx="4262120" cy="1840622"/>
          </a:xfrm>
          <a:prstGeom prst="rect">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5" name="矩形 24"/>
          <p:cNvSpPr/>
          <p:nvPr>
            <p:custDataLst>
              <p:tags r:id="rId22"/>
            </p:custDataLst>
          </p:nvPr>
        </p:nvSpPr>
        <p:spPr>
          <a:xfrm>
            <a:off x="6383652" y="4236534"/>
            <a:ext cx="4262120" cy="1840622"/>
          </a:xfrm>
          <a:prstGeom prst="rect">
            <a:avLst/>
          </a:prstGeom>
          <a:solidFill>
            <a:schemeClr val="bg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6" name="矩形 25"/>
          <p:cNvSpPr/>
          <p:nvPr>
            <p:custDataLst>
              <p:tags r:id="rId23"/>
            </p:custDataLst>
          </p:nvPr>
        </p:nvSpPr>
        <p:spPr>
          <a:xfrm>
            <a:off x="8221977" y="3960500"/>
            <a:ext cx="585470" cy="544975"/>
          </a:xfrm>
          <a:prstGeom prst="rect">
            <a:avLst/>
          </a:prstGeom>
          <a:solidFill>
            <a:schemeClr val="accent2"/>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kumimoji="1" lang="zh-CN" altLang="en-US" sz="1600" b="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7" name="文本框 26"/>
          <p:cNvSpPr txBox="1"/>
          <p:nvPr>
            <p:custDataLst>
              <p:tags r:id="rId24"/>
            </p:custDataLst>
          </p:nvPr>
        </p:nvSpPr>
        <p:spPr>
          <a:xfrm>
            <a:off x="8280397" y="3978230"/>
            <a:ext cx="469265" cy="523220"/>
          </a:xfrm>
          <a:prstGeom prst="rect">
            <a:avLst/>
          </a:prstGeom>
          <a:noFill/>
        </p:spPr>
        <p:txBody>
          <a:bodyPr wrap="square" lIns="91440" tIns="45720" rIns="91440" bIns="45720" rtlCol="0">
            <a:normAutofit fontScale="92500" lnSpcReduction="20000"/>
          </a:bodyPr>
          <a:lstStyle/>
          <a:p>
            <a:pPr algn="ctr">
              <a:lnSpc>
                <a:spcPct val="120000"/>
              </a:lnSpc>
            </a:pPr>
            <a:r>
              <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D</a:t>
            </a:r>
            <a:endParaRPr lang="en-US" altLang="zh-CN" sz="28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 name="Text Box 1"/>
          <p:cNvSpPr txBox="1"/>
          <p:nvPr/>
        </p:nvSpPr>
        <p:spPr>
          <a:xfrm>
            <a:off x="1593215" y="2164715"/>
            <a:ext cx="3972560" cy="1478280"/>
          </a:xfrm>
          <a:prstGeom prst="rect">
            <a:avLst/>
          </a:prstGeom>
          <a:noFill/>
        </p:spPr>
        <p:txBody>
          <a:bodyPr wrap="square" rtlCol="0">
            <a:noAutofit/>
          </a:bodyPr>
          <a:p>
            <a:pPr>
              <a:spcBef>
                <a:spcPts val="1000"/>
              </a:spcBef>
            </a:pPr>
            <a:r>
              <a:rPr lang="en-US">
                <a:sym typeface="+mn-ea"/>
              </a:rPr>
              <a:t>We can use the MVLR ,to predict the Sqare feet required to build there dream house including the Lot size (Customize) .</a:t>
            </a:r>
            <a:endParaRPr lang="en-US"/>
          </a:p>
        </p:txBody>
      </p:sp>
      <p:sp>
        <p:nvSpPr>
          <p:cNvPr id="3" name="Text Box 2"/>
          <p:cNvSpPr txBox="1"/>
          <p:nvPr/>
        </p:nvSpPr>
        <p:spPr>
          <a:xfrm>
            <a:off x="6673215" y="4465955"/>
            <a:ext cx="3972560" cy="1478280"/>
          </a:xfrm>
          <a:prstGeom prst="rect">
            <a:avLst/>
          </a:prstGeom>
          <a:noFill/>
        </p:spPr>
        <p:txBody>
          <a:bodyPr wrap="square" rtlCol="0">
            <a:noAutofit/>
          </a:bodyPr>
          <a:p>
            <a:pPr>
              <a:spcBef>
                <a:spcPts val="1000"/>
              </a:spcBef>
            </a:pPr>
            <a:r>
              <a:rPr lang="en-US"/>
              <a:t>Just 5 Varibles are computed so can install into my sytems easily and use it .</a:t>
            </a:r>
            <a:endParaRPr lang="en-US"/>
          </a:p>
        </p:txBody>
      </p:sp>
      <p:sp>
        <p:nvSpPr>
          <p:cNvPr id="7" name="Text Box 6"/>
          <p:cNvSpPr txBox="1"/>
          <p:nvPr/>
        </p:nvSpPr>
        <p:spPr>
          <a:xfrm>
            <a:off x="1546860" y="4512945"/>
            <a:ext cx="3972560" cy="1478280"/>
          </a:xfrm>
          <a:prstGeom prst="rect">
            <a:avLst/>
          </a:prstGeom>
          <a:noFill/>
        </p:spPr>
        <p:txBody>
          <a:bodyPr wrap="square" rtlCol="0">
            <a:noAutofit/>
          </a:bodyPr>
          <a:p>
            <a:pPr algn="l">
              <a:spcBef>
                <a:spcPts val="1000"/>
              </a:spcBef>
              <a:buClrTx/>
              <a:buSzTx/>
              <a:buFontTx/>
            </a:pPr>
            <a:r>
              <a:rPr lang="en-US">
                <a:sym typeface="+mn-ea"/>
              </a:rPr>
              <a:t>With minimum features we are calculating, that’s the best part.So we can add onto online .Stay connected to customers.</a:t>
            </a:r>
            <a:endParaRPr lang="en-US" spc="0"/>
          </a:p>
          <a:p>
            <a:pPr>
              <a:spcBef>
                <a:spcPts val="1000"/>
              </a:spcBef>
            </a:pPr>
            <a:endParaRPr lang="en-US"/>
          </a:p>
        </p:txBody>
      </p:sp>
      <p:sp>
        <p:nvSpPr>
          <p:cNvPr id="33" name="Text Box 32"/>
          <p:cNvSpPr txBox="1"/>
          <p:nvPr/>
        </p:nvSpPr>
        <p:spPr>
          <a:xfrm>
            <a:off x="6504940" y="2247265"/>
            <a:ext cx="3972560" cy="1478280"/>
          </a:xfrm>
          <a:prstGeom prst="rect">
            <a:avLst/>
          </a:prstGeom>
          <a:noFill/>
        </p:spPr>
        <p:txBody>
          <a:bodyPr wrap="square" rtlCol="0">
            <a:noAutofit/>
          </a:bodyPr>
          <a:p>
            <a:pPr algn="l">
              <a:spcBef>
                <a:spcPts val="1000"/>
              </a:spcBef>
              <a:buClrTx/>
              <a:buSzTx/>
              <a:buFontTx/>
            </a:pPr>
            <a:r>
              <a:rPr lang="en-US">
                <a:sym typeface="+mn-ea"/>
              </a:rPr>
              <a:t>This help to suggest, the right lots to the customers .And also speed-up the desicion .</a:t>
            </a:r>
            <a:endParaRPr lang="en-US" spc="0"/>
          </a:p>
          <a:p>
            <a:pPr>
              <a:spcBef>
                <a:spcPts val="1000"/>
              </a:spcBef>
            </a:pPr>
            <a:endParaRPr lang="en-US"/>
          </a:p>
        </p:txBody>
      </p:sp>
      <p:sp>
        <p:nvSpPr>
          <p:cNvPr id="10" name="Text Box 9"/>
          <p:cNvSpPr txBox="1"/>
          <p:nvPr/>
        </p:nvSpPr>
        <p:spPr>
          <a:xfrm>
            <a:off x="10509885" y="233680"/>
            <a:ext cx="1117600" cy="645160"/>
          </a:xfrm>
          <a:prstGeom prst="rect">
            <a:avLst/>
          </a:prstGeom>
          <a:noFill/>
        </p:spPr>
        <p:txBody>
          <a:bodyPr wrap="square" rtlCol="0">
            <a:spAutoFit/>
          </a:bodyPr>
          <a:p>
            <a:r>
              <a:rPr lang="en-US" sz="3600"/>
              <a:t>9</a:t>
            </a:r>
            <a:endParaRPr lang="en-US" sz="3600"/>
          </a:p>
        </p:txBody>
      </p:sp>
    </p:spTree>
    <p:custDataLst>
      <p:tags r:id="rId2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q"/>
  <p:tag name="KSO_WM_UNIT_TYPE" val="i"/>
  <p:tag name="KSO_WM_UNIT_INDEX" val="1"/>
  <p:tag name="KSO_WM_UNIT_ID" val="_1*i*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UNIT_BK_DARK_LIGHT" val="2"/>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UNIT_BK_DARK_LIGHT" val="2"/>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UNIT_BK_DARK_LIGHT" val="2"/>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3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3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2、15、16、17、18、19、20、21、24、29、34、37、38、39、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434"/>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8254"/>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8254"/>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2.xml><?xml version="1.0" encoding="utf-8"?>
<p:tagLst xmlns:p="http://schemas.openxmlformats.org/presentationml/2006/main">
  <p:tag name="KSO_WM_TEMPLATE_MASTER_TYPE" val="0"/>
  <p:tag name="KSO_WM_TEMPLATE_COLOR_TYPE" val="0"/>
  <p:tag name="KSO_WM_BEAUTIFY_FLAG" val="#wm#"/>
  <p:tag name="KSO_WM_TEMPLATE_CATEGORY" val="custom"/>
  <p:tag name="KSO_WM_SPECIAL_SOURCE" val="bdnull"/>
  <p:tag name="KSO_WM_TEMPLATE_INDEX" val="20238254"/>
  <p:tag name="KSO_WM_TEMPLATE_SUBCATEGORY" val="0"/>
  <p:tag name="KSO_WM_TAG_VERSION" val="3.0"/>
</p:tagLst>
</file>

<file path=ppt/tags/tag16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34_1*a*1"/>
  <p:tag name="KSO_WM_TEMPLATE_CATEGORY" val="custom"/>
  <p:tag name="KSO_WM_TEMPLATE_INDEX" val="20204434"/>
  <p:tag name="KSO_WM_UNIT_LAYERLEVEL" val="1"/>
  <p:tag name="KSO_WM_TAG_VERSION" val="1.0"/>
  <p:tag name="KSO_WM_BEAUTIFY_FLAG" val="#wm#"/>
  <p:tag name="KSO_WM_UNIT_PRESET_TEXT" val="BUSINESS"/>
</p:tagLst>
</file>

<file path=ppt/tags/tag164.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TEMPLATE_CATEGORY" val="custom"/>
  <p:tag name="KSO_WM_TEMPLATE_INDEX" val="20204434"/>
  <p:tag name="KSO_WM_UNIT_ID" val="custom20204434_1*b*1"/>
  <p:tag name="KSO_WM_UNIT_PRESET_TEXT" val="Click here to add a subtitle"/>
</p:tagLst>
</file>

<file path=ppt/tags/tag165.xml><?xml version="1.0" encoding="utf-8"?>
<p:tagLst xmlns:p="http://schemas.openxmlformats.org/presentationml/2006/main">
  <p:tag name="KSO_WM_TEMPLATE_THUMBS_INDEX" val="1、4、7、9、12、15、16、17、18、19、20、21、24、29、34、37、38、39、40"/>
  <p:tag name="KSO_WM_SLIDE_ID" val="custom2020443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34"/>
  <p:tag name="KSO_WM_SLIDE_LAYOUT" val="a_b"/>
  <p:tag name="KSO_WM_SLIDE_LAYOUT_CNT" val="1_1"/>
</p:tagLst>
</file>

<file path=ppt/tags/tag166.xml><?xml version="1.0" encoding="utf-8"?>
<p:tagLst xmlns:p="http://schemas.openxmlformats.org/presentationml/2006/main">
  <p:tag name="KSO_WM_UNIT_COLOR_SCHEME_SHAPE_ID" val="18"/>
  <p:tag name="KSO_WM_UNIT_COLOR_SCHEME_PARENT_PAGE" val="0_3"/>
  <p:tag name="KSO_WM_UNIT_DECOLORIZATION"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LAYERLEVEL" val="1_1"/>
  <p:tag name="KSO_WM_TAG_VERSION" val="1.0"/>
  <p:tag name="KSO_WM_BEAUTIFY_FLAG" val="#wm#"/>
  <p:tag name="KSO_WM_TEMPLATE_CATEGORY" val="custom"/>
  <p:tag name="KSO_WM_TEMPLATE_INDEX" val="20204434"/>
  <p:tag name="KSO_WM_UNIT_ID" val="custom20204434_6*l_i*1_1"/>
  <p:tag name="KSO_WM_DIAGRAM_VIRTUALLY_FRAME" val="{&quot;height&quot;:540,&quot;left&quot;:184.1,&quot;top&quot;:0,&quot;width&quot;:337.25}"/>
</p:tagLst>
</file>

<file path=ppt/tags/tag167.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4434"/>
  <p:tag name="KSO_WM_UNIT_ID" val="custom20204434_6*l_h_i*1_4_1"/>
  <p:tag name="KSO_WM_DIAGRAM_VIRTUALLY_FRAME" val="{&quot;height&quot;:540,&quot;left&quot;:184.1,&quot;top&quot;:0,&quot;width&quot;:337.25}"/>
</p:tagLst>
</file>

<file path=ppt/tags/tag168.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TEMPLATE_CATEGORY" val="custom"/>
  <p:tag name="KSO_WM_TEMPLATE_INDEX" val="20204434"/>
  <p:tag name="KSO_WM_UNIT_ID" val="custom20204434_6*l_h_f*1_4_1"/>
  <p:tag name="KSO_WM_UNIT_PRESET_TEXT" val="Click here to add text."/>
  <p:tag name="KSO_WM_DIAGRAM_VIRTUALLY_FRAME" val="{&quot;height&quot;:540,&quot;left&quot;:184.1,&quot;top&quot;:0,&quot;width&quot;:337.25}"/>
</p:tagLst>
</file>

<file path=ppt/tags/tag169.xml><?xml version="1.0" encoding="utf-8"?>
<p:tagLst xmlns:p="http://schemas.openxmlformats.org/presentationml/2006/main">
  <p:tag name="KSO_WM_UNIT_COLOR_SCHEME_SHAPE_ID" val="2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434"/>
  <p:tag name="KSO_WM_UNIT_ID" val="custom20204434_6*l_h_i*1_3_1"/>
  <p:tag name="KSO_WM_DIAGRAM_VIRTUALLY_FRAME" val="{&quot;height&quot;:540,&quot;left&quot;:184.1,&quot;top&quot;:0,&quot;width&quot;:337.2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COLOR_SCHEME_SHAPE_ID" val="12"/>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434"/>
  <p:tag name="KSO_WM_UNIT_ID" val="custom20204434_6*l_h_f*1_3_1"/>
  <p:tag name="KSO_WM_UNIT_PRESET_TEXT" val="Click here to add text."/>
  <p:tag name="KSO_WM_DIAGRAM_VIRTUALLY_FRAME" val="{&quot;height&quot;:540,&quot;left&quot;:184.1,&quot;top&quot;:0,&quot;width&quot;:337.25}"/>
</p:tagLst>
</file>

<file path=ppt/tags/tag171.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434"/>
  <p:tag name="KSO_WM_UNIT_ID" val="custom20204434_6*l_h_i*1_2_1"/>
  <p:tag name="KSO_WM_DIAGRAM_VIRTUALLY_FRAME" val="{&quot;height&quot;:540,&quot;left&quot;:184.1,&quot;top&quot;:0,&quot;width&quot;:337.25}"/>
</p:tagLst>
</file>

<file path=ppt/tags/tag172.xml><?xml version="1.0" encoding="utf-8"?>
<p:tagLst xmlns:p="http://schemas.openxmlformats.org/presentationml/2006/main">
  <p:tag name="KSO_WM_UNIT_COLOR_SCHEME_SHAPE_ID" val="14"/>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434"/>
  <p:tag name="KSO_WM_UNIT_ID" val="custom20204434_6*l_h_f*1_2_1"/>
  <p:tag name="KSO_WM_UNIT_PRESET_TEXT" val="Click here to add text."/>
  <p:tag name="KSO_WM_DIAGRAM_VIRTUALLY_FRAME" val="{&quot;height&quot;:540,&quot;left&quot;:184.1,&quot;top&quot;:0,&quot;width&quot;:337.25}"/>
</p:tagLst>
</file>

<file path=ppt/tags/tag173.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434"/>
  <p:tag name="KSO_WM_UNIT_ID" val="custom20204434_6*l_h_i*1_1_1"/>
  <p:tag name="KSO_WM_DIAGRAM_VIRTUALLY_FRAME" val="{&quot;height&quot;:540,&quot;left&quot;:184.1,&quot;top&quot;:0,&quot;width&quot;:337.25}"/>
</p:tagLst>
</file>

<file path=ppt/tags/tag174.xml><?xml version="1.0" encoding="utf-8"?>
<p:tagLst xmlns:p="http://schemas.openxmlformats.org/presentationml/2006/main">
  <p:tag name="KSO_WM_UNIT_COLOR_SCHEME_SHAPE_ID" val="16"/>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434"/>
  <p:tag name="KSO_WM_UNIT_ID" val="custom20204434_6*l_h_f*1_1_1"/>
  <p:tag name="KSO_WM_UNIT_PRESET_TEXT" val="Click here to add text."/>
  <p:tag name="KSO_WM_DIAGRAM_VIRTUALLY_FRAME" val="{&quot;height&quot;:540,&quot;left&quot;:184.1,&quot;top&quot;:0,&quot;width&quot;:337.25}"/>
</p:tagLst>
</file>

<file path=ppt/tags/tag175.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4434"/>
  <p:tag name="KSO_WM_UNIT_ID" val="custom20204434_6*l_h_i*1_5_1"/>
  <p:tag name="KSO_WM_DIAGRAM_VIRTUALLY_FRAME" val="{&quot;height&quot;:540,&quot;left&quot;:184.1,&quot;top&quot;:0,&quot;width&quot;:337.25}"/>
</p:tagLst>
</file>

<file path=ppt/tags/tag176.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TEMPLATE_CATEGORY" val="custom"/>
  <p:tag name="KSO_WM_TEMPLATE_INDEX" val="20204434"/>
  <p:tag name="KSO_WM_UNIT_ID" val="custom20204434_6*l_h_f*1_5_1"/>
  <p:tag name="KSO_WM_UNIT_PRESET_TEXT" val="Click here to add text."/>
  <p:tag name="KSO_WM_DIAGRAM_VIRTUALLY_FRAME" val="{&quot;height&quot;:540,&quot;left&quot;:184.1,&quot;top&quot;:0,&quot;width&quot;:337.25}"/>
</p:tagLst>
</file>

<file path=ppt/tags/tag177.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1"/>
  <p:tag name="KSO_WM_UNIT_LAYERLEVEL" val="1_1_1"/>
  <p:tag name="KSO_WM_TAG_VERSION" val="1.0"/>
  <p:tag name="KSO_WM_BEAUTIFY_FLAG" val="#wm#"/>
  <p:tag name="KSO_WM_TEMPLATE_CATEGORY" val="custom"/>
  <p:tag name="KSO_WM_TEMPLATE_INDEX" val="20204434"/>
  <p:tag name="KSO_WM_UNIT_ID" val="custom20204434_6*l_h_i*1_6_1"/>
  <p:tag name="KSO_WM_DIAGRAM_VIRTUALLY_FRAME" val="{&quot;height&quot;:540,&quot;left&quot;:184.1,&quot;top&quot;:0,&quot;width&quot;:337.25}"/>
</p:tagLst>
</file>

<file path=ppt/tags/tag178.xml><?xml version="1.0" encoding="utf-8"?>
<p:tagLst xmlns:p="http://schemas.openxmlformats.org/presentationml/2006/main">
  <p:tag name="KSO_WM_UNIT_COLOR_SCHEME_SHAPE_ID" val="10"/>
  <p:tag name="KSO_WM_UNIT_COLOR_SCHEME_PARENT_PAGE" val="0_3"/>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LAYERLEVEL" val="1_1_1"/>
  <p:tag name="KSO_WM_TAG_VERSION" val="1.0"/>
  <p:tag name="KSO_WM_BEAUTIFY_FLAG" val="#wm#"/>
  <p:tag name="KSO_WM_TEMPLATE_CATEGORY" val="custom"/>
  <p:tag name="KSO_WM_TEMPLATE_INDEX" val="20204434"/>
  <p:tag name="KSO_WM_UNIT_ID" val="custom20204434_6*l_h_f*1_6_1"/>
  <p:tag name="KSO_WM_UNIT_PRESET_TEXT" val="Click here to add text."/>
  <p:tag name="KSO_WM_DIAGRAM_VIRTUALLY_FRAME" val="{&quot;height&quot;:540,&quot;left&quot;:184.1,&quot;top&quot;:0,&quot;width&quot;:337.25}"/>
</p:tagLst>
</file>

<file path=ppt/tags/tag17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434"/>
  <p:tag name="KSO_WM_UNIT_ID" val="custom20204434_2*a*1"/>
  <p:tag name="KSO_WM_UNIT_PRESET_TEXT" val="CONTENTS"/>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ID" val="custom20204434_6"/>
  <p:tag name="KSO_WM_TEMPLATE_SUBCATEGORY" val="0"/>
  <p:tag name="KSO_WM_TEMPLATE_MASTER_TYPE" val="1"/>
  <p:tag name="KSO_WM_TEMPLATE_COLOR_TYPE" val="1"/>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TEMPLATE_CATEGORY" val="custom"/>
  <p:tag name="KSO_WM_TEMPLATE_INDEX" val="20204434"/>
  <p:tag name="KSO_WM_SLIDE_LAYOUT" val="a_l"/>
  <p:tag name="KSO_WM_SLIDE_LAYOUT_CNT" val="1_1"/>
</p:tagLst>
</file>

<file path=ppt/tags/tag181.xml><?xml version="1.0" encoding="utf-8"?>
<p:tagLst xmlns:p="http://schemas.openxmlformats.org/presentationml/2006/main">
  <p:tag name="KSO_WM_SLIDE_BACKGROUND_TYPE" val="general"/>
  <p:tag name="KSO_WM_TEMPLATE_CATEGORY" val="custom"/>
  <p:tag name="KSO_WM_TEMPLATE_INDEX" val="20204434"/>
  <p:tag name="KSO_WM_UNIT_TYPE" val="i"/>
  <p:tag name="KSO_WM_UNIT_INDEX" val="1"/>
  <p:tag name="KSO_WM_UNIT_HIGHLIGHT" val="0"/>
  <p:tag name="KSO_WM_UNIT_COMPATIBLE" val="0"/>
  <p:tag name="KSO_WM_UNIT_DIAGRAM_ISNUMVISUAL" val="0"/>
  <p:tag name="KSO_WM_UNIT_DIAGRAM_ISREFERUNIT" val="0"/>
  <p:tag name="KSO_WM_UNIT_ID" val="custom20204434_9*i*1"/>
  <p:tag name="KSO_WM_UNIT_LAYERLEVEL" val="1"/>
  <p:tag name="KSO_WM_TAG_VERSION" val="1.0"/>
  <p:tag name="KSO_WM_BEAUTIFY_FLAG" val="#wm#"/>
</p:tagLst>
</file>

<file path=ppt/tags/tag182.xml><?xml version="1.0" encoding="utf-8"?>
<p:tagLst xmlns:p="http://schemas.openxmlformats.org/presentationml/2006/main">
  <p:tag name="KSO_WM_SLIDE_BACKGROUND_TYPE" val="general"/>
  <p:tag name="KSO_WM_TEMPLATE_CATEGORY" val="custom"/>
  <p:tag name="KSO_WM_TEMPLATE_INDEX" val="20204434"/>
  <p:tag name="KSO_WM_UNIT_TYPE" val="i"/>
  <p:tag name="KSO_WM_UNIT_INDEX" val="2"/>
  <p:tag name="KSO_WM_UNIT_HIGHLIGHT" val="0"/>
  <p:tag name="KSO_WM_UNIT_COMPATIBLE" val="0"/>
  <p:tag name="KSO_WM_UNIT_DIAGRAM_ISNUMVISUAL" val="0"/>
  <p:tag name="KSO_WM_UNIT_DIAGRAM_ISREFERUNIT" val="0"/>
  <p:tag name="KSO_WM_UNIT_ID" val="custom20204434_9*i*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283*1460"/>
  <p:tag name="KSO_WM_UNIT_TYPE" val="d"/>
  <p:tag name="KSO_WM_UNIT_INDEX" val="1"/>
  <p:tag name="KSO_WM_UNIT_SUPPORT_UNIT_TYPE" val="[&quot;all&quot;]"/>
  <p:tag name="KSO_WM_UNIT_BLOCK" val="0"/>
  <p:tag name="KSO_WM_TEMPLATE_CATEGORY" val="custom"/>
  <p:tag name="KSO_WM_TEMPLATE_INDEX" val="20204434"/>
  <p:tag name="KSO_WM_UNIT_ID" val="custom20204434_9*d*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9*a*1"/>
  <p:tag name="KSO_WM_UNIT_PRESET_TEXT" val="Click here to add to the title"/>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288"/>
  <p:tag name="KSO_WM_UNIT_TYPE" val="f"/>
  <p:tag name="KSO_WM_UNIT_INDEX" val="1"/>
  <p:tag name="KSO_WM_UNIT_BLOCK" val="0"/>
  <p:tag name="KSO_WM_TEMPLATE_CATEGORY" val="custom"/>
  <p:tag name="KSO_WM_TEMPLATE_INDEX" val="20204434"/>
  <p:tag name="KSO_WM_UNIT_ID" val="custom20204434_9*f*1"/>
  <p:tag name="KSO_WM_UNIT_PRESET_TEXT" val="Click here to add the text, the text is the refinement of your thought, in order to finally demonstrate the good effect of the release, please try to explain the point of view as succinctly as possible."/>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120"/>
  <p:tag name="KSO_WM_UNIT_TYPE" val="f"/>
  <p:tag name="KSO_WM_UNIT_INDEX" val="2"/>
  <p:tag name="KSO_WM_UNIT_BLOCK" val="0"/>
  <p:tag name="KSO_WM_TEMPLATE_CATEGORY" val="custom"/>
  <p:tag name="KSO_WM_TEMPLATE_INDEX" val="20204434"/>
  <p:tag name="KSO_WM_UNIT_ID" val="custom20204434_9*f*2"/>
  <p:tag name="KSO_WM_UNIT_PRESET_TEXT" val="Click here to add the text, the text is the refinement of your thought, in order to finally demonstrate the good effect of the release, please try to explain the point of view as succinctly as possible."/>
</p:tagLst>
</file>

<file path=ppt/tags/tag18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LIDE_ID" val="custom20204434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959*481"/>
  <p:tag name="KSO_WM_SLIDE_POSITION" val="0*0"/>
  <p:tag name="KSO_WM_TAG_VERSION" val="1.0"/>
  <p:tag name="KSO_WM_BEAUTIFY_FLAG" val="#wm#"/>
  <p:tag name="KSO_WM_TEMPLATE_CATEGORY" val="custom"/>
  <p:tag name="KSO_WM_TEMPLATE_INDEX" val="20204434"/>
  <p:tag name="KSO_WM_SLIDE_LAYOUT" val="a_d_f"/>
  <p:tag name="KSO_WM_SLIDE_LAYOUT_CNT" val="1_1_2"/>
</p:tagLst>
</file>

<file path=ppt/tags/tag188.xml><?xml version="1.0" encoding="utf-8"?>
<p:tagLst xmlns:p="http://schemas.openxmlformats.org/presentationml/2006/main">
  <p:tag name="KSO_WM_SLIDE_BACKGROUND_TYPE" val="frame"/>
  <p:tag name="KSO_WM_UNIT_SUBTYPE" val="h"/>
  <p:tag name="KSO_WM_TEMPLATE_CATEGORY" val="custom"/>
  <p:tag name="KSO_WM_TEMPLATE_INDEX" val="20204434"/>
  <p:tag name="KSO_WM_UNIT_ID" val="custom20204434_11*i*1"/>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Lst>
</file>

<file path=ppt/tags/tag189.xml><?xml version="1.0" encoding="utf-8"?>
<p:tagLst xmlns:p="http://schemas.openxmlformats.org/presentationml/2006/main">
  <p:tag name="KSO_WM_SLIDE_BACKGROUND_TYPE" val="frame"/>
  <p:tag name="KSO_WM_TEMPLATE_CATEGORY" val="custom"/>
  <p:tag name="KSO_WM_TEMPLATE_INDEX" val="20204434"/>
  <p:tag name="KSO_WM_UNIT_TYPE" val="i"/>
  <p:tag name="KSO_WM_UNIT_INDEX" val="1"/>
  <p:tag name="KSO_WM_UNIT_HIGHLIGHT" val="0"/>
  <p:tag name="KSO_WM_UNIT_COMPATIBLE" val="0"/>
  <p:tag name="KSO_WM_UNIT_DIAGRAM_ISNUMVISUAL" val="0"/>
  <p:tag name="KSO_WM_UNIT_DIAGRAM_ISREFERUNIT" val="0"/>
  <p:tag name="KSO_WM_DIAGRAM_GROUP_CODE" val="l1-2"/>
  <p:tag name="KSO_WM_UNIT_ID" val="custom20204434_11*i*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frame"/>
  <p:tag name="KSO_WM_TEMPLATE_CATEGORY" val="custom"/>
  <p:tag name="KSO_WM_TEMPLATE_INDEX" val="20204434"/>
  <p:tag name="KSO_WM_UNIT_TYPE" val="i"/>
  <p:tag name="KSO_WM_UNIT_INDEX" val="2"/>
  <p:tag name="KSO_WM_UNIT_HIGHLIGHT" val="0"/>
  <p:tag name="KSO_WM_UNIT_COMPATIBLE" val="0"/>
  <p:tag name="KSO_WM_UNIT_DIAGRAM_ISNUMVISUAL" val="0"/>
  <p:tag name="KSO_WM_UNIT_DIAGRAM_ISREFERUNIT" val="0"/>
  <p:tag name="KSO_WM_DIAGRAM_GROUP_CODE" val="l1-2"/>
  <p:tag name="KSO_WM_UNIT_ID" val="custom20204434_11*i*2"/>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2"/>
  <p:tag name="KSO_WM_UNIT_BLOCK" val="0"/>
  <p:tag name="KSO_WM_UNIT_SM_LIMIT_TYPE" val="1"/>
  <p:tag name="KSO_WM_UNIT_IS_LAYOUT_DIAGRAM" val="1"/>
  <p:tag name="KSO_WM_TEMPLATE_CATEGORY" val="custom"/>
  <p:tag name="KSO_WM_TEMPLATE_INDEX" val="20204434"/>
  <p:tag name="KSO_WM_UNIT_ID" val="custom20204434_11*l_z*1_2"/>
  <p:tag name="KSO_WM_DIAGRAM_VIRTUALLY_FRAME" val="{&quot;height&quot;:333.39448818897637,&quot;left&quot;:42.90275590551181,&quot;top&quot;:123.65,&quot;width&quot;:863.5472440944883}"/>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2"/>
  <p:tag name="KSO_WM_DIAGRAM_GROUP_CODE" val="l1-2"/>
  <p:tag name="KSO_WM_UNIT_TYPE" val="l_h_a"/>
  <p:tag name="KSO_WM_UNIT_INDEX" val="1_1_1"/>
  <p:tag name="KSO_WM_UNIT_BLOCK" val="0"/>
  <p:tag name="KSO_WM_UNIT_IS_LAYOUT_DIAGRAM" val="1"/>
  <p:tag name="KSO_WM_TEMPLATE_CATEGORY" val="custom"/>
  <p:tag name="KSO_WM_TEMPLATE_INDEX" val="20204434"/>
  <p:tag name="KSO_WM_UNIT_ID" val="custom20204434_11*l_h_a*1_1_1"/>
  <p:tag name="KSO_WM_UNIT_PRESET_TEXT" val="Enter title"/>
  <p:tag name="KSO_WM_DIAGRAM_VIRTUALLY_FRAME" val="{&quot;height&quot;:333.39448818897637,&quot;left&quot;:42.90275590551181,&quot;top&quot;:123.65,&quot;width&quot;:863.5472440944883}"/>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1_1"/>
  <p:tag name="KSO_WM_UNIT_BLOCK" val="0"/>
  <p:tag name="KSO_WM_UNIT_IS_LAYOUT_DIAGRAM" val="1"/>
  <p:tag name="KSO_WM_TEMPLATE_CATEGORY" val="custom"/>
  <p:tag name="KSO_WM_TEMPLATE_INDEX" val="20204434"/>
  <p:tag name="KSO_WM_UNIT_ID" val="custom20204434_11*l_h_i*1_1_1"/>
  <p:tag name="KSO_WM_DIAGRAM_VIRTUALLY_FRAME" val="{&quot;height&quot;:333.39448818897637,&quot;left&quot;:42.90275590551181,&quot;top&quot;:123.65,&quot;width&quot;:863.5472440944883}"/>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2"/>
  <p:tag name="KSO_WM_DIAGRAM_GROUP_CODE" val="l1-2"/>
  <p:tag name="KSO_WM_UNIT_TYPE" val="l_h_a"/>
  <p:tag name="KSO_WM_UNIT_INDEX" val="1_2_1"/>
  <p:tag name="KSO_WM_UNIT_BLOCK" val="0"/>
  <p:tag name="KSO_WM_UNIT_IS_LAYOUT_DIAGRAM" val="1"/>
  <p:tag name="KSO_WM_TEMPLATE_CATEGORY" val="custom"/>
  <p:tag name="KSO_WM_TEMPLATE_INDEX" val="20204434"/>
  <p:tag name="KSO_WM_UNIT_ID" val="custom20204434_11*l_h_a*1_2_1"/>
  <p:tag name="KSO_WM_UNIT_PRESET_TEXT" val="Enter title"/>
  <p:tag name="KSO_WM_DIAGRAM_VIRTUALLY_FRAME" val="{&quot;height&quot;:333.39448818897637,&quot;left&quot;:42.90275590551181,&quot;top&quot;:123.65,&quot;width&quot;:863.5472440944883}"/>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2_1"/>
  <p:tag name="KSO_WM_UNIT_BLOCK" val="0"/>
  <p:tag name="KSO_WM_UNIT_IS_LAYOUT_DIAGRAM" val="1"/>
  <p:tag name="KSO_WM_TEMPLATE_CATEGORY" val="custom"/>
  <p:tag name="KSO_WM_TEMPLATE_INDEX" val="20204434"/>
  <p:tag name="KSO_WM_UNIT_ID" val="custom20204434_11*l_h_i*1_2_1"/>
  <p:tag name="KSO_WM_DIAGRAM_VIRTUALLY_FRAME" val="{&quot;height&quot;:333.39448818897637,&quot;left&quot;:42.90275590551181,&quot;top&quot;:123.65,&quot;width&quot;:863.5472440944883}"/>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NOCLEAR" val="0"/>
  <p:tag name="KSO_WM_UNIT_VALUE" val="12"/>
  <p:tag name="KSO_WM_DIAGRAM_GROUP_CODE" val="l1-2"/>
  <p:tag name="KSO_WM_UNIT_TYPE" val="l_h_a"/>
  <p:tag name="KSO_WM_UNIT_INDEX" val="1_3_1"/>
  <p:tag name="KSO_WM_UNIT_BLOCK" val="0"/>
  <p:tag name="KSO_WM_UNIT_IS_LAYOUT_DIAGRAM" val="1"/>
  <p:tag name="KSO_WM_TEMPLATE_CATEGORY" val="custom"/>
  <p:tag name="KSO_WM_TEMPLATE_INDEX" val="20204434"/>
  <p:tag name="KSO_WM_UNIT_ID" val="custom20204434_11*l_h_a*1_3_1"/>
  <p:tag name="KSO_WM_UNIT_PRESET_TEXT" val="Enter title"/>
  <p:tag name="KSO_WM_DIAGRAM_VIRTUALLY_FRAME" val="{&quot;height&quot;:333.39448818897637,&quot;left&quot;:42.90275590551181,&quot;top&quot;:123.65,&quot;width&quot;:863.547244094488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DIAGRAM_GROUP_CODE" val="l1-2"/>
  <p:tag name="KSO_WM_UNIT_TYPE" val="l_h_i"/>
  <p:tag name="KSO_WM_UNIT_INDEX" val="1_3_1"/>
  <p:tag name="KSO_WM_UNIT_BLOCK" val="0"/>
  <p:tag name="KSO_WM_UNIT_IS_LAYOUT_DIAGRAM" val="1"/>
  <p:tag name="KSO_WM_TEMPLATE_CATEGORY" val="custom"/>
  <p:tag name="KSO_WM_TEMPLATE_INDEX" val="20204434"/>
  <p:tag name="KSO_WM_UNIT_ID" val="custom20204434_11*l_h_i*1_3_1"/>
  <p:tag name="KSO_WM_DIAGRAM_VIRTUALLY_FRAME" val="{&quot;height&quot;:333.39448818897637,&quot;left&quot;:42.90275590551181,&quot;top&quot;:123.65,&quot;width&quot;:863.547244094488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DIAGRAM_GROUP_CODE" val="l1-2"/>
  <p:tag name="KSO_WM_UNIT_TYPE" val="l_z"/>
  <p:tag name="KSO_WM_UNIT_INDEX" val="1_1"/>
  <p:tag name="KSO_WM_UNIT_BLOCK" val="0"/>
  <p:tag name="KSO_WM_UNIT_IS_LAYOUT_DIAGRAM" val="1"/>
  <p:tag name="KSO_WM_TEMPLATE_CATEGORY" val="custom"/>
  <p:tag name="KSO_WM_TEMPLATE_INDEX" val="20204434"/>
  <p:tag name="KSO_WM_UNIT_ID" val="custom20204434_11*l_z*1_1"/>
  <p:tag name="KSO_WM_DIAGRAM_VIRTUALLY_FRAME" val="{&quot;height&quot;:333.39448818897637,&quot;left&quot;:42.90275590551181,&quot;top&quot;:123.65,&quot;width&quot;:863.547244094488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434"/>
  <p:tag name="KSO_WM_UNIT_ID" val="custom20204434_11*a*1"/>
  <p:tag name="KSO_WM_UNIT_PRESET_TEXT" val="Click here to add to the 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quot;NaN&quot;,&quot;top&quot;:&quot;NaN&quot;,&quot;right&quot;:&quot;NaN&quot;,&quot;bottom&quot;:&quot;NaN&quot;,&quot;leftAbs&quot;:false,&quot;topAbs&quot;:false,&quot;rightAbs&quot;:false,&quot;bottomAbs&quot;:false},{&quot;type&quot;:&quot;frame&quot;,&quot;left&quot;:&quot;NaN&quot;,&quot;top&quot;:&quot;NaN&quot;,&quot;right&quot;:&quot;NaN&quot;,&quot;bottom&quot;:&quot;NaN&quot;,&quot;leftAbs&quot;:false,&quot;topAbs&quot;:false,&quot;rightAbs&quot;:false,&quot;bottomAbs&quot;:false}]}"/>
  <p:tag name="KSO_WM_SLIDE_BACKGROUND" val="[&quot;general&quot;,&quot;frame&quot;]"/>
  <p:tag name="KSO_WM_SLIDE_RATIO" val="1.777778"/>
  <p:tag name="KSO_WM_SLIDE_ID" val="custom20204434_11"/>
  <p:tag name="KSO_WM_TEMPLATE_SUBCATEGORY" val="0"/>
  <p:tag name="KSO_WM_TEMPLATE_MASTER_TYPE" val="1"/>
  <p:tag name="KSO_WM_TEMPLATE_COLOR_TYPE" val="1"/>
  <p:tag name="KSO_WM_SLIDE_TYPE" val="text"/>
  <p:tag name="KSO_WM_SLIDE_SUBTYPE" val="diag"/>
  <p:tag name="KSO_WM_SLIDE_ITEM_CNT" val="3"/>
  <p:tag name="KSO_WM_SLIDE_INDEX" val="11"/>
  <p:tag name="KSO_WM_SLIDE_SIZE" val="863.547*331.494"/>
  <p:tag name="KSO_WM_SLIDE_POSITION" val="48.3028*160.6"/>
  <p:tag name="KSO_WM_DIAGRAM_GROUP_CODE" val="l1-2"/>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201.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TEXT_FILL_FORE_SCHEMECOLOR_INDEX" val="13"/>
  <p:tag name="KSO_WM_UNIT_TEXT_FILL_TYPE" val="1"/>
  <p:tag name="KSO_WM_UNIT_USESOURCEFORMAT_APPLY" val="1"/>
  <p:tag name="KSO_WM_TEMPLATE_INDEX" val="20238254"/>
  <p:tag name="KSO_WM_UNIT_ID" val="custom20238254_1*a*1"/>
  <p:tag name="KSO_WM_UNIT_PRESET_TEXT" val="Your title here"/>
</p:tagLst>
</file>

<file path=ppt/tags/tag202.xml><?xml version="1.0" encoding="utf-8"?>
<p:tagLst xmlns:p="http://schemas.openxmlformats.org/presentationml/2006/main">
  <p:tag name="KSO_WM_BEAUTIFY_FLAG" val="#wm#"/>
  <p:tag name="KSO_WM_UNIT_VALUE" val="1904*1519"/>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54_1*d*1"/>
  <p:tag name="KSO_WM_TEMPLATE_CATEGORY" val="custom"/>
  <p:tag name="KSO_WM_TEMPLATE_INDEX" val="20238254"/>
  <p:tag name="KSO_WM_UNIT_LAYERLEVEL" val="1"/>
  <p:tag name="KSO_WM_TAG_VERSION" val="3.0"/>
  <p:tag name="KSO_WM_UNIT_LINE_FORE_SCHEMECOLOR_INDEX" val="1"/>
  <p:tag name="KSO_WM_UNIT_LINE_FILL_TYPE" val="2"/>
  <p:tag name="KSO_WM_UNIT_USESOURCEFORMAT_APPLY" val="1"/>
</p:tagLst>
</file>

<file path=ppt/tags/tag203.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4_3*l_h_f*1_1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0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44_3*l_h_a*1_1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05.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44_3*l_h_i*1_1_1"/>
  <p:tag name="KSO_WM_TEMPLATE_CATEGORY" val="diagram"/>
  <p:tag name="KSO_WM_TEMPLATE_INDEX" val="20237944"/>
  <p:tag name="KSO_WM_UNIT_LAYERLEVEL" val="1_1_1"/>
  <p:tag name="KSO_WM_TAG_VERSION" val="3.0"/>
  <p:tag name="KSO_WM_BEAUTIFY_FLAG" val="#wm#"/>
  <p:tag name="KSO_WM_UNIT_PRESET_TEXT" val="01"/>
  <p:tag name="KSO_WM_UNIT_LINE_FORE_SCHEMECOLOR_INDEX" val="5"/>
  <p:tag name="KSO_WM_UNIT_TEXT_FILL_FORE_SCHEMECOLOR_INDEX" val="1"/>
  <p:tag name="KSO_WM_UNIT_TEXT_FILL_TYPE" val="1"/>
  <p:tag name="KSO_WM_UNIT_LINE_FILL_TYPE" val="2"/>
  <p:tag name="KSO_WM_UNIT_USESOURCEFORMAT_APPLY" val="1"/>
</p:tagLst>
</file>

<file path=ppt/tags/tag206.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44_3*l_h_f*1_2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07.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44_3*l_h_a*1_2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08.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7944_3*l_h_i*1_2_1"/>
  <p:tag name="KSO_WM_TEMPLATE_CATEGORY" val="diagram"/>
  <p:tag name="KSO_WM_TEMPLATE_INDEX" val="20237944"/>
  <p:tag name="KSO_WM_UNIT_LAYERLEVEL" val="1_1_1"/>
  <p:tag name="KSO_WM_TAG_VERSION" val="3.0"/>
  <p:tag name="KSO_WM_BEAUTIFY_FLAG" val="#wm#"/>
  <p:tag name="KSO_WM_UNIT_PRESET_TEXT" val="02"/>
  <p:tag name="KSO_WM_UNIT_LINE_FORE_SCHEMECOLOR_INDEX" val="5"/>
  <p:tag name="KSO_WM_UNIT_TEXT_FILL_FORE_SCHEMECOLOR_INDEX" val="1"/>
  <p:tag name="KSO_WM_UNIT_TEXT_FILL_TYPE" val="1"/>
  <p:tag name="KSO_WM_UNIT_LINE_FILL_TYPE" val="2"/>
  <p:tag name="KSO_WM_UNIT_USESOURCEFORMAT_APPLY" val="1"/>
</p:tagLst>
</file>

<file path=ppt/tags/tag209.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44_3*l_h_f*1_3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44_3*l_h_a*1_3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11.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7944_3*l_h_i*1_3_1"/>
  <p:tag name="KSO_WM_TEMPLATE_CATEGORY" val="diagram"/>
  <p:tag name="KSO_WM_TEMPLATE_INDEX" val="20237944"/>
  <p:tag name="KSO_WM_UNIT_LAYERLEVEL" val="1_1_1"/>
  <p:tag name="KSO_WM_TAG_VERSION" val="3.0"/>
  <p:tag name="KSO_WM_BEAUTIFY_FLAG" val="#wm#"/>
  <p:tag name="KSO_WM_UNIT_PRESET_TEXT" val="03"/>
  <p:tag name="KSO_WM_UNIT_LINE_FORE_SCHEMECOLOR_INDEX" val="5"/>
  <p:tag name="KSO_WM_UNIT_TEXT_FILL_FORE_SCHEMECOLOR_INDEX" val="1"/>
  <p:tag name="KSO_WM_UNIT_TEXT_FILL_TYPE" val="1"/>
  <p:tag name="KSO_WM_UNIT_LINE_FILL_TYPE" val="2"/>
  <p:tag name="KSO_WM_UNIT_USESOURCEFORMAT_APPLY" val="1"/>
</p:tagLst>
</file>

<file path=ppt/tags/tag212.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44_3*l_h_f*1_4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1"/>
</p:tagLst>
</file>

<file path=ppt/tags/tag213.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7944_3*l_h_a*1_4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1"/>
</p:tagLst>
</file>

<file path=ppt/tags/tag214.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7,&quot;top&quot;:119.96861445869982,&quot;width&quot;:414.6362992125984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7944_3*l_h_i*1_4_1"/>
  <p:tag name="KSO_WM_TEMPLATE_CATEGORY" val="diagram"/>
  <p:tag name="KSO_WM_TEMPLATE_INDEX" val="20237944"/>
  <p:tag name="KSO_WM_UNIT_LAYERLEVEL" val="1_1_1"/>
  <p:tag name="KSO_WM_TAG_VERSION" val="3.0"/>
  <p:tag name="KSO_WM_BEAUTIFY_FLAG" val="#wm#"/>
  <p:tag name="KSO_WM_UNIT_PRESET_TEXT" val="04"/>
  <p:tag name="KSO_WM_UNIT_LINE_FORE_SCHEMECOLOR_INDEX" val="5"/>
  <p:tag name="KSO_WM_UNIT_TEXT_FILL_FORE_SCHEMECOLOR_INDEX" val="1"/>
  <p:tag name="KSO_WM_UNIT_TEXT_FILL_TYPE" val="1"/>
  <p:tag name="KSO_WM_UNIT_LINE_FILL_TYPE" val="2"/>
  <p:tag name="KSO_WM_UNIT_USESOURCEFORMAT_APPLY" val="1"/>
</p:tagLst>
</file>

<file path=ppt/tags/tag21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4.6*361.249"/>
  <p:tag name="KSO_WM_SLIDE_POSITION" val="54.7*125.201"/>
  <p:tag name="KSO_WM_SLIDE_LAYOUT" val="a_d_l"/>
  <p:tag name="KSO_WM_SLIDE_LAYOUT_CNT" val="1_1_1"/>
  <p:tag name="KSO_WM_SPECIAL_SOURCE" val="bdnull"/>
  <p:tag name="KSO_WM_DIAGRAM_GROUP_CODE" val="l1-1"/>
  <p:tag name="KSO_WM_SLIDE_DIAGTYPE" val="l"/>
  <p:tag name="KSO_WM_TEMPLATE_INDEX" val="20238254"/>
  <p:tag name="KSO_WM_TEMPLATE_SUBCATEGORY" val="0"/>
  <p:tag name="KSO_WM_SLIDE_INDEX" val="1"/>
  <p:tag name="KSO_WM_TAG_VERSION" val="3.0"/>
  <p:tag name="KSO_WM_SLIDE_ID" val="custom20238254_1"/>
  <p:tag name="KSO_WM_SLIDE_ITEM_CNT" val="3"/>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15*a*1"/>
  <p:tag name="KSO_WM_UNIT_PRESET_TEXT" val="Click here to add to the title"/>
</p:tagLst>
</file>

<file path=ppt/tags/tag217.xml><?xml version="1.0" encoding="utf-8"?>
<p:tagLst xmlns:p="http://schemas.openxmlformats.org/presentationml/2006/main">
  <p:tag name="KSO_WM_SLIDE_ID" val="custom20204434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863*444"/>
  <p:tag name="KSO_WM_SLIDE_POSITION" val="47*47"/>
  <p:tag name="KSO_WM_TAG_VERSION" val="1.0"/>
  <p:tag name="KSO_WM_BEAUTIFY_FLAG" val="#wm#"/>
  <p:tag name="KSO_WM_TEMPLATE_CATEGORY" val="custom"/>
  <p:tag name="KSO_WM_TEMPLATE_INDEX" val="20204434"/>
  <p:tag name="KSO_WM_SLIDE_LAYOUT" val="a_d"/>
  <p:tag name="KSO_WM_SLIDE_LAYOUT_CNT" val="1_3"/>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15*a*1"/>
  <p:tag name="KSO_WM_UNIT_PRESET_TEXT" val="Click here to add to the title"/>
</p:tagLst>
</file>

<file path=ppt/tags/tag219.xml><?xml version="1.0" encoding="utf-8"?>
<p:tagLst xmlns:p="http://schemas.openxmlformats.org/presentationml/2006/main">
  <p:tag name="KSO_WM_SLIDE_ID" val="custom20204434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863*444"/>
  <p:tag name="KSO_WM_SLIDE_POSITION" val="47*47"/>
  <p:tag name="KSO_WM_TAG_VERSION" val="1.0"/>
  <p:tag name="KSO_WM_BEAUTIFY_FLAG" val="#wm#"/>
  <p:tag name="KSO_WM_TEMPLATE_CATEGORY" val="custom"/>
  <p:tag name="KSO_WM_TEMPLATE_INDEX" val="20204434"/>
  <p:tag name="KSO_WM_SLIDE_LAYOUT" val="a_d"/>
  <p:tag name="KSO_WM_SLIDE_LAYOUT_CNT" val="1_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15*a*1"/>
  <p:tag name="KSO_WM_UNIT_PRESET_TEXT" val="Click here to add to the title"/>
</p:tagLst>
</file>

<file path=ppt/tags/tag221.xml><?xml version="1.0" encoding="utf-8"?>
<p:tagLst xmlns:p="http://schemas.openxmlformats.org/presentationml/2006/main">
  <p:tag name="KSO_WM_SLIDE_ID" val="custom20204434_15"/>
  <p:tag name="KSO_WM_TEMPLATE_SUBCATEGORY" val="0"/>
  <p:tag name="KSO_WM_TEMPLATE_MASTER_TYPE" val="1"/>
  <p:tag name="KSO_WM_TEMPLATE_COLOR_TYPE" val="1"/>
  <p:tag name="KSO_WM_SLIDE_TYPE" val="text"/>
  <p:tag name="KSO_WM_SLIDE_SUBTYPE" val="picTxt"/>
  <p:tag name="KSO_WM_SLIDE_ITEM_CNT" val="0"/>
  <p:tag name="KSO_WM_SLIDE_INDEX" val="15"/>
  <p:tag name="KSO_WM_SLIDE_SIZE" val="863*444"/>
  <p:tag name="KSO_WM_SLIDE_POSITION" val="47*47"/>
  <p:tag name="KSO_WM_TAG_VERSION" val="1.0"/>
  <p:tag name="KSO_WM_BEAUTIFY_FLAG" val="#wm#"/>
  <p:tag name="KSO_WM_TEMPLATE_CATEGORY" val="custom"/>
  <p:tag name="KSO_WM_TEMPLATE_INDEX" val="20204434"/>
  <p:tag name="KSO_WM_SLIDE_LAYOUT" val="a_d"/>
  <p:tag name="KSO_WM_SLIDE_LAYOUT_CNT" val="1_3"/>
</p:tagLst>
</file>

<file path=ppt/tags/tag222.xml><?xml version="1.0" encoding="utf-8"?>
<p:tagLst xmlns:p="http://schemas.openxmlformats.org/presentationml/2006/main">
  <p:tag name="KSO_WM_SLIDE_BACKGROUND_TYPE" val="frame"/>
  <p:tag name="KSO_WM_UNIT_SUBTYPE" val="h"/>
  <p:tag name="KSO_WM_TEMPLATE_CATEGORY" val="custom"/>
  <p:tag name="KSO_WM_TEMPLATE_INDEX" val="20204434"/>
  <p:tag name="KSO_WM_UNIT_ID" val="custom20204434_24*i*1"/>
  <p:tag name="KSO_WM_UNIT_TYPE" val="i"/>
  <p:tag name="KSO_WM_UNIT_INDEX" val="1"/>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frame"/>
  <p:tag name="KSO_WM_TEMPLATE_CATEGORY" val="custom"/>
  <p:tag name="KSO_WM_TEMPLATE_INDEX" val="20204434"/>
  <p:tag name="KSO_WM_UNIT_TYPE" val="i"/>
  <p:tag name="KSO_WM_UNIT_INDEX" val="1"/>
  <p:tag name="KSO_WM_UNIT_HIGHLIGHT" val="0"/>
  <p:tag name="KSO_WM_UNIT_COMPATIBLE" val="0"/>
  <p:tag name="KSO_WM_UNIT_DIAGRAM_ISNUMVISUAL" val="0"/>
  <p:tag name="KSO_WM_UNIT_DIAGRAM_ISREFERUNIT" val="0"/>
  <p:tag name="KSO_WM_DIAGRAM_GROUP_CODE" val="l1-4"/>
  <p:tag name="KSO_WM_UNIT_ID" val="custom20204434_24*i*1"/>
  <p:tag name="KSO_WM_UNIT_LAYERLEVEL" val="1"/>
  <p:tag name="KSO_WM_TAG_VERSION" val="1.0"/>
  <p:tag name="KSO_WM_BEAUTIFY_FLAG" val="#wm#"/>
</p:tagLst>
</file>

<file path=ppt/tags/tag224.xml><?xml version="1.0" encoding="utf-8"?>
<p:tagLst xmlns:p="http://schemas.openxmlformats.org/presentationml/2006/main">
  <p:tag name="KSO_WM_SLIDE_BACKGROUND_TYPE" val="frame"/>
  <p:tag name="KSO_WM_TEMPLATE_CATEGORY" val="custom"/>
  <p:tag name="KSO_WM_TEMPLATE_INDEX" val="20204434"/>
  <p:tag name="KSO_WM_UNIT_TYPE" val="i"/>
  <p:tag name="KSO_WM_UNIT_INDEX" val="2"/>
  <p:tag name="KSO_WM_UNIT_HIGHLIGHT" val="0"/>
  <p:tag name="KSO_WM_UNIT_COMPATIBLE" val="0"/>
  <p:tag name="KSO_WM_UNIT_DIAGRAM_ISNUMVISUAL" val="0"/>
  <p:tag name="KSO_WM_UNIT_DIAGRAM_ISREFERUNIT" val="0"/>
  <p:tag name="KSO_WM_DIAGRAM_GROUP_CODE" val="l1-4"/>
  <p:tag name="KSO_WM_UNIT_ID" val="custom20204434_24*i*2"/>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BLOCK" val="0"/>
  <p:tag name="KSO_WM_TEMPLATE_CATEGORY" val="custom"/>
  <p:tag name="KSO_WM_TEMPLATE_INDEX" val="20204434"/>
  <p:tag name="KSO_WM_UNIT_ID" val="custom20204434_24*a*1"/>
  <p:tag name="KSO_WM_DIAGRAM_GROUP_CODE" val="l1-4"/>
  <p:tag name="KSO_WM_UNIT_PRESET_TEXT" val="Click here to add to the title"/>
</p:tagLst>
</file>

<file path=ppt/tags/tag226.xml><?xml version="1.0" encoding="utf-8"?>
<p:tagLst xmlns:p="http://schemas.openxmlformats.org/presentationml/2006/main">
  <p:tag name="KSO_WM_UNIT_COLOR_SCHEME_SHAPE_ID" val="8"/>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1_1"/>
  <p:tag name="KSO_WM_UNIT_LAYERLEVEL" val="1_1_1"/>
  <p:tag name="KSO_WM_TAG_VERSION" val="1.0"/>
  <p:tag name="KSO_WM_BEAUTIFY_FLAG" val="#wm#"/>
  <p:tag name="KSO_WM_TEMPLATE_CATEGORY" val="custom"/>
  <p:tag name="KSO_WM_TEMPLATE_INDEX" val="20204434"/>
  <p:tag name="KSO_WM_UNIT_ID" val="custom20204434_24*l_h_i*1_1_1"/>
  <p:tag name="KSO_WM_UNIT_DIAGRAM_MODELTYPE" val="stripeEnum"/>
  <p:tag name="KSO_WM_DIAGRAM_VIRTUALLY_FRAME" val="{&quot;height&quot;:360.0000787401575,&quot;left&quot;:112.19976377952756,&quot;top&quot;:126.75401574803149,&quot;width&quot;:735.6}"/>
</p:tagLst>
</file>

<file path=ppt/tags/tag227.xml><?xml version="1.0" encoding="utf-8"?>
<p:tagLst xmlns:p="http://schemas.openxmlformats.org/presentationml/2006/main">
  <p:tag name="KSO_WM_UNIT_COLOR_SCHEME_SHAPE_ID" val="16"/>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4"/>
  <p:tag name="KSO_WM_UNIT_TYPE" val="l_h_i"/>
  <p:tag name="KSO_WM_UNIT_INDEX" val="1_1_2"/>
  <p:tag name="KSO_WM_UNIT_LAYERLEVEL" val="1_1_1"/>
  <p:tag name="KSO_WM_TAG_VERSION" val="1.0"/>
  <p:tag name="KSO_WM_BEAUTIFY_FLAG" val="#wm#"/>
  <p:tag name="KSO_WM_TEMPLATE_CATEGORY" val="custom"/>
  <p:tag name="KSO_WM_TEMPLATE_INDEX" val="20204434"/>
  <p:tag name="KSO_WM_UNIT_ID" val="custom20204434_24*l_h_i*1_1_2"/>
  <p:tag name="KSO_WM_UNIT_DIAGRAM_MODELTYPE" val="stripeEnum"/>
  <p:tag name="KSO_WM_DIAGRAM_VIRTUALLY_FRAME" val="{&quot;height&quot;:360.0000787401575,&quot;left&quot;:112.19976377952756,&quot;top&quot;:126.75401574803149,&quot;width&quot;:735.6}"/>
</p:tagLst>
</file>

<file path=ppt/tags/tag228.xml><?xml version="1.0" encoding="utf-8"?>
<p:tagLst xmlns:p="http://schemas.openxmlformats.org/presentationml/2006/main">
  <p:tag name="KSO_WM_UNIT_COLOR_SCHEME_SHAPE_ID" val="31"/>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1_3"/>
  <p:tag name="KSO_WM_UNIT_LAYERLEVEL" val="1_1_1"/>
  <p:tag name="KSO_WM_TAG_VERSION" val="1.0"/>
  <p:tag name="KSO_WM_BEAUTIFY_FLAG" val="#wm#"/>
  <p:tag name="KSO_WM_TEMPLATE_CATEGORY" val="custom"/>
  <p:tag name="KSO_WM_TEMPLATE_INDEX" val="20204434"/>
  <p:tag name="KSO_WM_UNIT_ID" val="custom20204434_24*l_h_i*1_1_3"/>
  <p:tag name="KSO_WM_UNIT_DIAGRAM_MODELTYPE" val="stripeEnum"/>
  <p:tag name="KSO_WM_DIAGRAM_VIRTUALLY_FRAME" val="{&quot;height&quot;:360.0000787401575,&quot;left&quot;:112.19976377952756,&quot;top&quot;:126.75401574803149,&quot;width&quot;:735.6}"/>
</p:tagLst>
</file>

<file path=ppt/tags/tag229.xml><?xml version="1.0" encoding="utf-8"?>
<p:tagLst xmlns:p="http://schemas.openxmlformats.org/presentationml/2006/main">
  <p:tag name="KSO_WM_UNIT_COLOR_SCHEME_SHAPE_ID" val="32"/>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SUBTYPE" val="d"/>
  <p:tag name="KSO_WM_UNIT_TYPE" val="l_h_i"/>
  <p:tag name="KSO_WM_UNIT_INDEX" val="1_1_4"/>
  <p:tag name="KSO_WM_UNIT_LAYERLEVEL" val="1_1_1"/>
  <p:tag name="KSO_WM_TAG_VERSION" val="1.0"/>
  <p:tag name="KSO_WM_BEAUTIFY_FLAG" val="#wm#"/>
  <p:tag name="KSO_WM_TEMPLATE_CATEGORY" val="custom"/>
  <p:tag name="KSO_WM_TEMPLATE_INDEX" val="20204434"/>
  <p:tag name="KSO_WM_UNIT_ID" val="custom20204434_24*l_h_i*1_1_4"/>
  <p:tag name="KSO_WM_UNIT_DIAGRAM_MODELTYPE" val="stripeEnum"/>
  <p:tag name="KSO_WM_DIAGRAM_VIRTUALLY_FRAME" val="{&quot;height&quot;:360.0000787401575,&quot;left&quot;:112.19976377952756,&quot;top&quot;:126.75401574803149,&quot;width&quot;:735.6}"/>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COLOR_SCHEME_SHAPE_ID" val="58"/>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2_1"/>
  <p:tag name="KSO_WM_UNIT_LAYERLEVEL" val="1_1_1"/>
  <p:tag name="KSO_WM_TAG_VERSION" val="1.0"/>
  <p:tag name="KSO_WM_BEAUTIFY_FLAG" val="#wm#"/>
  <p:tag name="KSO_WM_TEMPLATE_CATEGORY" val="custom"/>
  <p:tag name="KSO_WM_TEMPLATE_INDEX" val="20204434"/>
  <p:tag name="KSO_WM_UNIT_ID" val="custom20204434_24*l_h_i*1_2_1"/>
  <p:tag name="KSO_WM_UNIT_DIAGRAM_MODELTYPE" val="stripeEnum"/>
  <p:tag name="KSO_WM_DIAGRAM_VIRTUALLY_FRAME" val="{&quot;height&quot;:360.0000787401575,&quot;left&quot;:112.19976377952756,&quot;top&quot;:126.75401574803149,&quot;width&quot;:735.6}"/>
</p:tagLst>
</file>

<file path=ppt/tags/tag231.xml><?xml version="1.0" encoding="utf-8"?>
<p:tagLst xmlns:p="http://schemas.openxmlformats.org/presentationml/2006/main">
  <p:tag name="KSO_WM_UNIT_COLOR_SCHEME_SHAPE_ID" val="59"/>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4"/>
  <p:tag name="KSO_WM_UNIT_TYPE" val="l_h_i"/>
  <p:tag name="KSO_WM_UNIT_INDEX" val="1_2_2"/>
  <p:tag name="KSO_WM_UNIT_LAYERLEVEL" val="1_1_1"/>
  <p:tag name="KSO_WM_TAG_VERSION" val="1.0"/>
  <p:tag name="KSO_WM_BEAUTIFY_FLAG" val="#wm#"/>
  <p:tag name="KSO_WM_TEMPLATE_CATEGORY" val="custom"/>
  <p:tag name="KSO_WM_TEMPLATE_INDEX" val="20204434"/>
  <p:tag name="KSO_WM_UNIT_ID" val="custom20204434_24*l_h_i*1_2_2"/>
  <p:tag name="KSO_WM_UNIT_DIAGRAM_MODELTYPE" val="stripeEnum"/>
  <p:tag name="KSO_WM_DIAGRAM_VIRTUALLY_FRAME" val="{&quot;height&quot;:360.0000787401575,&quot;left&quot;:112.19976377952756,&quot;top&quot;:126.75401574803149,&quot;width&quot;:735.6}"/>
</p:tagLst>
</file>

<file path=ppt/tags/tag232.xml><?xml version="1.0" encoding="utf-8"?>
<p:tagLst xmlns:p="http://schemas.openxmlformats.org/presentationml/2006/main">
  <p:tag name="KSO_WM_UNIT_COLOR_SCHEME_SHAPE_ID" val="63"/>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2_3"/>
  <p:tag name="KSO_WM_UNIT_LAYERLEVEL" val="1_1_1"/>
  <p:tag name="KSO_WM_TAG_VERSION" val="1.0"/>
  <p:tag name="KSO_WM_BEAUTIFY_FLAG" val="#wm#"/>
  <p:tag name="KSO_WM_TEMPLATE_CATEGORY" val="custom"/>
  <p:tag name="KSO_WM_TEMPLATE_INDEX" val="20204434"/>
  <p:tag name="KSO_WM_UNIT_ID" val="custom20204434_24*l_h_i*1_2_3"/>
  <p:tag name="KSO_WM_UNIT_DIAGRAM_MODELTYPE" val="stripeEnum"/>
  <p:tag name="KSO_WM_DIAGRAM_VIRTUALLY_FRAME" val="{&quot;height&quot;:360.0000787401575,&quot;left&quot;:112.19976377952756,&quot;top&quot;:126.75401574803149,&quot;width&quot;:735.6}"/>
</p:tagLst>
</file>

<file path=ppt/tags/tag233.xml><?xml version="1.0" encoding="utf-8"?>
<p:tagLst xmlns:p="http://schemas.openxmlformats.org/presentationml/2006/main">
  <p:tag name="KSO_WM_UNIT_COLOR_SCHEME_SHAPE_ID" val="64"/>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SUBTYPE" val="d"/>
  <p:tag name="KSO_WM_UNIT_TYPE" val="l_h_i"/>
  <p:tag name="KSO_WM_UNIT_INDEX" val="1_2_4"/>
  <p:tag name="KSO_WM_UNIT_LAYERLEVEL" val="1_1_1"/>
  <p:tag name="KSO_WM_TAG_VERSION" val="1.0"/>
  <p:tag name="KSO_WM_BEAUTIFY_FLAG" val="#wm#"/>
  <p:tag name="KSO_WM_TEMPLATE_CATEGORY" val="custom"/>
  <p:tag name="KSO_WM_TEMPLATE_INDEX" val="20204434"/>
  <p:tag name="KSO_WM_UNIT_ID" val="custom20204434_24*l_h_i*1_2_4"/>
  <p:tag name="KSO_WM_UNIT_DIAGRAM_MODELTYPE" val="stripeEnum"/>
  <p:tag name="KSO_WM_DIAGRAM_VIRTUALLY_FRAME" val="{&quot;height&quot;:360.0000787401575,&quot;left&quot;:112.19976377952756,&quot;top&quot;:126.75401574803149,&quot;width&quot;:735.6}"/>
</p:tagLst>
</file>

<file path=ppt/tags/tag234.xml><?xml version="1.0" encoding="utf-8"?>
<p:tagLst xmlns:p="http://schemas.openxmlformats.org/presentationml/2006/main">
  <p:tag name="KSO_WM_UNIT_COLOR_SCHEME_SHAPE_ID" val="25"/>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3_1"/>
  <p:tag name="KSO_WM_UNIT_LAYERLEVEL" val="1_1_1"/>
  <p:tag name="KSO_WM_TAG_VERSION" val="1.0"/>
  <p:tag name="KSO_WM_BEAUTIFY_FLAG" val="#wm#"/>
  <p:tag name="KSO_WM_TEMPLATE_CATEGORY" val="custom"/>
  <p:tag name="KSO_WM_TEMPLATE_INDEX" val="20204434"/>
  <p:tag name="KSO_WM_UNIT_ID" val="custom20204434_24*l_h_i*1_3_1"/>
  <p:tag name="KSO_WM_UNIT_DIAGRAM_MODELTYPE" val="stripeEnum"/>
  <p:tag name="KSO_WM_DIAGRAM_VIRTUALLY_FRAME" val="{&quot;height&quot;:360.0000787401575,&quot;left&quot;:112.19976377952756,&quot;top&quot;:126.75401574803149,&quot;width&quot;:735.6}"/>
</p:tagLst>
</file>

<file path=ppt/tags/tag235.xml><?xml version="1.0" encoding="utf-8"?>
<p:tagLst xmlns:p="http://schemas.openxmlformats.org/presentationml/2006/main">
  <p:tag name="KSO_WM_UNIT_COLOR_SCHEME_SHAPE_ID" val="26"/>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4"/>
  <p:tag name="KSO_WM_UNIT_TYPE" val="l_h_i"/>
  <p:tag name="KSO_WM_UNIT_INDEX" val="1_3_2"/>
  <p:tag name="KSO_WM_UNIT_LAYERLEVEL" val="1_1_1"/>
  <p:tag name="KSO_WM_TAG_VERSION" val="1.0"/>
  <p:tag name="KSO_WM_BEAUTIFY_FLAG" val="#wm#"/>
  <p:tag name="KSO_WM_TEMPLATE_CATEGORY" val="custom"/>
  <p:tag name="KSO_WM_TEMPLATE_INDEX" val="20204434"/>
  <p:tag name="KSO_WM_UNIT_ID" val="custom20204434_24*l_h_i*1_3_2"/>
  <p:tag name="KSO_WM_UNIT_DIAGRAM_MODELTYPE" val="stripeEnum"/>
  <p:tag name="KSO_WM_DIAGRAM_VIRTUALLY_FRAME" val="{&quot;height&quot;:360.0000787401575,&quot;left&quot;:112.19976377952756,&quot;top&quot;:126.75401574803149,&quot;width&quot;:735.6}"/>
</p:tagLst>
</file>

<file path=ppt/tags/tag236.xml><?xml version="1.0" encoding="utf-8"?>
<p:tagLst xmlns:p="http://schemas.openxmlformats.org/presentationml/2006/main">
  <p:tag name="KSO_WM_UNIT_COLOR_SCHEME_SHAPE_ID" val="33"/>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3_3"/>
  <p:tag name="KSO_WM_UNIT_LAYERLEVEL" val="1_1_1"/>
  <p:tag name="KSO_WM_TAG_VERSION" val="1.0"/>
  <p:tag name="KSO_WM_BEAUTIFY_FLAG" val="#wm#"/>
  <p:tag name="KSO_WM_TEMPLATE_CATEGORY" val="custom"/>
  <p:tag name="KSO_WM_TEMPLATE_INDEX" val="20204434"/>
  <p:tag name="KSO_WM_UNIT_ID" val="custom20204434_24*l_h_i*1_3_3"/>
  <p:tag name="KSO_WM_UNIT_DIAGRAM_MODELTYPE" val="stripeEnum"/>
  <p:tag name="KSO_WM_DIAGRAM_VIRTUALLY_FRAME" val="{&quot;height&quot;:360.0000787401575,&quot;left&quot;:112.19976377952756,&quot;top&quot;:126.75401574803149,&quot;width&quot;:735.6}"/>
</p:tagLst>
</file>

<file path=ppt/tags/tag237.xml><?xml version="1.0" encoding="utf-8"?>
<p:tagLst xmlns:p="http://schemas.openxmlformats.org/presentationml/2006/main">
  <p:tag name="KSO_WM_UNIT_COLOR_SCHEME_SHAPE_ID" val="34"/>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SUBTYPE" val="d"/>
  <p:tag name="KSO_WM_UNIT_TYPE" val="l_h_i"/>
  <p:tag name="KSO_WM_UNIT_INDEX" val="1_3_4"/>
  <p:tag name="KSO_WM_UNIT_LAYERLEVEL" val="1_1_1"/>
  <p:tag name="KSO_WM_TAG_VERSION" val="1.0"/>
  <p:tag name="KSO_WM_BEAUTIFY_FLAG" val="#wm#"/>
  <p:tag name="KSO_WM_TEMPLATE_CATEGORY" val="custom"/>
  <p:tag name="KSO_WM_TEMPLATE_INDEX" val="20204434"/>
  <p:tag name="KSO_WM_UNIT_ID" val="custom20204434_24*l_h_i*1_3_4"/>
  <p:tag name="KSO_WM_UNIT_DIAGRAM_MODELTYPE" val="stripeEnum"/>
  <p:tag name="KSO_WM_DIAGRAM_VIRTUALLY_FRAME" val="{&quot;height&quot;:360.0000787401575,&quot;left&quot;:112.19976377952756,&quot;top&quot;:126.75401574803149,&quot;width&quot;:735.6}"/>
</p:tagLst>
</file>

<file path=ppt/tags/tag238.xml><?xml version="1.0" encoding="utf-8"?>
<p:tagLst xmlns:p="http://schemas.openxmlformats.org/presentationml/2006/main">
  <p:tag name="KSO_WM_UNIT_COLOR_SCHEME_SHAPE_ID" val="36"/>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4_2"/>
  <p:tag name="KSO_WM_UNIT_LAYERLEVEL" val="1_1_1"/>
  <p:tag name="KSO_WM_TAG_VERSION" val="1.0"/>
  <p:tag name="KSO_WM_BEAUTIFY_FLAG" val="#wm#"/>
  <p:tag name="KSO_WM_TEMPLATE_CATEGORY" val="custom"/>
  <p:tag name="KSO_WM_TEMPLATE_INDEX" val="20204434"/>
  <p:tag name="KSO_WM_UNIT_ID" val="custom20204434_24*l_h_i*1_4_2"/>
  <p:tag name="KSO_WM_UNIT_DIAGRAM_MODELTYPE" val="stripeEnum"/>
  <p:tag name="KSO_WM_DIAGRAM_VIRTUALLY_FRAME" val="{&quot;height&quot;:360.0000787401575,&quot;left&quot;:112.19976377952756,&quot;top&quot;:126.75401574803149,&quot;width&quot;:735.6}"/>
</p:tagLst>
</file>

<file path=ppt/tags/tag239.xml><?xml version="1.0" encoding="utf-8"?>
<p:tagLst xmlns:p="http://schemas.openxmlformats.org/presentationml/2006/main">
  <p:tag name="KSO_WM_UNIT_COLOR_SCHEME_SHAPE_ID" val="37"/>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4"/>
  <p:tag name="KSO_WM_UNIT_TYPE" val="l_h_i"/>
  <p:tag name="KSO_WM_UNIT_INDEX" val="1_4_3"/>
  <p:tag name="KSO_WM_UNIT_LAYERLEVEL" val="1_1_1"/>
  <p:tag name="KSO_WM_TAG_VERSION" val="1.0"/>
  <p:tag name="KSO_WM_BEAUTIFY_FLAG" val="#wm#"/>
  <p:tag name="KSO_WM_TEMPLATE_CATEGORY" val="custom"/>
  <p:tag name="KSO_WM_TEMPLATE_INDEX" val="20204434"/>
  <p:tag name="KSO_WM_UNIT_ID" val="custom20204434_24*l_h_i*1_4_3"/>
  <p:tag name="KSO_WM_UNIT_DIAGRAM_MODELTYPE" val="stripeEnum"/>
  <p:tag name="KSO_WM_DIAGRAM_VIRTUALLY_FRAME" val="{&quot;height&quot;:360.0000787401575,&quot;left&quot;:112.19976377952756,&quot;top&quot;:126.75401574803149,&quot;width&quot;:735.6}"/>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COLOR_SCHEME_SHAPE_ID" val="41"/>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TYPE" val="l_h_i"/>
  <p:tag name="KSO_WM_UNIT_INDEX" val="1_4_4"/>
  <p:tag name="KSO_WM_UNIT_LAYERLEVEL" val="1_1_1"/>
  <p:tag name="KSO_WM_TAG_VERSION" val="1.0"/>
  <p:tag name="KSO_WM_BEAUTIFY_FLAG" val="#wm#"/>
  <p:tag name="KSO_WM_TEMPLATE_CATEGORY" val="custom"/>
  <p:tag name="KSO_WM_TEMPLATE_INDEX" val="20204434"/>
  <p:tag name="KSO_WM_UNIT_ID" val="custom20204434_24*l_h_i*1_4_4"/>
  <p:tag name="KSO_WM_UNIT_DIAGRAM_MODELTYPE" val="stripeEnum"/>
  <p:tag name="KSO_WM_DIAGRAM_VIRTUALLY_FRAME" val="{&quot;height&quot;:360.0000787401575,&quot;left&quot;:112.19976377952756,&quot;top&quot;:126.75401574803149,&quot;width&quot;:735.6}"/>
</p:tagLst>
</file>

<file path=ppt/tags/tag241.xml><?xml version="1.0" encoding="utf-8"?>
<p:tagLst xmlns:p="http://schemas.openxmlformats.org/presentationml/2006/main">
  <p:tag name="KSO_WM_UNIT_COLOR_SCHEME_SHAPE_ID" val="42"/>
  <p:tag name="KSO_WM_UNIT_COLOR_SCHEME_PARENT_PAGE" val="0_3"/>
  <p:tag name="KSO_WM_UNIT_HIGHLIGHT" val="0"/>
  <p:tag name="KSO_WM_UNIT_COMPATIBLE" val="0"/>
  <p:tag name="KSO_WM_UNIT_DIAGRAM_ISNUMVISUAL" val="0"/>
  <p:tag name="KSO_WM_UNIT_DIAGRAM_ISREFERUNIT" val="0"/>
  <p:tag name="KSO_WM_DIAGRAM_GROUP_CODE" val="l1-4"/>
  <p:tag name="KSO_WM_UNIT_SUBTYPE" val="d"/>
  <p:tag name="KSO_WM_UNIT_TYPE" val="l_h_i"/>
  <p:tag name="KSO_WM_UNIT_INDEX" val="1_4_4"/>
  <p:tag name="KSO_WM_UNIT_LAYERLEVEL" val="1_1_1"/>
  <p:tag name="KSO_WM_TAG_VERSION" val="1.0"/>
  <p:tag name="KSO_WM_BEAUTIFY_FLAG" val="#wm#"/>
  <p:tag name="KSO_WM_TEMPLATE_CATEGORY" val="custom"/>
  <p:tag name="KSO_WM_TEMPLATE_INDEX" val="20204434"/>
  <p:tag name="KSO_WM_UNIT_ID" val="custom20204434_24*l_h_i*1_4_4"/>
  <p:tag name="KSO_WM_UNIT_DIAGRAM_MODELTYPE" val="stripeEnum"/>
  <p:tag name="KSO_WM_DIAGRAM_VIRTUALLY_FRAME" val="{&quot;height&quot;:360.0000787401575,&quot;left&quot;:112.19976377952756,&quot;top&quot;:126.75401574803149,&quot;width&quot;:735.6}"/>
</p:tagLst>
</file>

<file path=ppt/tags/tag24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SLIDE_COLORSCHEME_VERSION" val="3.2"/>
  <p:tag name="KSO_WM_SLIDE_ID" val="custom20204434_24"/>
  <p:tag name="KSO_WM_TEMPLATE_SUBCATEGORY" val="0"/>
  <p:tag name="KSO_WM_TEMPLATE_MASTER_TYPE" val="1"/>
  <p:tag name="KSO_WM_TEMPLATE_COLOR_TYPE" val="1"/>
  <p:tag name="KSO_WM_SLIDE_TYPE" val="text"/>
  <p:tag name="KSO_WM_SLIDE_SUBTYPE" val="pureTxt"/>
  <p:tag name="KSO_WM_SLIDE_ITEM_CNT" val="4"/>
  <p:tag name="KSO_WM_SLIDE_INDEX" val="24"/>
  <p:tag name="KSO_WM_SLIDE_SIZE" val="735.6*360"/>
  <p:tag name="KSO_WM_SLIDE_POSITION" val="112.2*126.754"/>
  <p:tag name="KSO_WM_DIAGRAM_GROUP_CODE" val="l1-4"/>
  <p:tag name="KSO_WM_SLIDE_DIAGTYPE" val="l"/>
  <p:tag name="KSO_WM_TAG_VERSION" val="1.0"/>
  <p:tag name="KSO_WM_BEAUTIFY_FLAG" val="#wm#"/>
  <p:tag name="KSO_WM_TEMPLATE_CATEGORY" val="custom"/>
  <p:tag name="KSO_WM_TEMPLATE_INDEX" val="20204434"/>
  <p:tag name="KSO_WM_SLIDE_LAYOUT" val="a_i_l"/>
  <p:tag name="KSO_WM_SLIDE_LAYOUT_CNT" val="1_1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1"/>
  <p:tag name="KSO_WM_UNIT_VALUE" val="10"/>
  <p:tag name="KSO_WM_UNIT_TYPE" val="a"/>
  <p:tag name="KSO_WM_UNIT_INDEX" val="1"/>
  <p:tag name="KSO_WM_UNIT_PRESET_TEXT" val="谢谢"/>
  <p:tag name="KSO_WM_TEMPLATE_CATEGORY" val="custom"/>
  <p:tag name="KSO_WM_TEMPLATE_INDEX" val="20204434"/>
  <p:tag name="KSO_WM_UNIT_ID" val="custom20204434_40*a*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26"/>
  <p:tag name="KSO_WM_UNIT_TYPE" val="b"/>
  <p:tag name="KSO_WM_UNIT_INDEX" val="1"/>
  <p:tag name="KSO_WM_TEMPLATE_CATEGORY" val="custom"/>
  <p:tag name="KSO_WM_TEMPLATE_INDEX" val="20204434"/>
  <p:tag name="KSO_WM_UNIT_ID" val="custom20204434_40*b*1"/>
  <p:tag name="KSO_WM_UNIT_PRESET_TEXT" val="Click here to add the text"/>
</p:tagLst>
</file>

<file path=ppt/tags/tag245.xml><?xml version="1.0" encoding="utf-8"?>
<p:tagLst xmlns:p="http://schemas.openxmlformats.org/presentationml/2006/main">
  <p:tag name="KSO_WM_SLIDE_ID" val="custom20204434_40"/>
  <p:tag name="KSO_WM_TEMPLATE_SUBCATEGORY" val="0"/>
  <p:tag name="KSO_WM_TEMPLATE_MASTER_TYPE" val="1"/>
  <p:tag name="KSO_WM_TEMPLATE_COLOR_TYPE" val="1"/>
  <p:tag name="KSO_WM_SLIDE_TYPE" val="endPage"/>
  <p:tag name="KSO_WM_SLIDE_SUBTYPE" val="pureTxt"/>
  <p:tag name="KSO_WM_SLIDE_ITEM_CNT" val="0"/>
  <p:tag name="KSO_WM_SLIDE_INDEX" val="40"/>
  <p:tag name="KSO_WM_TAG_VERSION" val="1.0"/>
  <p:tag name="KSO_WM_BEAUTIFY_FLAG" val="#wm#"/>
  <p:tag name="KSO_WM_TEMPLATE_CATEGORY" val="custom"/>
  <p:tag name="KSO_WM_TEMPLATE_INDEX" val="20204434"/>
  <p:tag name="KSO_WM_SLIDE_LAYOUT" val="a_b"/>
  <p:tag name="KSO_WM_SLIDE_LAYOUT_CNT" val="1_1"/>
</p:tagLst>
</file>

<file path=ppt/tags/tag246.xml><?xml version="1.0" encoding="utf-8"?>
<p:tagLst xmlns:p="http://schemas.openxmlformats.org/presentationml/2006/main">
  <p:tag name="resource_record_key" val="{&quot;65&quot;:[20204434],&quot;70&quot;:[331955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UNIT_BK_DARK_LIGHT" val="2"/>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UNIT_BK_DARK_LIGHT" val="2"/>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TYPE" val="i"/>
  <p:tag name="KSO_WM_UNIT_SUBTYPE" val="h"/>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UNIT_BK_DARK_LIGHT" val="2"/>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4434">
      <a:dk1>
        <a:srgbClr val="000000"/>
      </a:dk1>
      <a:lt1>
        <a:srgbClr val="FFFFFF"/>
      </a:lt1>
      <a:dk2>
        <a:srgbClr val="ECEEF0"/>
      </a:dk2>
      <a:lt2>
        <a:srgbClr val="FBFBFC"/>
      </a:lt2>
      <a:accent1>
        <a:srgbClr val="3A71AF"/>
      </a:accent1>
      <a:accent2>
        <a:srgbClr val="516798"/>
      </a:accent2>
      <a:accent3>
        <a:srgbClr val="695D80"/>
      </a:accent3>
      <a:accent4>
        <a:srgbClr val="805269"/>
      </a:accent4>
      <a:accent5>
        <a:srgbClr val="984857"/>
      </a:accent5>
      <a:accent6>
        <a:srgbClr val="AF3E3A"/>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rgbClr val="000000"/>
      </a:dk1>
      <a:lt1>
        <a:srgbClr val="FFFFFF"/>
      </a:lt1>
      <a:dk2>
        <a:srgbClr val="000000"/>
      </a:dk2>
      <a:lt2>
        <a:srgbClr val="FEFFFF"/>
      </a:lt2>
      <a:accent1>
        <a:srgbClr val="376FFF"/>
      </a:accent1>
      <a:accent2>
        <a:srgbClr val="17D594"/>
      </a:accent2>
      <a:accent3>
        <a:srgbClr val="FFC000"/>
      </a:accent3>
      <a:accent4>
        <a:srgbClr val="FF7429"/>
      </a:accent4>
      <a:accent5>
        <a:srgbClr val="F84949"/>
      </a:accent5>
      <a:accent6>
        <a:srgbClr val="8830FE"/>
      </a:accent6>
      <a:hlink>
        <a:srgbClr val="304FFE"/>
      </a:hlink>
      <a:folHlink>
        <a:srgbClr val="492067"/>
      </a:folHlink>
    </a:clrScheme>
    <a:fontScheme name="自定义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1841</Words>
  <Application>WPS Slides</Application>
  <PresentationFormat>宽屏</PresentationFormat>
  <Paragraphs>175</Paragraphs>
  <Slides>10</Slides>
  <Notes>40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SimSun</vt:lpstr>
      <vt:lpstr>Wingdings</vt:lpstr>
      <vt:lpstr>Microsoft YaHei</vt:lpstr>
      <vt:lpstr>汉仪旗黑-85S</vt:lpstr>
      <vt:lpstr>Wingdings</vt:lpstr>
      <vt:lpstr>Arial Unicode MS</vt:lpstr>
      <vt:lpstr>等线</vt:lpstr>
      <vt:lpstr>Office Theme</vt:lpstr>
      <vt:lpstr>2_Office 主题​​</vt:lpstr>
      <vt:lpstr>House Square Feet Prediction</vt:lpstr>
      <vt:lpstr>PowerPoint 演示文稿</vt:lpstr>
      <vt:lpstr>PowerPoint 演示文稿</vt:lpstr>
      <vt:lpstr>PowerPoint 演示文稿</vt:lpstr>
      <vt:lpstr>The Input Features </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2GGTFQ2</dc:creator>
  <cp:lastModifiedBy>Chandu Eddala</cp:lastModifiedBy>
  <cp:revision>278</cp:revision>
  <dcterms:created xsi:type="dcterms:W3CDTF">2018-07-25T09:21:00Z</dcterms:created>
  <dcterms:modified xsi:type="dcterms:W3CDTF">2025-04-07T12:59:46Z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1033-12.2.0.20782</vt:lpwstr>
  </property>
  <property fmtid="{D5CDD505-2E9C-101B-9397-08002B2CF9AE}" pid="3" name="ICV">
    <vt:lpwstr>5C7B3016585E4646850C6DB38B3D99E4_12</vt:lpwstr>
  </property>
</Properties>
</file>