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56" r:id="rId2"/>
    <p:sldId id="270" r:id="rId3"/>
    <p:sldId id="265" r:id="rId4"/>
    <p:sldId id="271" r:id="rId5"/>
    <p:sldId id="272" r:id="rId6"/>
    <p:sldId id="273" r:id="rId7"/>
    <p:sldId id="274" r:id="rId8"/>
    <p:sldId id="275" r:id="rId9"/>
    <p:sldId id="276" r:id="rId10"/>
    <p:sldId id="277" r:id="rId11"/>
    <p:sldId id="266" r:id="rId12"/>
    <p:sldId id="278" r:id="rId13"/>
    <p:sldId id="279" r:id="rId14"/>
    <p:sldId id="281" r:id="rId15"/>
    <p:sldId id="282" r:id="rId16"/>
    <p:sldId id="280"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C762E-2E96-4D4B-BCC1-1A7376C8B19F}" v="3" dt="2024-03-31T23:15:57.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u Gogineni" userId="6b1eb75321151975" providerId="LiveId" clId="{074C762E-2E96-4D4B-BCC1-1A7376C8B19F}"/>
    <pc:docChg chg="undo custSel addSld delSld modSld sldOrd">
      <pc:chgData name="Chandu Gogineni" userId="6b1eb75321151975" providerId="LiveId" clId="{074C762E-2E96-4D4B-BCC1-1A7376C8B19F}" dt="2024-04-29T23:28:28.118" v="1424" actId="27636"/>
      <pc:docMkLst>
        <pc:docMk/>
      </pc:docMkLst>
      <pc:sldChg chg="addSp delSp modSp mod">
        <pc:chgData name="Chandu Gogineni" userId="6b1eb75321151975" providerId="LiveId" clId="{074C762E-2E96-4D4B-BCC1-1A7376C8B19F}" dt="2024-04-01T13:21:56.508" v="484" actId="20577"/>
        <pc:sldMkLst>
          <pc:docMk/>
          <pc:sldMk cId="4143230466" sldId="256"/>
        </pc:sldMkLst>
        <pc:spChg chg="mod">
          <ac:chgData name="Chandu Gogineni" userId="6b1eb75321151975" providerId="LiveId" clId="{074C762E-2E96-4D4B-BCC1-1A7376C8B19F}" dt="2024-04-01T13:21:56.508" v="484" actId="20577"/>
          <ac:spMkLst>
            <pc:docMk/>
            <pc:sldMk cId="4143230466" sldId="256"/>
            <ac:spMk id="2" creationId="{64470F21-A5F1-8A59-E61F-1EA5F19A4D45}"/>
          </ac:spMkLst>
        </pc:spChg>
        <pc:spChg chg="add">
          <ac:chgData name="Chandu Gogineni" userId="6b1eb75321151975" providerId="LiveId" clId="{074C762E-2E96-4D4B-BCC1-1A7376C8B19F}" dt="2024-03-31T23:15:53.006" v="1"/>
          <ac:spMkLst>
            <pc:docMk/>
            <pc:sldMk cId="4143230466" sldId="256"/>
            <ac:spMk id="4" creationId="{B13B178F-A6F9-4B04-DA52-AF3A63737530}"/>
          </ac:spMkLst>
        </pc:spChg>
        <pc:spChg chg="add">
          <ac:chgData name="Chandu Gogineni" userId="6b1eb75321151975" providerId="LiveId" clId="{074C762E-2E96-4D4B-BCC1-1A7376C8B19F}" dt="2024-03-31T23:15:53.006" v="1"/>
          <ac:spMkLst>
            <pc:docMk/>
            <pc:sldMk cId="4143230466" sldId="256"/>
            <ac:spMk id="5" creationId="{08A6D6CE-1E22-0923-3B95-D565C28C4E1A}"/>
          </ac:spMkLst>
        </pc:spChg>
        <pc:spChg chg="add del mod">
          <ac:chgData name="Chandu Gogineni" userId="6b1eb75321151975" providerId="LiveId" clId="{074C762E-2E96-4D4B-BCC1-1A7376C8B19F}" dt="2024-03-31T23:16:05.899" v="6"/>
          <ac:spMkLst>
            <pc:docMk/>
            <pc:sldMk cId="4143230466" sldId="256"/>
            <ac:spMk id="6" creationId="{71008996-7FD2-E8A6-214C-2F11E86F029A}"/>
          </ac:spMkLst>
        </pc:spChg>
        <pc:spChg chg="add">
          <ac:chgData name="Chandu Gogineni" userId="6b1eb75321151975" providerId="LiveId" clId="{074C762E-2E96-4D4B-BCC1-1A7376C8B19F}" dt="2024-03-31T23:15:57.036" v="2"/>
          <ac:spMkLst>
            <pc:docMk/>
            <pc:sldMk cId="4143230466" sldId="256"/>
            <ac:spMk id="7" creationId="{F1542F2F-8205-015D-CDAC-592021FAE383}"/>
          </ac:spMkLst>
        </pc:spChg>
      </pc:sldChg>
      <pc:sldChg chg="modSp del mod">
        <pc:chgData name="Chandu Gogineni" userId="6b1eb75321151975" providerId="LiveId" clId="{074C762E-2E96-4D4B-BCC1-1A7376C8B19F}" dt="2024-04-29T22:35:17.128" v="486" actId="2696"/>
        <pc:sldMkLst>
          <pc:docMk/>
          <pc:sldMk cId="938635319" sldId="260"/>
        </pc:sldMkLst>
        <pc:spChg chg="mod">
          <ac:chgData name="Chandu Gogineni" userId="6b1eb75321151975" providerId="LiveId" clId="{074C762E-2E96-4D4B-BCC1-1A7376C8B19F}" dt="2024-03-31T23:18:13.581" v="18"/>
          <ac:spMkLst>
            <pc:docMk/>
            <pc:sldMk cId="938635319" sldId="260"/>
            <ac:spMk id="3" creationId="{2FD56878-3591-C231-2083-07423AC9FAAF}"/>
          </ac:spMkLst>
        </pc:spChg>
      </pc:sldChg>
      <pc:sldChg chg="modSp del mod">
        <pc:chgData name="Chandu Gogineni" userId="6b1eb75321151975" providerId="LiveId" clId="{074C762E-2E96-4D4B-BCC1-1A7376C8B19F}" dt="2024-04-29T22:35:17.915" v="487" actId="2696"/>
        <pc:sldMkLst>
          <pc:docMk/>
          <pc:sldMk cId="683257781" sldId="261"/>
        </pc:sldMkLst>
        <pc:spChg chg="mod">
          <ac:chgData name="Chandu Gogineni" userId="6b1eb75321151975" providerId="LiveId" clId="{074C762E-2E96-4D4B-BCC1-1A7376C8B19F}" dt="2024-03-31T23:31:20.946" v="46" actId="20577"/>
          <ac:spMkLst>
            <pc:docMk/>
            <pc:sldMk cId="683257781" sldId="261"/>
            <ac:spMk id="3" creationId="{007E17AC-5F43-D634-EDDD-BF93289DF38D}"/>
          </ac:spMkLst>
        </pc:spChg>
        <pc:spChg chg="mod">
          <ac:chgData name="Chandu Gogineni" userId="6b1eb75321151975" providerId="LiveId" clId="{074C762E-2E96-4D4B-BCC1-1A7376C8B19F}" dt="2024-03-31T23:32:48.104" v="66" actId="1036"/>
          <ac:spMkLst>
            <pc:docMk/>
            <pc:sldMk cId="683257781" sldId="261"/>
            <ac:spMk id="4" creationId="{20C8E014-A427-DB26-BBB8-671AD9357C09}"/>
          </ac:spMkLst>
        </pc:spChg>
      </pc:sldChg>
      <pc:sldChg chg="addSp modSp del mod">
        <pc:chgData name="Chandu Gogineni" userId="6b1eb75321151975" providerId="LiveId" clId="{074C762E-2E96-4D4B-BCC1-1A7376C8B19F}" dt="2024-04-29T22:35:19.230" v="488" actId="2696"/>
        <pc:sldMkLst>
          <pc:docMk/>
          <pc:sldMk cId="651314949" sldId="263"/>
        </pc:sldMkLst>
        <pc:spChg chg="mod">
          <ac:chgData name="Chandu Gogineni" userId="6b1eb75321151975" providerId="LiveId" clId="{074C762E-2E96-4D4B-BCC1-1A7376C8B19F}" dt="2024-04-01T02:16:20.727" v="163" actId="12"/>
          <ac:spMkLst>
            <pc:docMk/>
            <pc:sldMk cId="651314949" sldId="263"/>
            <ac:spMk id="2" creationId="{86D3D8FD-5AD3-47AC-1E4D-3B800DE1EC66}"/>
          </ac:spMkLst>
        </pc:spChg>
        <pc:spChg chg="mod">
          <ac:chgData name="Chandu Gogineni" userId="6b1eb75321151975" providerId="LiveId" clId="{074C762E-2E96-4D4B-BCC1-1A7376C8B19F}" dt="2024-04-01T02:16:15.753" v="160" actId="12"/>
          <ac:spMkLst>
            <pc:docMk/>
            <pc:sldMk cId="651314949" sldId="263"/>
            <ac:spMk id="3" creationId="{AE859E74-4750-CAB5-EB89-51154D61366A}"/>
          </ac:spMkLst>
        </pc:spChg>
        <pc:spChg chg="mod">
          <ac:chgData name="Chandu Gogineni" userId="6b1eb75321151975" providerId="LiveId" clId="{074C762E-2E96-4D4B-BCC1-1A7376C8B19F}" dt="2024-04-01T02:16:15.783" v="162" actId="27636"/>
          <ac:spMkLst>
            <pc:docMk/>
            <pc:sldMk cId="651314949" sldId="263"/>
            <ac:spMk id="5" creationId="{2825FB44-3491-5224-7785-1BD91F1138EB}"/>
          </ac:spMkLst>
        </pc:spChg>
        <pc:spChg chg="add mod">
          <ac:chgData name="Chandu Gogineni" userId="6b1eb75321151975" providerId="LiveId" clId="{074C762E-2E96-4D4B-BCC1-1A7376C8B19F}" dt="2024-04-01T02:16:15.753" v="160" actId="12"/>
          <ac:spMkLst>
            <pc:docMk/>
            <pc:sldMk cId="651314949" sldId="263"/>
            <ac:spMk id="6" creationId="{9F2A1BC1-01B3-9654-27BF-AB3645DF5973}"/>
          </ac:spMkLst>
        </pc:spChg>
        <pc:spChg chg="mod">
          <ac:chgData name="Chandu Gogineni" userId="6b1eb75321151975" providerId="LiveId" clId="{074C762E-2E96-4D4B-BCC1-1A7376C8B19F}" dt="2024-04-01T02:16:15.770" v="161" actId="27636"/>
          <ac:spMkLst>
            <pc:docMk/>
            <pc:sldMk cId="651314949" sldId="263"/>
            <ac:spMk id="7" creationId="{32517177-7A62-8E98-81A8-DA6EF35C382C}"/>
          </ac:spMkLst>
        </pc:spChg>
      </pc:sldChg>
      <pc:sldChg chg="modSp mod ord">
        <pc:chgData name="Chandu Gogineni" userId="6b1eb75321151975" providerId="LiveId" clId="{074C762E-2E96-4D4B-BCC1-1A7376C8B19F}" dt="2024-04-29T23:24:41.456" v="1374" actId="2711"/>
        <pc:sldMkLst>
          <pc:docMk/>
          <pc:sldMk cId="1663004222" sldId="265"/>
        </pc:sldMkLst>
        <pc:spChg chg="mod">
          <ac:chgData name="Chandu Gogineni" userId="6b1eb75321151975" providerId="LiveId" clId="{074C762E-2E96-4D4B-BCC1-1A7376C8B19F}" dt="2024-04-29T23:24:41.456" v="1374" actId="2711"/>
          <ac:spMkLst>
            <pc:docMk/>
            <pc:sldMk cId="1663004222" sldId="265"/>
            <ac:spMk id="3" creationId="{6E19A12A-7292-690B-A2A1-C9676A5DCF8D}"/>
          </ac:spMkLst>
        </pc:spChg>
      </pc:sldChg>
      <pc:sldChg chg="addSp delSp modSp mod">
        <pc:chgData name="Chandu Gogineni" userId="6b1eb75321151975" providerId="LiveId" clId="{074C762E-2E96-4D4B-BCC1-1A7376C8B19F}" dt="2024-04-29T23:21:04.047" v="1339" actId="14100"/>
        <pc:sldMkLst>
          <pc:docMk/>
          <pc:sldMk cId="173509883" sldId="266"/>
        </pc:sldMkLst>
        <pc:spChg chg="del mod">
          <ac:chgData name="Chandu Gogineni" userId="6b1eb75321151975" providerId="LiveId" clId="{074C762E-2E96-4D4B-BCC1-1A7376C8B19F}" dt="2024-04-29T23:14:48.020" v="1256" actId="478"/>
          <ac:spMkLst>
            <pc:docMk/>
            <pc:sldMk cId="173509883" sldId="266"/>
            <ac:spMk id="3" creationId="{BB2CD0E3-7189-3855-25A9-186C8A1A30E8}"/>
          </ac:spMkLst>
        </pc:spChg>
        <pc:spChg chg="add del mod">
          <ac:chgData name="Chandu Gogineni" userId="6b1eb75321151975" providerId="LiveId" clId="{074C762E-2E96-4D4B-BCC1-1A7376C8B19F}" dt="2024-04-29T23:20:42.843" v="1335"/>
          <ac:spMkLst>
            <pc:docMk/>
            <pc:sldMk cId="173509883" sldId="266"/>
            <ac:spMk id="4" creationId="{764A7351-DBB4-F609-B725-110B8AC18FFC}"/>
          </ac:spMkLst>
        </pc:spChg>
        <pc:spChg chg="mod">
          <ac:chgData name="Chandu Gogineni" userId="6b1eb75321151975" providerId="LiveId" clId="{074C762E-2E96-4D4B-BCC1-1A7376C8B19F}" dt="2024-04-01T02:18:31.262" v="174" actId="5793"/>
          <ac:spMkLst>
            <pc:docMk/>
            <pc:sldMk cId="173509883" sldId="266"/>
            <ac:spMk id="5" creationId="{6500828A-FDFB-F924-AD4A-97F1CD7FBA82}"/>
          </ac:spMkLst>
        </pc:spChg>
        <pc:spChg chg="add mod">
          <ac:chgData name="Chandu Gogineni" userId="6b1eb75321151975" providerId="LiveId" clId="{074C762E-2E96-4D4B-BCC1-1A7376C8B19F}" dt="2024-04-29T23:20:15.586" v="1334" actId="20577"/>
          <ac:spMkLst>
            <pc:docMk/>
            <pc:sldMk cId="173509883" sldId="266"/>
            <ac:spMk id="7" creationId="{10CFD878-C1C8-454A-3C31-F832BE4A5872}"/>
          </ac:spMkLst>
        </pc:spChg>
        <pc:spChg chg="del">
          <ac:chgData name="Chandu Gogineni" userId="6b1eb75321151975" providerId="LiveId" clId="{074C762E-2E96-4D4B-BCC1-1A7376C8B19F}" dt="2024-04-29T23:14:51.429" v="1257" actId="478"/>
          <ac:spMkLst>
            <pc:docMk/>
            <pc:sldMk cId="173509883" sldId="266"/>
            <ac:spMk id="10" creationId="{5D8247FB-D06F-6D09-4856-BF23777F7D26}"/>
          </ac:spMkLst>
        </pc:spChg>
        <pc:picChg chg="add mod">
          <ac:chgData name="Chandu Gogineni" userId="6b1eb75321151975" providerId="LiveId" clId="{074C762E-2E96-4D4B-BCC1-1A7376C8B19F}" dt="2024-04-29T23:20:45.416" v="1336" actId="1076"/>
          <ac:picMkLst>
            <pc:docMk/>
            <pc:sldMk cId="173509883" sldId="266"/>
            <ac:picMk id="2050" creationId="{478DF550-8DBA-2DDF-A63C-8036266D1F12}"/>
          </ac:picMkLst>
        </pc:picChg>
        <pc:picChg chg="add mod">
          <ac:chgData name="Chandu Gogineni" userId="6b1eb75321151975" providerId="LiveId" clId="{074C762E-2E96-4D4B-BCC1-1A7376C8B19F}" dt="2024-04-29T23:21:04.047" v="1339" actId="14100"/>
          <ac:picMkLst>
            <pc:docMk/>
            <pc:sldMk cId="173509883" sldId="266"/>
            <ac:picMk id="2052" creationId="{E8302B31-25EC-829B-1D6A-E41DFF9FD09C}"/>
          </ac:picMkLst>
        </pc:picChg>
      </pc:sldChg>
      <pc:sldChg chg="modSp del mod">
        <pc:chgData name="Chandu Gogineni" userId="6b1eb75321151975" providerId="LiveId" clId="{074C762E-2E96-4D4B-BCC1-1A7376C8B19F}" dt="2024-04-29T22:35:27.079" v="489" actId="2696"/>
        <pc:sldMkLst>
          <pc:docMk/>
          <pc:sldMk cId="2073254666" sldId="267"/>
        </pc:sldMkLst>
        <pc:spChg chg="mod">
          <ac:chgData name="Chandu Gogineni" userId="6b1eb75321151975" providerId="LiveId" clId="{074C762E-2E96-4D4B-BCC1-1A7376C8B19F}" dt="2024-04-01T02:40:41.256" v="220" actId="20577"/>
          <ac:spMkLst>
            <pc:docMk/>
            <pc:sldMk cId="2073254666" sldId="267"/>
            <ac:spMk id="2" creationId="{1E464833-24E7-0E99-3828-8FDB562AC7DB}"/>
          </ac:spMkLst>
        </pc:spChg>
        <pc:spChg chg="mod">
          <ac:chgData name="Chandu Gogineni" userId="6b1eb75321151975" providerId="LiveId" clId="{074C762E-2E96-4D4B-BCC1-1A7376C8B19F}" dt="2024-04-01T13:25:28.516" v="485" actId="20577"/>
          <ac:spMkLst>
            <pc:docMk/>
            <pc:sldMk cId="2073254666" sldId="267"/>
            <ac:spMk id="3" creationId="{238E7987-CA68-B549-9AC3-E7E121FEB5D3}"/>
          </ac:spMkLst>
        </pc:spChg>
      </pc:sldChg>
      <pc:sldChg chg="modSp del mod">
        <pc:chgData name="Chandu Gogineni" userId="6b1eb75321151975" providerId="LiveId" clId="{074C762E-2E96-4D4B-BCC1-1A7376C8B19F}" dt="2024-04-29T22:35:29.414" v="490" actId="2696"/>
        <pc:sldMkLst>
          <pc:docMk/>
          <pc:sldMk cId="4119637637" sldId="268"/>
        </pc:sldMkLst>
        <pc:spChg chg="mod">
          <ac:chgData name="Chandu Gogineni" userId="6b1eb75321151975" providerId="LiveId" clId="{074C762E-2E96-4D4B-BCC1-1A7376C8B19F}" dt="2024-04-01T02:48:28.078" v="266" actId="255"/>
          <ac:spMkLst>
            <pc:docMk/>
            <pc:sldMk cId="4119637637" sldId="268"/>
            <ac:spMk id="3" creationId="{64E48ACD-0A59-76BC-0723-DB84483506CA}"/>
          </ac:spMkLst>
        </pc:spChg>
      </pc:sldChg>
      <pc:sldChg chg="modSp new mod">
        <pc:chgData name="Chandu Gogineni" userId="6b1eb75321151975" providerId="LiveId" clId="{074C762E-2E96-4D4B-BCC1-1A7376C8B19F}" dt="2024-04-29T23:17:52.397" v="1272" actId="1076"/>
        <pc:sldMkLst>
          <pc:docMk/>
          <pc:sldMk cId="4241120084" sldId="270"/>
        </pc:sldMkLst>
        <pc:spChg chg="mod">
          <ac:chgData name="Chandu Gogineni" userId="6b1eb75321151975" providerId="LiveId" clId="{074C762E-2E96-4D4B-BCC1-1A7376C8B19F}" dt="2024-04-29T23:17:41.526" v="1269" actId="108"/>
          <ac:spMkLst>
            <pc:docMk/>
            <pc:sldMk cId="4241120084" sldId="270"/>
            <ac:spMk id="2" creationId="{77D5E8FD-1FE9-A932-9741-63DC652108C5}"/>
          </ac:spMkLst>
        </pc:spChg>
        <pc:spChg chg="mod">
          <ac:chgData name="Chandu Gogineni" userId="6b1eb75321151975" providerId="LiveId" clId="{074C762E-2E96-4D4B-BCC1-1A7376C8B19F}" dt="2024-04-29T23:17:52.397" v="1272" actId="1076"/>
          <ac:spMkLst>
            <pc:docMk/>
            <pc:sldMk cId="4241120084" sldId="270"/>
            <ac:spMk id="3" creationId="{16220F9E-2BE5-F49C-A434-6BDA4192D2CA}"/>
          </ac:spMkLst>
        </pc:spChg>
      </pc:sldChg>
      <pc:sldChg chg="addSp modSp new mod">
        <pc:chgData name="Chandu Gogineni" userId="6b1eb75321151975" providerId="LiveId" clId="{074C762E-2E96-4D4B-BCC1-1A7376C8B19F}" dt="2024-04-29T23:24:47.138" v="1375" actId="2711"/>
        <pc:sldMkLst>
          <pc:docMk/>
          <pc:sldMk cId="3490224899" sldId="271"/>
        </pc:sldMkLst>
        <pc:spChg chg="mod">
          <ac:chgData name="Chandu Gogineni" userId="6b1eb75321151975" providerId="LiveId" clId="{074C762E-2E96-4D4B-BCC1-1A7376C8B19F}" dt="2024-04-29T23:14:25.060" v="1251" actId="1076"/>
          <ac:spMkLst>
            <pc:docMk/>
            <pc:sldMk cId="3490224899" sldId="271"/>
            <ac:spMk id="2" creationId="{E1B6A5C6-AA42-A5E5-76AF-67D4928B05E3}"/>
          </ac:spMkLst>
        </pc:spChg>
        <pc:spChg chg="mod">
          <ac:chgData name="Chandu Gogineni" userId="6b1eb75321151975" providerId="LiveId" clId="{074C762E-2E96-4D4B-BCC1-1A7376C8B19F}" dt="2024-04-29T23:24:47.138" v="1375" actId="2711"/>
          <ac:spMkLst>
            <pc:docMk/>
            <pc:sldMk cId="3490224899" sldId="271"/>
            <ac:spMk id="3" creationId="{AC5BAB9D-9801-DF3B-417D-6BE8FAB9D872}"/>
          </ac:spMkLst>
        </pc:spChg>
        <pc:picChg chg="add mod">
          <ac:chgData name="Chandu Gogineni" userId="6b1eb75321151975" providerId="LiveId" clId="{074C762E-2E96-4D4B-BCC1-1A7376C8B19F}" dt="2024-04-29T22:43:31.212" v="794" actId="14100"/>
          <ac:picMkLst>
            <pc:docMk/>
            <pc:sldMk cId="3490224899" sldId="271"/>
            <ac:picMk id="5" creationId="{288F74B2-E42C-7F75-D066-8BF289BCDE71}"/>
          </ac:picMkLst>
        </pc:picChg>
        <pc:picChg chg="add mod">
          <ac:chgData name="Chandu Gogineni" userId="6b1eb75321151975" providerId="LiveId" clId="{074C762E-2E96-4D4B-BCC1-1A7376C8B19F}" dt="2024-04-29T22:51:42.940" v="799" actId="14100"/>
          <ac:picMkLst>
            <pc:docMk/>
            <pc:sldMk cId="3490224899" sldId="271"/>
            <ac:picMk id="7" creationId="{6F4FC87B-8FE1-C6D3-A8F3-C52D3E20EF56}"/>
          </ac:picMkLst>
        </pc:picChg>
      </pc:sldChg>
      <pc:sldChg chg="addSp delSp modSp new mod">
        <pc:chgData name="Chandu Gogineni" userId="6b1eb75321151975" providerId="LiveId" clId="{074C762E-2E96-4D4B-BCC1-1A7376C8B19F}" dt="2024-04-29T22:57:21.220" v="1019" actId="1076"/>
        <pc:sldMkLst>
          <pc:docMk/>
          <pc:sldMk cId="3410194824" sldId="272"/>
        </pc:sldMkLst>
        <pc:spChg chg="del">
          <ac:chgData name="Chandu Gogineni" userId="6b1eb75321151975" providerId="LiveId" clId="{074C762E-2E96-4D4B-BCC1-1A7376C8B19F}" dt="2024-04-29T22:52:41.521" v="806" actId="478"/>
          <ac:spMkLst>
            <pc:docMk/>
            <pc:sldMk cId="3410194824" sldId="272"/>
            <ac:spMk id="2" creationId="{31326D7E-563A-FD6A-96BE-D497B7F4BE67}"/>
          </ac:spMkLst>
        </pc:spChg>
        <pc:spChg chg="mod">
          <ac:chgData name="Chandu Gogineni" userId="6b1eb75321151975" providerId="LiveId" clId="{074C762E-2E96-4D4B-BCC1-1A7376C8B19F}" dt="2024-04-29T22:56:29.906" v="990" actId="1076"/>
          <ac:spMkLst>
            <pc:docMk/>
            <pc:sldMk cId="3410194824" sldId="272"/>
            <ac:spMk id="3" creationId="{3D270B35-4013-C4FC-B5E7-3B56E92ACC88}"/>
          </ac:spMkLst>
        </pc:spChg>
        <pc:picChg chg="add mod">
          <ac:chgData name="Chandu Gogineni" userId="6b1eb75321151975" providerId="LiveId" clId="{074C762E-2E96-4D4B-BCC1-1A7376C8B19F}" dt="2024-04-29T22:57:21.220" v="1019" actId="1076"/>
          <ac:picMkLst>
            <pc:docMk/>
            <pc:sldMk cId="3410194824" sldId="272"/>
            <ac:picMk id="5" creationId="{3120D181-381D-8038-176D-C0690763C203}"/>
          </ac:picMkLst>
        </pc:picChg>
        <pc:picChg chg="add mod">
          <ac:chgData name="Chandu Gogineni" userId="6b1eb75321151975" providerId="LiveId" clId="{074C762E-2E96-4D4B-BCC1-1A7376C8B19F}" dt="2024-04-29T22:57:11.156" v="1006" actId="1036"/>
          <ac:picMkLst>
            <pc:docMk/>
            <pc:sldMk cId="3410194824" sldId="272"/>
            <ac:picMk id="7" creationId="{0F063E3A-0750-B75E-9148-81FAB3EDC407}"/>
          </ac:picMkLst>
        </pc:picChg>
        <pc:picChg chg="add mod">
          <ac:chgData name="Chandu Gogineni" userId="6b1eb75321151975" providerId="LiveId" clId="{074C762E-2E96-4D4B-BCC1-1A7376C8B19F}" dt="2024-04-29T22:57:14.966" v="1017" actId="1036"/>
          <ac:picMkLst>
            <pc:docMk/>
            <pc:sldMk cId="3410194824" sldId="272"/>
            <ac:picMk id="9" creationId="{17ED2551-AB8A-8337-8265-46C0EE991B1E}"/>
          </ac:picMkLst>
        </pc:picChg>
      </pc:sldChg>
      <pc:sldChg chg="addSp delSp modSp new mod">
        <pc:chgData name="Chandu Gogineni" userId="6b1eb75321151975" providerId="LiveId" clId="{074C762E-2E96-4D4B-BCC1-1A7376C8B19F}" dt="2024-04-29T23:23:36.529" v="1366" actId="113"/>
        <pc:sldMkLst>
          <pc:docMk/>
          <pc:sldMk cId="500382157" sldId="273"/>
        </pc:sldMkLst>
        <pc:spChg chg="mod">
          <ac:chgData name="Chandu Gogineni" userId="6b1eb75321151975" providerId="LiveId" clId="{074C762E-2E96-4D4B-BCC1-1A7376C8B19F}" dt="2024-04-29T23:18:37.853" v="1276" actId="1076"/>
          <ac:spMkLst>
            <pc:docMk/>
            <pc:sldMk cId="500382157" sldId="273"/>
            <ac:spMk id="2" creationId="{BB69FF84-5DF0-5FB7-E626-E5702AEA855F}"/>
          </ac:spMkLst>
        </pc:spChg>
        <pc:spChg chg="del">
          <ac:chgData name="Chandu Gogineni" userId="6b1eb75321151975" providerId="LiveId" clId="{074C762E-2E96-4D4B-BCC1-1A7376C8B19F}" dt="2024-04-29T23:09:16.725" v="1050"/>
          <ac:spMkLst>
            <pc:docMk/>
            <pc:sldMk cId="500382157" sldId="273"/>
            <ac:spMk id="3" creationId="{80AB11C3-1E13-E125-ADCD-9615EBAECC42}"/>
          </ac:spMkLst>
        </pc:spChg>
        <pc:spChg chg="add mod">
          <ac:chgData name="Chandu Gogineni" userId="6b1eb75321151975" providerId="LiveId" clId="{074C762E-2E96-4D4B-BCC1-1A7376C8B19F}" dt="2024-04-29T23:23:36.529" v="1366" actId="113"/>
          <ac:spMkLst>
            <pc:docMk/>
            <pc:sldMk cId="500382157" sldId="273"/>
            <ac:spMk id="4" creationId="{927A27F6-E0A1-71EF-BC62-545554ED4BF3}"/>
          </ac:spMkLst>
        </pc:spChg>
      </pc:sldChg>
      <pc:sldChg chg="addSp delSp modSp new mod">
        <pc:chgData name="Chandu Gogineni" userId="6b1eb75321151975" providerId="LiveId" clId="{074C762E-2E96-4D4B-BCC1-1A7376C8B19F}" dt="2024-04-29T23:23:32.069" v="1364" actId="27636"/>
        <pc:sldMkLst>
          <pc:docMk/>
          <pc:sldMk cId="3770948986" sldId="274"/>
        </pc:sldMkLst>
        <pc:spChg chg="del">
          <ac:chgData name="Chandu Gogineni" userId="6b1eb75321151975" providerId="LiveId" clId="{074C762E-2E96-4D4B-BCC1-1A7376C8B19F}" dt="2024-04-29T23:10:55.677" v="1125" actId="478"/>
          <ac:spMkLst>
            <pc:docMk/>
            <pc:sldMk cId="3770948986" sldId="274"/>
            <ac:spMk id="2" creationId="{F290A6D8-3A0A-034B-6BDE-F11EE478E7FE}"/>
          </ac:spMkLst>
        </pc:spChg>
        <pc:spChg chg="del">
          <ac:chgData name="Chandu Gogineni" userId="6b1eb75321151975" providerId="LiveId" clId="{074C762E-2E96-4D4B-BCC1-1A7376C8B19F}" dt="2024-04-29T23:10:42.136" v="1122" actId="478"/>
          <ac:spMkLst>
            <pc:docMk/>
            <pc:sldMk cId="3770948986" sldId="274"/>
            <ac:spMk id="3" creationId="{C5634DC5-8017-49A4-0D4A-135E670505BD}"/>
          </ac:spMkLst>
        </pc:spChg>
        <pc:spChg chg="add mod">
          <ac:chgData name="Chandu Gogineni" userId="6b1eb75321151975" providerId="LiveId" clId="{074C762E-2E96-4D4B-BCC1-1A7376C8B19F}" dt="2024-04-29T23:23:32.069" v="1364" actId="27636"/>
          <ac:spMkLst>
            <pc:docMk/>
            <pc:sldMk cId="3770948986" sldId="274"/>
            <ac:spMk id="5" creationId="{FA71BDF5-D4A0-15EB-99AC-73A1884AAF58}"/>
          </ac:spMkLst>
        </pc:spChg>
        <pc:spChg chg="add mod">
          <ac:chgData name="Chandu Gogineni" userId="6b1eb75321151975" providerId="LiveId" clId="{074C762E-2E96-4D4B-BCC1-1A7376C8B19F}" dt="2024-04-29T23:11:46.819" v="1179" actId="1076"/>
          <ac:spMkLst>
            <pc:docMk/>
            <pc:sldMk cId="3770948986" sldId="274"/>
            <ac:spMk id="6" creationId="{CEC0885C-7B41-CA64-9A0C-E2A6546F22F3}"/>
          </ac:spMkLst>
        </pc:spChg>
      </pc:sldChg>
      <pc:sldChg chg="addSp delSp modSp new mod setBg">
        <pc:chgData name="Chandu Gogineni" userId="6b1eb75321151975" providerId="LiveId" clId="{074C762E-2E96-4D4B-BCC1-1A7376C8B19F}" dt="2024-04-29T23:24:24.437" v="1369" actId="2711"/>
        <pc:sldMkLst>
          <pc:docMk/>
          <pc:sldMk cId="4112902414" sldId="275"/>
        </pc:sldMkLst>
        <pc:spChg chg="del mod">
          <ac:chgData name="Chandu Gogineni" userId="6b1eb75321151975" providerId="LiveId" clId="{074C762E-2E96-4D4B-BCC1-1A7376C8B19F}" dt="2024-04-29T23:11:41.563" v="1177" actId="21"/>
          <ac:spMkLst>
            <pc:docMk/>
            <pc:sldMk cId="4112902414" sldId="275"/>
            <ac:spMk id="2" creationId="{CEC0885C-7B41-CA64-9A0C-E2A6546F22F3}"/>
          </ac:spMkLst>
        </pc:spChg>
        <pc:spChg chg="mod">
          <ac:chgData name="Chandu Gogineni" userId="6b1eb75321151975" providerId="LiveId" clId="{074C762E-2E96-4D4B-BCC1-1A7376C8B19F}" dt="2024-04-29T23:24:24.437" v="1369" actId="2711"/>
          <ac:spMkLst>
            <pc:docMk/>
            <pc:sldMk cId="4112902414" sldId="275"/>
            <ac:spMk id="3" creationId="{7465A9E9-0700-4037-20A3-31AF015B4DE8}"/>
          </ac:spMkLst>
        </pc:spChg>
        <pc:spChg chg="add mod">
          <ac:chgData name="Chandu Gogineni" userId="6b1eb75321151975" providerId="LiveId" clId="{074C762E-2E96-4D4B-BCC1-1A7376C8B19F}" dt="2024-04-29T23:19:27.149" v="1284" actId="108"/>
          <ac:spMkLst>
            <pc:docMk/>
            <pc:sldMk cId="4112902414" sldId="275"/>
            <ac:spMk id="5" creationId="{C798F753-880D-7E2F-A175-E89BD07DD6B8}"/>
          </ac:spMkLst>
        </pc:spChg>
      </pc:sldChg>
      <pc:sldChg chg="modSp new mod">
        <pc:chgData name="Chandu Gogineni" userId="6b1eb75321151975" providerId="LiveId" clId="{074C762E-2E96-4D4B-BCC1-1A7376C8B19F}" dt="2024-04-29T23:24:29.160" v="1371" actId="27636"/>
        <pc:sldMkLst>
          <pc:docMk/>
          <pc:sldMk cId="4201259890" sldId="276"/>
        </pc:sldMkLst>
        <pc:spChg chg="mod">
          <ac:chgData name="Chandu Gogineni" userId="6b1eb75321151975" providerId="LiveId" clId="{074C762E-2E96-4D4B-BCC1-1A7376C8B19F}" dt="2024-04-29T23:19:31.549" v="1285" actId="108"/>
          <ac:spMkLst>
            <pc:docMk/>
            <pc:sldMk cId="4201259890" sldId="276"/>
            <ac:spMk id="2" creationId="{E1580C62-B8E9-8143-8771-AD5AE8D9C1FB}"/>
          </ac:spMkLst>
        </pc:spChg>
        <pc:spChg chg="mod">
          <ac:chgData name="Chandu Gogineni" userId="6b1eb75321151975" providerId="LiveId" clId="{074C762E-2E96-4D4B-BCC1-1A7376C8B19F}" dt="2024-04-29T23:24:29.160" v="1371" actId="27636"/>
          <ac:spMkLst>
            <pc:docMk/>
            <pc:sldMk cId="4201259890" sldId="276"/>
            <ac:spMk id="3" creationId="{A72A5998-B2F6-FCBD-4141-0F3D5B65288E}"/>
          </ac:spMkLst>
        </pc:spChg>
      </pc:sldChg>
      <pc:sldChg chg="modSp new mod">
        <pc:chgData name="Chandu Gogineni" userId="6b1eb75321151975" providerId="LiveId" clId="{074C762E-2E96-4D4B-BCC1-1A7376C8B19F}" dt="2024-04-29T23:24:34.362" v="1372" actId="2711"/>
        <pc:sldMkLst>
          <pc:docMk/>
          <pc:sldMk cId="1386541674" sldId="277"/>
        </pc:sldMkLst>
        <pc:spChg chg="mod">
          <ac:chgData name="Chandu Gogineni" userId="6b1eb75321151975" providerId="LiveId" clId="{074C762E-2E96-4D4B-BCC1-1A7376C8B19F}" dt="2024-04-29T23:13:42.546" v="1228" actId="20577"/>
          <ac:spMkLst>
            <pc:docMk/>
            <pc:sldMk cId="1386541674" sldId="277"/>
            <ac:spMk id="2" creationId="{0D735E5D-B4B1-E68B-0BAC-2D196E0DBDC0}"/>
          </ac:spMkLst>
        </pc:spChg>
        <pc:spChg chg="mod">
          <ac:chgData name="Chandu Gogineni" userId="6b1eb75321151975" providerId="LiveId" clId="{074C762E-2E96-4D4B-BCC1-1A7376C8B19F}" dt="2024-04-29T23:24:34.362" v="1372" actId="2711"/>
          <ac:spMkLst>
            <pc:docMk/>
            <pc:sldMk cId="1386541674" sldId="277"/>
            <ac:spMk id="3" creationId="{35E7E706-A509-7321-C130-BDA87FC82C15}"/>
          </ac:spMkLst>
        </pc:spChg>
      </pc:sldChg>
      <pc:sldChg chg="addSp delSp modSp new mod">
        <pc:chgData name="Chandu Gogineni" userId="6b1eb75321151975" providerId="LiveId" clId="{074C762E-2E96-4D4B-BCC1-1A7376C8B19F}" dt="2024-04-29T23:23:15.976" v="1360" actId="14100"/>
        <pc:sldMkLst>
          <pc:docMk/>
          <pc:sldMk cId="2712798024" sldId="278"/>
        </pc:sldMkLst>
        <pc:spChg chg="del">
          <ac:chgData name="Chandu Gogineni" userId="6b1eb75321151975" providerId="LiveId" clId="{074C762E-2E96-4D4B-BCC1-1A7376C8B19F}" dt="2024-04-29T23:23:09.188" v="1358" actId="478"/>
          <ac:spMkLst>
            <pc:docMk/>
            <pc:sldMk cId="2712798024" sldId="278"/>
            <ac:spMk id="2" creationId="{47443364-2D7D-D0DA-56F9-0EE9FEA51D6E}"/>
          </ac:spMkLst>
        </pc:spChg>
        <pc:spChg chg="del">
          <ac:chgData name="Chandu Gogineni" userId="6b1eb75321151975" providerId="LiveId" clId="{074C762E-2E96-4D4B-BCC1-1A7376C8B19F}" dt="2024-04-29T23:21:45.906" v="1341"/>
          <ac:spMkLst>
            <pc:docMk/>
            <pc:sldMk cId="2712798024" sldId="278"/>
            <ac:spMk id="3" creationId="{EAB0552A-4680-7D75-3E92-DCC07FE53C52}"/>
          </ac:spMkLst>
        </pc:spChg>
        <pc:picChg chg="add mod">
          <ac:chgData name="Chandu Gogineni" userId="6b1eb75321151975" providerId="LiveId" clId="{074C762E-2E96-4D4B-BCC1-1A7376C8B19F}" dt="2024-04-29T23:23:06.395" v="1357" actId="1076"/>
          <ac:picMkLst>
            <pc:docMk/>
            <pc:sldMk cId="2712798024" sldId="278"/>
            <ac:picMk id="5" creationId="{EB4A7105-F412-35C0-82A8-90E6A4BA22F8}"/>
          </ac:picMkLst>
        </pc:picChg>
        <pc:picChg chg="add mod">
          <ac:chgData name="Chandu Gogineni" userId="6b1eb75321151975" providerId="LiveId" clId="{074C762E-2E96-4D4B-BCC1-1A7376C8B19F}" dt="2024-04-29T23:23:15.976" v="1360" actId="14100"/>
          <ac:picMkLst>
            <pc:docMk/>
            <pc:sldMk cId="2712798024" sldId="278"/>
            <ac:picMk id="3074" creationId="{3E44759E-0608-30D0-30D5-E08C656A2427}"/>
          </ac:picMkLst>
        </pc:picChg>
      </pc:sldChg>
      <pc:sldChg chg="addSp delSp modSp new add del mod">
        <pc:chgData name="Chandu Gogineni" userId="6b1eb75321151975" providerId="LiveId" clId="{074C762E-2E96-4D4B-BCC1-1A7376C8B19F}" dt="2024-04-29T23:26:42.749" v="1382" actId="2696"/>
        <pc:sldMkLst>
          <pc:docMk/>
          <pc:sldMk cId="2365590261" sldId="279"/>
        </pc:sldMkLst>
        <pc:spChg chg="del">
          <ac:chgData name="Chandu Gogineni" userId="6b1eb75321151975" providerId="LiveId" clId="{074C762E-2E96-4D4B-BCC1-1A7376C8B19F}" dt="2024-04-29T23:22:25.823" v="1349"/>
          <ac:spMkLst>
            <pc:docMk/>
            <pc:sldMk cId="2365590261" sldId="279"/>
            <ac:spMk id="3" creationId="{5626677D-8452-6E10-2394-46D37B35CBAB}"/>
          </ac:spMkLst>
        </pc:spChg>
        <pc:picChg chg="add mod">
          <ac:chgData name="Chandu Gogineni" userId="6b1eb75321151975" providerId="LiveId" clId="{074C762E-2E96-4D4B-BCC1-1A7376C8B19F}" dt="2024-04-29T23:22:33.776" v="1352" actId="1076"/>
          <ac:picMkLst>
            <pc:docMk/>
            <pc:sldMk cId="2365590261" sldId="279"/>
            <ac:picMk id="5" creationId="{5B2D57B3-4200-17C0-1CAC-EA4358CFE6C5}"/>
          </ac:picMkLst>
        </pc:picChg>
        <pc:picChg chg="add mod">
          <ac:chgData name="Chandu Gogineni" userId="6b1eb75321151975" providerId="LiveId" clId="{074C762E-2E96-4D4B-BCC1-1A7376C8B19F}" dt="2024-04-29T23:22:35.102" v="1353" actId="1076"/>
          <ac:picMkLst>
            <pc:docMk/>
            <pc:sldMk cId="2365590261" sldId="279"/>
            <ac:picMk id="4098" creationId="{97D1D5DC-41CF-C18D-EBF6-18EF86E2DD95}"/>
          </ac:picMkLst>
        </pc:picChg>
      </pc:sldChg>
      <pc:sldChg chg="modSp new mod">
        <pc:chgData name="Chandu Gogineni" userId="6b1eb75321151975" providerId="LiveId" clId="{074C762E-2E96-4D4B-BCC1-1A7376C8B19F}" dt="2024-04-29T23:27:15.155" v="1407" actId="27636"/>
        <pc:sldMkLst>
          <pc:docMk/>
          <pc:sldMk cId="2332409080" sldId="280"/>
        </pc:sldMkLst>
        <pc:spChg chg="mod">
          <ac:chgData name="Chandu Gogineni" userId="6b1eb75321151975" providerId="LiveId" clId="{074C762E-2E96-4D4B-BCC1-1A7376C8B19F}" dt="2024-04-29T23:27:05.209" v="1405" actId="20577"/>
          <ac:spMkLst>
            <pc:docMk/>
            <pc:sldMk cId="2332409080" sldId="280"/>
            <ac:spMk id="2" creationId="{F4D25F5D-9031-5105-6034-976721CA9AFE}"/>
          </ac:spMkLst>
        </pc:spChg>
        <pc:spChg chg="mod">
          <ac:chgData name="Chandu Gogineni" userId="6b1eb75321151975" providerId="LiveId" clId="{074C762E-2E96-4D4B-BCC1-1A7376C8B19F}" dt="2024-04-29T23:27:15.155" v="1407" actId="27636"/>
          <ac:spMkLst>
            <pc:docMk/>
            <pc:sldMk cId="2332409080" sldId="280"/>
            <ac:spMk id="3" creationId="{D513C910-3011-873D-F2B2-EDCC4E9E26A0}"/>
          </ac:spMkLst>
        </pc:spChg>
      </pc:sldChg>
      <pc:sldChg chg="new del">
        <pc:chgData name="Chandu Gogineni" userId="6b1eb75321151975" providerId="LiveId" clId="{074C762E-2E96-4D4B-BCC1-1A7376C8B19F}" dt="2024-04-29T23:25:08.638" v="1376" actId="47"/>
        <pc:sldMkLst>
          <pc:docMk/>
          <pc:sldMk cId="3207466615" sldId="280"/>
        </pc:sldMkLst>
      </pc:sldChg>
      <pc:sldChg chg="new del">
        <pc:chgData name="Chandu Gogineni" userId="6b1eb75321151975" providerId="LiveId" clId="{074C762E-2E96-4D4B-BCC1-1A7376C8B19F}" dt="2024-04-29T23:26:36.350" v="1380" actId="2696"/>
        <pc:sldMkLst>
          <pc:docMk/>
          <pc:sldMk cId="4252568771" sldId="280"/>
        </pc:sldMkLst>
      </pc:sldChg>
      <pc:sldChg chg="add del">
        <pc:chgData name="Chandu Gogineni" userId="6b1eb75321151975" providerId="LiveId" clId="{074C762E-2E96-4D4B-BCC1-1A7376C8B19F}" dt="2024-04-29T23:26:48.278" v="1385"/>
        <pc:sldMkLst>
          <pc:docMk/>
          <pc:sldMk cId="1368475211" sldId="281"/>
        </pc:sldMkLst>
      </pc:sldChg>
      <pc:sldChg chg="new del">
        <pc:chgData name="Chandu Gogineni" userId="6b1eb75321151975" providerId="LiveId" clId="{074C762E-2E96-4D4B-BCC1-1A7376C8B19F}" dt="2024-04-29T23:25:09.436" v="1377" actId="47"/>
        <pc:sldMkLst>
          <pc:docMk/>
          <pc:sldMk cId="1528748954" sldId="281"/>
        </pc:sldMkLst>
      </pc:sldChg>
      <pc:sldChg chg="modSp new mod">
        <pc:chgData name="Chandu Gogineni" userId="6b1eb75321151975" providerId="LiveId" clId="{074C762E-2E96-4D4B-BCC1-1A7376C8B19F}" dt="2024-04-29T23:28:28.118" v="1424" actId="27636"/>
        <pc:sldMkLst>
          <pc:docMk/>
          <pc:sldMk cId="2013782809" sldId="281"/>
        </pc:sldMkLst>
        <pc:spChg chg="mod">
          <ac:chgData name="Chandu Gogineni" userId="6b1eb75321151975" providerId="LiveId" clId="{074C762E-2E96-4D4B-BCC1-1A7376C8B19F}" dt="2024-04-29T23:28:01.047" v="1414" actId="20577"/>
          <ac:spMkLst>
            <pc:docMk/>
            <pc:sldMk cId="2013782809" sldId="281"/>
            <ac:spMk id="2" creationId="{6A407CAD-19B5-1554-DE7F-11ABFAEDC951}"/>
          </ac:spMkLst>
        </pc:spChg>
        <pc:spChg chg="mod">
          <ac:chgData name="Chandu Gogineni" userId="6b1eb75321151975" providerId="LiveId" clId="{074C762E-2E96-4D4B-BCC1-1A7376C8B19F}" dt="2024-04-29T23:28:28.118" v="1424" actId="27636"/>
          <ac:spMkLst>
            <pc:docMk/>
            <pc:sldMk cId="2013782809" sldId="281"/>
            <ac:spMk id="3" creationId="{311AC95D-3F06-4080-5B34-EBC24BF70996}"/>
          </ac:spMkLst>
        </pc:spChg>
      </pc:sldChg>
      <pc:sldChg chg="new del">
        <pc:chgData name="Chandu Gogineni" userId="6b1eb75321151975" providerId="LiveId" clId="{074C762E-2E96-4D4B-BCC1-1A7376C8B19F}" dt="2024-04-29T23:25:10.131" v="1378" actId="47"/>
        <pc:sldMkLst>
          <pc:docMk/>
          <pc:sldMk cId="390665975" sldId="282"/>
        </pc:sldMkLst>
      </pc:sldChg>
      <pc:sldChg chg="modSp new mod">
        <pc:chgData name="Chandu Gogineni" userId="6b1eb75321151975" providerId="LiveId" clId="{074C762E-2E96-4D4B-BCC1-1A7376C8B19F}" dt="2024-04-29T23:28:24.791" v="1422" actId="27636"/>
        <pc:sldMkLst>
          <pc:docMk/>
          <pc:sldMk cId="3195107832" sldId="282"/>
        </pc:sldMkLst>
        <pc:spChg chg="mod">
          <ac:chgData name="Chandu Gogineni" userId="6b1eb75321151975" providerId="LiveId" clId="{074C762E-2E96-4D4B-BCC1-1A7376C8B19F}" dt="2024-04-29T23:28:07.389" v="1419" actId="20577"/>
          <ac:spMkLst>
            <pc:docMk/>
            <pc:sldMk cId="3195107832" sldId="282"/>
            <ac:spMk id="2" creationId="{B40FAE53-33A6-CB7E-02AC-EC6BCB6124B0}"/>
          </ac:spMkLst>
        </pc:spChg>
        <pc:spChg chg="mod">
          <ac:chgData name="Chandu Gogineni" userId="6b1eb75321151975" providerId="LiveId" clId="{074C762E-2E96-4D4B-BCC1-1A7376C8B19F}" dt="2024-04-29T23:28:24.791" v="1422" actId="27636"/>
          <ac:spMkLst>
            <pc:docMk/>
            <pc:sldMk cId="3195107832" sldId="282"/>
            <ac:spMk id="3" creationId="{68C56149-EBEE-DAA1-FB4B-562A48DD6540}"/>
          </ac:spMkLst>
        </pc:spChg>
      </pc:sldChg>
    </pc:docChg>
  </pc:docChgLst>
  <pc:docChgLst>
    <pc:chgData name="Chandu Gogineni" userId="6b1eb75321151975" providerId="LiveId" clId="{6D47D823-D7C4-4EDE-9497-B4E5E5B7EB2A}"/>
    <pc:docChg chg="undo custSel addSld delSld modSld modMainMaster">
      <pc:chgData name="Chandu Gogineni" userId="6b1eb75321151975" providerId="LiveId" clId="{6D47D823-D7C4-4EDE-9497-B4E5E5B7EB2A}" dt="2024-03-21T02:08:55.689" v="1673"/>
      <pc:docMkLst>
        <pc:docMk/>
      </pc:docMkLst>
      <pc:sldChg chg="modSp mod">
        <pc:chgData name="Chandu Gogineni" userId="6b1eb75321151975" providerId="LiveId" clId="{6D47D823-D7C4-4EDE-9497-B4E5E5B7EB2A}" dt="2024-03-21T01:47:28.154" v="1363" actId="20577"/>
        <pc:sldMkLst>
          <pc:docMk/>
          <pc:sldMk cId="4143230466" sldId="256"/>
        </pc:sldMkLst>
        <pc:spChg chg="mod">
          <ac:chgData name="Chandu Gogineni" userId="6b1eb75321151975" providerId="LiveId" clId="{6D47D823-D7C4-4EDE-9497-B4E5E5B7EB2A}" dt="2024-03-21T00:28:23.992" v="1223" actId="20577"/>
          <ac:spMkLst>
            <pc:docMk/>
            <pc:sldMk cId="4143230466" sldId="256"/>
            <ac:spMk id="2" creationId="{64470F21-A5F1-8A59-E61F-1EA5F19A4D45}"/>
          </ac:spMkLst>
        </pc:spChg>
        <pc:spChg chg="mod">
          <ac:chgData name="Chandu Gogineni" userId="6b1eb75321151975" providerId="LiveId" clId="{6D47D823-D7C4-4EDE-9497-B4E5E5B7EB2A}" dt="2024-03-21T01:47:28.154" v="1363" actId="20577"/>
          <ac:spMkLst>
            <pc:docMk/>
            <pc:sldMk cId="4143230466" sldId="256"/>
            <ac:spMk id="3" creationId="{D7560545-3760-987C-9320-18D91D8BD92A}"/>
          </ac:spMkLst>
        </pc:spChg>
      </pc:sldChg>
      <pc:sldChg chg="addSp delSp modSp mod">
        <pc:chgData name="Chandu Gogineni" userId="6b1eb75321151975" providerId="LiveId" clId="{6D47D823-D7C4-4EDE-9497-B4E5E5B7EB2A}" dt="2024-03-21T01:48:11.911" v="1414" actId="1037"/>
        <pc:sldMkLst>
          <pc:docMk/>
          <pc:sldMk cId="938635319" sldId="260"/>
        </pc:sldMkLst>
        <pc:spChg chg="mod">
          <ac:chgData name="Chandu Gogineni" userId="6b1eb75321151975" providerId="LiveId" clId="{6D47D823-D7C4-4EDE-9497-B4E5E5B7EB2A}" dt="2024-03-21T00:25:41.437" v="1066" actId="14100"/>
          <ac:spMkLst>
            <pc:docMk/>
            <pc:sldMk cId="938635319" sldId="260"/>
            <ac:spMk id="2" creationId="{4D5CCEFB-AA5B-C109-B017-31B2145EC097}"/>
          </ac:spMkLst>
        </pc:spChg>
        <pc:spChg chg="mod">
          <ac:chgData name="Chandu Gogineni" userId="6b1eb75321151975" providerId="LiveId" clId="{6D47D823-D7C4-4EDE-9497-B4E5E5B7EB2A}" dt="2024-03-21T01:48:11.911" v="1414" actId="1037"/>
          <ac:spMkLst>
            <pc:docMk/>
            <pc:sldMk cId="938635319" sldId="260"/>
            <ac:spMk id="3" creationId="{2FD56878-3591-C231-2083-07423AC9FAAF}"/>
          </ac:spMkLst>
        </pc:spChg>
        <pc:spChg chg="add">
          <ac:chgData name="Chandu Gogineni" userId="6b1eb75321151975" providerId="LiveId" clId="{6D47D823-D7C4-4EDE-9497-B4E5E5B7EB2A}" dt="2024-03-21T00:30:09.164" v="1224"/>
          <ac:spMkLst>
            <pc:docMk/>
            <pc:sldMk cId="938635319" sldId="260"/>
            <ac:spMk id="4" creationId="{04F63626-9CAF-F304-5C9B-A2338942330C}"/>
          </ac:spMkLst>
        </pc:spChg>
        <pc:spChg chg="add">
          <ac:chgData name="Chandu Gogineni" userId="6b1eb75321151975" providerId="LiveId" clId="{6D47D823-D7C4-4EDE-9497-B4E5E5B7EB2A}" dt="2024-03-21T00:30:09.164" v="1224"/>
          <ac:spMkLst>
            <pc:docMk/>
            <pc:sldMk cId="938635319" sldId="260"/>
            <ac:spMk id="5" creationId="{59B08DA4-F7A0-99BF-52A1-932DD2D09C4E}"/>
          </ac:spMkLst>
        </pc:spChg>
        <pc:spChg chg="add">
          <ac:chgData name="Chandu Gogineni" userId="6b1eb75321151975" providerId="LiveId" clId="{6D47D823-D7C4-4EDE-9497-B4E5E5B7EB2A}" dt="2024-03-21T00:30:13.439" v="1225"/>
          <ac:spMkLst>
            <pc:docMk/>
            <pc:sldMk cId="938635319" sldId="260"/>
            <ac:spMk id="6" creationId="{7FBBA665-ACC9-9A84-4E8E-4FDE6501AC6A}"/>
          </ac:spMkLst>
        </pc:spChg>
        <pc:spChg chg="add">
          <ac:chgData name="Chandu Gogineni" userId="6b1eb75321151975" providerId="LiveId" clId="{6D47D823-D7C4-4EDE-9497-B4E5E5B7EB2A}" dt="2024-03-21T00:30:13.439" v="1225"/>
          <ac:spMkLst>
            <pc:docMk/>
            <pc:sldMk cId="938635319" sldId="260"/>
            <ac:spMk id="7" creationId="{D18AAC5F-0C36-2B5A-A1D7-7519108AD0E6}"/>
          </ac:spMkLst>
        </pc:spChg>
        <pc:spChg chg="add">
          <ac:chgData name="Chandu Gogineni" userId="6b1eb75321151975" providerId="LiveId" clId="{6D47D823-D7C4-4EDE-9497-B4E5E5B7EB2A}" dt="2024-03-21T00:30:20.305" v="1228"/>
          <ac:spMkLst>
            <pc:docMk/>
            <pc:sldMk cId="938635319" sldId="260"/>
            <ac:spMk id="8" creationId="{BA4086C1-2C6C-B74E-3DD7-F989C0CDB53C}"/>
          </ac:spMkLst>
        </pc:spChg>
        <pc:spChg chg="add">
          <ac:chgData name="Chandu Gogineni" userId="6b1eb75321151975" providerId="LiveId" clId="{6D47D823-D7C4-4EDE-9497-B4E5E5B7EB2A}" dt="2024-03-21T00:30:20.305" v="1228"/>
          <ac:spMkLst>
            <pc:docMk/>
            <pc:sldMk cId="938635319" sldId="260"/>
            <ac:spMk id="9" creationId="{B847181B-79BE-8E4A-223F-75A1960B094A}"/>
          </ac:spMkLst>
        </pc:spChg>
        <pc:spChg chg="add del mod">
          <ac:chgData name="Chandu Gogineni" userId="6b1eb75321151975" providerId="LiveId" clId="{6D47D823-D7C4-4EDE-9497-B4E5E5B7EB2A}" dt="2024-03-21T00:31:41.743" v="1259"/>
          <ac:spMkLst>
            <pc:docMk/>
            <pc:sldMk cId="938635319" sldId="260"/>
            <ac:spMk id="10" creationId="{5F0834E0-374E-783A-943C-C107EE1C0A33}"/>
          </ac:spMkLst>
        </pc:spChg>
        <pc:spChg chg="add mod">
          <ac:chgData name="Chandu Gogineni" userId="6b1eb75321151975" providerId="LiveId" clId="{6D47D823-D7C4-4EDE-9497-B4E5E5B7EB2A}" dt="2024-03-21T00:30:32.778" v="1233" actId="14100"/>
          <ac:spMkLst>
            <pc:docMk/>
            <pc:sldMk cId="938635319" sldId="260"/>
            <ac:spMk id="11" creationId="{E86EC527-B231-7BF5-95E4-3F8C2CE543C9}"/>
          </ac:spMkLst>
        </pc:spChg>
      </pc:sldChg>
      <pc:sldChg chg="addSp modSp mod">
        <pc:chgData name="Chandu Gogineni" userId="6b1eb75321151975" providerId="LiveId" clId="{6D47D823-D7C4-4EDE-9497-B4E5E5B7EB2A}" dt="2024-03-21T02:05:14.864" v="1613" actId="20577"/>
        <pc:sldMkLst>
          <pc:docMk/>
          <pc:sldMk cId="683257781" sldId="261"/>
        </pc:sldMkLst>
        <pc:spChg chg="mod">
          <ac:chgData name="Chandu Gogineni" userId="6b1eb75321151975" providerId="LiveId" clId="{6D47D823-D7C4-4EDE-9497-B4E5E5B7EB2A}" dt="2024-03-21T01:51:59.740" v="1509" actId="1035"/>
          <ac:spMkLst>
            <pc:docMk/>
            <pc:sldMk cId="683257781" sldId="261"/>
            <ac:spMk id="2" creationId="{889760DC-E18A-3E1D-BA56-9157C1F774BC}"/>
          </ac:spMkLst>
        </pc:spChg>
        <pc:spChg chg="mod">
          <ac:chgData name="Chandu Gogineni" userId="6b1eb75321151975" providerId="LiveId" clId="{6D47D823-D7C4-4EDE-9497-B4E5E5B7EB2A}" dt="2024-03-21T02:05:14.864" v="1613" actId="20577"/>
          <ac:spMkLst>
            <pc:docMk/>
            <pc:sldMk cId="683257781" sldId="261"/>
            <ac:spMk id="3" creationId="{007E17AC-5F43-D634-EDDD-BF93289DF38D}"/>
          </ac:spMkLst>
        </pc:spChg>
        <pc:spChg chg="add mod">
          <ac:chgData name="Chandu Gogineni" userId="6b1eb75321151975" providerId="LiveId" clId="{6D47D823-D7C4-4EDE-9497-B4E5E5B7EB2A}" dt="2024-03-21T01:52:18.431" v="1538" actId="1035"/>
          <ac:spMkLst>
            <pc:docMk/>
            <pc:sldMk cId="683257781" sldId="261"/>
            <ac:spMk id="4" creationId="{20C8E014-A427-DB26-BBB8-671AD9357C09}"/>
          </ac:spMkLst>
        </pc:spChg>
      </pc:sldChg>
      <pc:sldChg chg="addSp modSp mod">
        <pc:chgData name="Chandu Gogineni" userId="6b1eb75321151975" providerId="LiveId" clId="{6D47D823-D7C4-4EDE-9497-B4E5E5B7EB2A}" dt="2024-03-21T02:05:37.400" v="1614" actId="14100"/>
        <pc:sldMkLst>
          <pc:docMk/>
          <pc:sldMk cId="651314949" sldId="263"/>
        </pc:sldMkLst>
        <pc:spChg chg="mod">
          <ac:chgData name="Chandu Gogineni" userId="6b1eb75321151975" providerId="LiveId" clId="{6D47D823-D7C4-4EDE-9497-B4E5E5B7EB2A}" dt="2024-03-20T20:43:22.659" v="323" actId="1036"/>
          <ac:spMkLst>
            <pc:docMk/>
            <pc:sldMk cId="651314949" sldId="263"/>
            <ac:spMk id="2" creationId="{86D3D8FD-5AD3-47AC-1E4D-3B800DE1EC66}"/>
          </ac:spMkLst>
        </pc:spChg>
        <pc:spChg chg="mod">
          <ac:chgData name="Chandu Gogineni" userId="6b1eb75321151975" providerId="LiveId" clId="{6D47D823-D7C4-4EDE-9497-B4E5E5B7EB2A}" dt="2024-03-21T00:24:28.409" v="1044" actId="27636"/>
          <ac:spMkLst>
            <pc:docMk/>
            <pc:sldMk cId="651314949" sldId="263"/>
            <ac:spMk id="3" creationId="{AE859E74-4750-CAB5-EB89-51154D61366A}"/>
          </ac:spMkLst>
        </pc:spChg>
        <pc:spChg chg="add mod">
          <ac:chgData name="Chandu Gogineni" userId="6b1eb75321151975" providerId="LiveId" clId="{6D47D823-D7C4-4EDE-9497-B4E5E5B7EB2A}" dt="2024-03-20T22:10:23.371" v="464" actId="1035"/>
          <ac:spMkLst>
            <pc:docMk/>
            <pc:sldMk cId="651314949" sldId="263"/>
            <ac:spMk id="5" creationId="{2825FB44-3491-5224-7785-1BD91F1138EB}"/>
          </ac:spMkLst>
        </pc:spChg>
        <pc:spChg chg="add mod">
          <ac:chgData name="Chandu Gogineni" userId="6b1eb75321151975" providerId="LiveId" clId="{6D47D823-D7C4-4EDE-9497-B4E5E5B7EB2A}" dt="2024-03-21T02:05:37.400" v="1614" actId="14100"/>
          <ac:spMkLst>
            <pc:docMk/>
            <pc:sldMk cId="651314949" sldId="263"/>
            <ac:spMk id="7" creationId="{32517177-7A62-8E98-81A8-DA6EF35C382C}"/>
          </ac:spMkLst>
        </pc:spChg>
      </pc:sldChg>
      <pc:sldChg chg="addSp delSp modSp del mod">
        <pc:chgData name="Chandu Gogineni" userId="6b1eb75321151975" providerId="LiveId" clId="{6D47D823-D7C4-4EDE-9497-B4E5E5B7EB2A}" dt="2024-03-21T01:52:23.698" v="1539" actId="2696"/>
        <pc:sldMkLst>
          <pc:docMk/>
          <pc:sldMk cId="394942263" sldId="264"/>
        </pc:sldMkLst>
        <pc:spChg chg="del mod">
          <ac:chgData name="Chandu Gogineni" userId="6b1eb75321151975" providerId="LiveId" clId="{6D47D823-D7C4-4EDE-9497-B4E5E5B7EB2A}" dt="2024-03-21T01:50:39.918" v="1464" actId="21"/>
          <ac:spMkLst>
            <pc:docMk/>
            <pc:sldMk cId="394942263" sldId="264"/>
            <ac:spMk id="3" creationId="{20C8E014-A427-DB26-BBB8-671AD9357C09}"/>
          </ac:spMkLst>
        </pc:spChg>
        <pc:spChg chg="add mod">
          <ac:chgData name="Chandu Gogineni" userId="6b1eb75321151975" providerId="LiveId" clId="{6D47D823-D7C4-4EDE-9497-B4E5E5B7EB2A}" dt="2024-03-21T01:50:05.835" v="1458" actId="1035"/>
          <ac:spMkLst>
            <pc:docMk/>
            <pc:sldMk cId="394942263" sldId="264"/>
            <ac:spMk id="5" creationId="{31435F6A-5FAC-F340-6396-DDBCAF9D92AC}"/>
          </ac:spMkLst>
        </pc:spChg>
        <pc:spChg chg="add mod">
          <ac:chgData name="Chandu Gogineni" userId="6b1eb75321151975" providerId="LiveId" clId="{6D47D823-D7C4-4EDE-9497-B4E5E5B7EB2A}" dt="2024-03-21T01:50:39.918" v="1464" actId="21"/>
          <ac:spMkLst>
            <pc:docMk/>
            <pc:sldMk cId="394942263" sldId="264"/>
            <ac:spMk id="7" creationId="{19B7A1AD-AEAE-3251-4B8F-E94D58DBE0E6}"/>
          </ac:spMkLst>
        </pc:spChg>
      </pc:sldChg>
      <pc:sldChg chg="add del">
        <pc:chgData name="Chandu Gogineni" userId="6b1eb75321151975" providerId="LiveId" clId="{6D47D823-D7C4-4EDE-9497-B4E5E5B7EB2A}" dt="2024-03-21T01:55:41.445" v="1545"/>
        <pc:sldMkLst>
          <pc:docMk/>
          <pc:sldMk cId="1004906823" sldId="264"/>
        </pc:sldMkLst>
      </pc:sldChg>
      <pc:sldChg chg="modSp mod">
        <pc:chgData name="Chandu Gogineni" userId="6b1eb75321151975" providerId="LiveId" clId="{6D47D823-D7C4-4EDE-9497-B4E5E5B7EB2A}" dt="2024-03-21T02:08:41.813" v="1672" actId="1035"/>
        <pc:sldMkLst>
          <pc:docMk/>
          <pc:sldMk cId="1663004222" sldId="265"/>
        </pc:sldMkLst>
        <pc:spChg chg="mod">
          <ac:chgData name="Chandu Gogineni" userId="6b1eb75321151975" providerId="LiveId" clId="{6D47D823-D7C4-4EDE-9497-B4E5E5B7EB2A}" dt="2024-03-21T00:33:11.021" v="1353" actId="313"/>
          <ac:spMkLst>
            <pc:docMk/>
            <pc:sldMk cId="1663004222" sldId="265"/>
            <ac:spMk id="2" creationId="{DAD489F1-3C47-D89C-9A79-58886992B496}"/>
          </ac:spMkLst>
        </pc:spChg>
        <pc:spChg chg="mod">
          <ac:chgData name="Chandu Gogineni" userId="6b1eb75321151975" providerId="LiveId" clId="{6D47D823-D7C4-4EDE-9497-B4E5E5B7EB2A}" dt="2024-03-21T02:08:41.813" v="1672" actId="1035"/>
          <ac:spMkLst>
            <pc:docMk/>
            <pc:sldMk cId="1663004222" sldId="265"/>
            <ac:spMk id="3" creationId="{6E19A12A-7292-690B-A2A1-C9676A5DCF8D}"/>
          </ac:spMkLst>
        </pc:spChg>
      </pc:sldChg>
      <pc:sldChg chg="addSp delSp modSp mod">
        <pc:chgData name="Chandu Gogineni" userId="6b1eb75321151975" providerId="LiveId" clId="{6D47D823-D7C4-4EDE-9497-B4E5E5B7EB2A}" dt="2024-03-21T02:08:55.689" v="1673"/>
        <pc:sldMkLst>
          <pc:docMk/>
          <pc:sldMk cId="173509883" sldId="266"/>
        </pc:sldMkLst>
        <pc:spChg chg="del mod">
          <ac:chgData name="Chandu Gogineni" userId="6b1eb75321151975" providerId="LiveId" clId="{6D47D823-D7C4-4EDE-9497-B4E5E5B7EB2A}" dt="2024-03-21T00:02:07.242" v="502" actId="478"/>
          <ac:spMkLst>
            <pc:docMk/>
            <pc:sldMk cId="173509883" sldId="266"/>
            <ac:spMk id="2" creationId="{38AB61B8-755E-DC97-A1F2-CE20EBB2F0F9}"/>
          </ac:spMkLst>
        </pc:spChg>
        <pc:spChg chg="mod">
          <ac:chgData name="Chandu Gogineni" userId="6b1eb75321151975" providerId="LiveId" clId="{6D47D823-D7C4-4EDE-9497-B4E5E5B7EB2A}" dt="2024-03-21T00:27:06.063" v="1147" actId="1035"/>
          <ac:spMkLst>
            <pc:docMk/>
            <pc:sldMk cId="173509883" sldId="266"/>
            <ac:spMk id="3" creationId="{BB2CD0E3-7189-3855-25A9-186C8A1A30E8}"/>
          </ac:spMkLst>
        </pc:spChg>
        <pc:spChg chg="add mod">
          <ac:chgData name="Chandu Gogineni" userId="6b1eb75321151975" providerId="LiveId" clId="{6D47D823-D7C4-4EDE-9497-B4E5E5B7EB2A}" dt="2024-03-21T00:10:20.552" v="698" actId="21"/>
          <ac:spMkLst>
            <pc:docMk/>
            <pc:sldMk cId="173509883" sldId="266"/>
            <ac:spMk id="5" creationId="{6500828A-FDFB-F924-AD4A-97F1CD7FBA82}"/>
          </ac:spMkLst>
        </pc:spChg>
        <pc:spChg chg="add del mod">
          <ac:chgData name="Chandu Gogineni" userId="6b1eb75321151975" providerId="LiveId" clId="{6D47D823-D7C4-4EDE-9497-B4E5E5B7EB2A}" dt="2024-03-21T00:05:14.331" v="563" actId="478"/>
          <ac:spMkLst>
            <pc:docMk/>
            <pc:sldMk cId="173509883" sldId="266"/>
            <ac:spMk id="7" creationId="{8D6320BF-20D3-AB07-F15C-741B3F349320}"/>
          </ac:spMkLst>
        </pc:spChg>
        <pc:spChg chg="add del mod">
          <ac:chgData name="Chandu Gogineni" userId="6b1eb75321151975" providerId="LiveId" clId="{6D47D823-D7C4-4EDE-9497-B4E5E5B7EB2A}" dt="2024-03-21T00:10:46.183" v="704"/>
          <ac:spMkLst>
            <pc:docMk/>
            <pc:sldMk cId="173509883" sldId="266"/>
            <ac:spMk id="9" creationId="{ED06598F-F44B-C1BA-186F-ABABD64B77E2}"/>
          </ac:spMkLst>
        </pc:spChg>
        <pc:spChg chg="add mod">
          <ac:chgData name="Chandu Gogineni" userId="6b1eb75321151975" providerId="LiveId" clId="{6D47D823-D7C4-4EDE-9497-B4E5E5B7EB2A}" dt="2024-03-21T02:08:55.689" v="1673"/>
          <ac:spMkLst>
            <pc:docMk/>
            <pc:sldMk cId="173509883" sldId="266"/>
            <ac:spMk id="10" creationId="{5D8247FB-D06F-6D09-4856-BF23777F7D26}"/>
          </ac:spMkLst>
        </pc:spChg>
      </pc:sldChg>
      <pc:sldChg chg="modSp mod">
        <pc:chgData name="Chandu Gogineni" userId="6b1eb75321151975" providerId="LiveId" clId="{6D47D823-D7C4-4EDE-9497-B4E5E5B7EB2A}" dt="2024-03-21T00:27:24.134" v="1207" actId="1038"/>
        <pc:sldMkLst>
          <pc:docMk/>
          <pc:sldMk cId="2073254666" sldId="267"/>
        </pc:sldMkLst>
        <pc:spChg chg="mod">
          <ac:chgData name="Chandu Gogineni" userId="6b1eb75321151975" providerId="LiveId" clId="{6D47D823-D7C4-4EDE-9497-B4E5E5B7EB2A}" dt="2024-03-21T00:27:10.852" v="1148" actId="1076"/>
          <ac:spMkLst>
            <pc:docMk/>
            <pc:sldMk cId="2073254666" sldId="267"/>
            <ac:spMk id="2" creationId="{1E464833-24E7-0E99-3828-8FDB562AC7DB}"/>
          </ac:spMkLst>
        </pc:spChg>
        <pc:spChg chg="mod">
          <ac:chgData name="Chandu Gogineni" userId="6b1eb75321151975" providerId="LiveId" clId="{6D47D823-D7C4-4EDE-9497-B4E5E5B7EB2A}" dt="2024-03-21T00:27:24.134" v="1207" actId="1038"/>
          <ac:spMkLst>
            <pc:docMk/>
            <pc:sldMk cId="2073254666" sldId="267"/>
            <ac:spMk id="3" creationId="{238E7987-CA68-B549-9AC3-E7E121FEB5D3}"/>
          </ac:spMkLst>
        </pc:spChg>
      </pc:sldChg>
      <pc:sldChg chg="modSp mod">
        <pc:chgData name="Chandu Gogineni" userId="6b1eb75321151975" providerId="LiveId" clId="{6D47D823-D7C4-4EDE-9497-B4E5E5B7EB2A}" dt="2024-03-21T00:33:45.574" v="1361" actId="20577"/>
        <pc:sldMkLst>
          <pc:docMk/>
          <pc:sldMk cId="4119637637" sldId="268"/>
        </pc:sldMkLst>
        <pc:spChg chg="mod">
          <ac:chgData name="Chandu Gogineni" userId="6b1eb75321151975" providerId="LiveId" clId="{6D47D823-D7C4-4EDE-9497-B4E5E5B7EB2A}" dt="2024-03-21T00:27:45.074" v="1220" actId="1037"/>
          <ac:spMkLst>
            <pc:docMk/>
            <pc:sldMk cId="4119637637" sldId="268"/>
            <ac:spMk id="2" creationId="{5F1189EC-C0C6-DAB1-C063-7D25B75B1856}"/>
          </ac:spMkLst>
        </pc:spChg>
        <pc:spChg chg="mod">
          <ac:chgData name="Chandu Gogineni" userId="6b1eb75321151975" providerId="LiveId" clId="{6D47D823-D7C4-4EDE-9497-B4E5E5B7EB2A}" dt="2024-03-21T00:33:45.574" v="1361" actId="20577"/>
          <ac:spMkLst>
            <pc:docMk/>
            <pc:sldMk cId="4119637637" sldId="268"/>
            <ac:spMk id="3" creationId="{64E48ACD-0A59-76BC-0723-DB84483506CA}"/>
          </ac:spMkLst>
        </pc:spChg>
      </pc:sldChg>
      <pc:sldChg chg="addSp delSp modSp new mod">
        <pc:chgData name="Chandu Gogineni" userId="6b1eb75321151975" providerId="LiveId" clId="{6D47D823-D7C4-4EDE-9497-B4E5E5B7EB2A}" dt="2024-03-21T02:03:08.135" v="1563"/>
        <pc:sldMkLst>
          <pc:docMk/>
          <pc:sldMk cId="443431475" sldId="269"/>
        </pc:sldMkLst>
        <pc:spChg chg="del">
          <ac:chgData name="Chandu Gogineni" userId="6b1eb75321151975" providerId="LiveId" clId="{6D47D823-D7C4-4EDE-9497-B4E5E5B7EB2A}" dt="2024-03-21T02:02:14.190" v="1557" actId="478"/>
          <ac:spMkLst>
            <pc:docMk/>
            <pc:sldMk cId="443431475" sldId="269"/>
            <ac:spMk id="2" creationId="{4B7B21D4-345C-CFF4-E5AB-A26861079ED4}"/>
          </ac:spMkLst>
        </pc:spChg>
        <pc:spChg chg="del">
          <ac:chgData name="Chandu Gogineni" userId="6b1eb75321151975" providerId="LiveId" clId="{6D47D823-D7C4-4EDE-9497-B4E5E5B7EB2A}" dt="2024-03-21T01:55:49.163" v="1546"/>
          <ac:spMkLst>
            <pc:docMk/>
            <pc:sldMk cId="443431475" sldId="269"/>
            <ac:spMk id="3" creationId="{98E7D8BC-491A-ED20-15EB-53838194BF0B}"/>
          </ac:spMkLst>
        </pc:spChg>
        <pc:spChg chg="add del mod">
          <ac:chgData name="Chandu Gogineni" userId="6b1eb75321151975" providerId="LiveId" clId="{6D47D823-D7C4-4EDE-9497-B4E5E5B7EB2A}" dt="2024-03-21T02:02:17.633" v="1558" actId="478"/>
          <ac:spMkLst>
            <pc:docMk/>
            <pc:sldMk cId="443431475" sldId="269"/>
            <ac:spMk id="7" creationId="{31A3668D-12DE-893F-4459-FCB9C7B5C68D}"/>
          </ac:spMkLst>
        </pc:spChg>
        <pc:picChg chg="add del mod">
          <ac:chgData name="Chandu Gogineni" userId="6b1eb75321151975" providerId="LiveId" clId="{6D47D823-D7C4-4EDE-9497-B4E5E5B7EB2A}" dt="2024-03-21T01:55:56.541" v="1549" actId="21"/>
          <ac:picMkLst>
            <pc:docMk/>
            <pc:sldMk cId="443431475" sldId="269"/>
            <ac:picMk id="5" creationId="{84426B04-9FC5-37C7-1ABB-07FA21152101}"/>
          </ac:picMkLst>
        </pc:picChg>
        <pc:picChg chg="add mod">
          <ac:chgData name="Chandu Gogineni" userId="6b1eb75321151975" providerId="LiveId" clId="{6D47D823-D7C4-4EDE-9497-B4E5E5B7EB2A}" dt="2024-03-21T02:03:08.135" v="1563"/>
          <ac:picMkLst>
            <pc:docMk/>
            <pc:sldMk cId="443431475" sldId="269"/>
            <ac:picMk id="2050" creationId="{C5EA9895-97B9-DFDE-BA31-FE2CFC7C8C6C}"/>
          </ac:picMkLst>
        </pc:picChg>
      </pc:sldChg>
      <pc:sldMasterChg chg="setBg">
        <pc:chgData name="Chandu Gogineni" userId="6b1eb75321151975" providerId="LiveId" clId="{6D47D823-D7C4-4EDE-9497-B4E5E5B7EB2A}" dt="2024-03-21T00:24:57.859" v="1047"/>
        <pc:sldMasterMkLst>
          <pc:docMk/>
          <pc:sldMasterMk cId="2779200190" sldId="2147483855"/>
        </pc:sldMasterMkLst>
      </pc:sldMaster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D9836E-45C6-4C17-93C7-4628FDBBBD82}"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19BC7F0-342B-4640-A14C-19CA9632DD27}" type="slidenum">
              <a:rPr lang="en-IN" smtClean="0"/>
              <a:t>‹#›</a:t>
            </a:fld>
            <a:endParaRPr lang="en-IN"/>
          </a:p>
        </p:txBody>
      </p:sp>
    </p:spTree>
    <p:extLst>
      <p:ext uri="{BB962C8B-B14F-4D97-AF65-F5344CB8AC3E}">
        <p14:creationId xmlns:p14="http://schemas.microsoft.com/office/powerpoint/2010/main" val="2572260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9836E-45C6-4C17-93C7-4628FDBBBD82}"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BC7F0-342B-4640-A14C-19CA9632DD27}" type="slidenum">
              <a:rPr lang="en-IN" smtClean="0"/>
              <a:t>‹#›</a:t>
            </a:fld>
            <a:endParaRPr lang="en-IN"/>
          </a:p>
        </p:txBody>
      </p:sp>
    </p:spTree>
    <p:extLst>
      <p:ext uri="{BB962C8B-B14F-4D97-AF65-F5344CB8AC3E}">
        <p14:creationId xmlns:p14="http://schemas.microsoft.com/office/powerpoint/2010/main" val="240665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9836E-45C6-4C17-93C7-4628FDBBBD82}"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BC7F0-342B-4640-A14C-19CA9632DD27}" type="slidenum">
              <a:rPr lang="en-IN" smtClean="0"/>
              <a:t>‹#›</a:t>
            </a:fld>
            <a:endParaRPr lang="en-IN"/>
          </a:p>
        </p:txBody>
      </p:sp>
    </p:spTree>
    <p:extLst>
      <p:ext uri="{BB962C8B-B14F-4D97-AF65-F5344CB8AC3E}">
        <p14:creationId xmlns:p14="http://schemas.microsoft.com/office/powerpoint/2010/main" val="3515346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9836E-45C6-4C17-93C7-4628FDBBBD82}"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9BC7F0-342B-4640-A14C-19CA9632DD27}" type="slidenum">
              <a:rPr lang="en-IN" smtClean="0"/>
              <a:t>‹#›</a:t>
            </a:fld>
            <a:endParaRPr lang="en-IN"/>
          </a:p>
        </p:txBody>
      </p:sp>
    </p:spTree>
    <p:extLst>
      <p:ext uri="{BB962C8B-B14F-4D97-AF65-F5344CB8AC3E}">
        <p14:creationId xmlns:p14="http://schemas.microsoft.com/office/powerpoint/2010/main" val="275967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CD9836E-45C6-4C17-93C7-4628FDBBBD82}" type="datetimeFigureOut">
              <a:rPr lang="en-IN" smtClean="0"/>
              <a:t>28-04-2024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19BC7F0-342B-4640-A14C-19CA9632DD27}" type="slidenum">
              <a:rPr lang="en-IN" smtClean="0"/>
              <a:t>‹#›</a:t>
            </a:fld>
            <a:endParaRPr lang="en-IN"/>
          </a:p>
        </p:txBody>
      </p:sp>
    </p:spTree>
    <p:extLst>
      <p:ext uri="{BB962C8B-B14F-4D97-AF65-F5344CB8AC3E}">
        <p14:creationId xmlns:p14="http://schemas.microsoft.com/office/powerpoint/2010/main" val="731697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D9836E-45C6-4C17-93C7-4628FDBBBD82}"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9BC7F0-342B-4640-A14C-19CA9632DD27}" type="slidenum">
              <a:rPr lang="en-IN" smtClean="0"/>
              <a:t>‹#›</a:t>
            </a:fld>
            <a:endParaRPr lang="en-IN"/>
          </a:p>
        </p:txBody>
      </p:sp>
    </p:spTree>
    <p:extLst>
      <p:ext uri="{BB962C8B-B14F-4D97-AF65-F5344CB8AC3E}">
        <p14:creationId xmlns:p14="http://schemas.microsoft.com/office/powerpoint/2010/main" val="415108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9836E-45C6-4C17-93C7-4628FDBBBD82}" type="datetimeFigureOut">
              <a:rPr lang="en-IN" smtClean="0"/>
              <a:t>28-04-2024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9BC7F0-342B-4640-A14C-19CA9632DD27}" type="slidenum">
              <a:rPr lang="en-IN" smtClean="0"/>
              <a:t>‹#›</a:t>
            </a:fld>
            <a:endParaRPr lang="en-IN"/>
          </a:p>
        </p:txBody>
      </p:sp>
    </p:spTree>
    <p:extLst>
      <p:ext uri="{BB962C8B-B14F-4D97-AF65-F5344CB8AC3E}">
        <p14:creationId xmlns:p14="http://schemas.microsoft.com/office/powerpoint/2010/main" val="46747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D9836E-45C6-4C17-93C7-4628FDBBBD82}" type="datetimeFigureOut">
              <a:rPr lang="en-IN" smtClean="0"/>
              <a:t>28-04-2024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9BC7F0-342B-4640-A14C-19CA9632DD27}" type="slidenum">
              <a:rPr lang="en-IN" smtClean="0"/>
              <a:t>‹#›</a:t>
            </a:fld>
            <a:endParaRPr lang="en-IN"/>
          </a:p>
        </p:txBody>
      </p:sp>
    </p:spTree>
    <p:extLst>
      <p:ext uri="{BB962C8B-B14F-4D97-AF65-F5344CB8AC3E}">
        <p14:creationId xmlns:p14="http://schemas.microsoft.com/office/powerpoint/2010/main" val="279766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9836E-45C6-4C17-93C7-4628FDBBBD82}" type="datetimeFigureOut">
              <a:rPr lang="en-IN" smtClean="0"/>
              <a:t>28-04-2024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9BC7F0-342B-4640-A14C-19CA9632DD27}" type="slidenum">
              <a:rPr lang="en-IN" smtClean="0"/>
              <a:t>‹#›</a:t>
            </a:fld>
            <a:endParaRPr lang="en-IN"/>
          </a:p>
        </p:txBody>
      </p:sp>
    </p:spTree>
    <p:extLst>
      <p:ext uri="{BB962C8B-B14F-4D97-AF65-F5344CB8AC3E}">
        <p14:creationId xmlns:p14="http://schemas.microsoft.com/office/powerpoint/2010/main" val="88805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D9836E-45C6-4C17-93C7-4628FDBBBD82}"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19BC7F0-342B-4640-A14C-19CA9632DD27}" type="slidenum">
              <a:rPr lang="en-IN" smtClean="0"/>
              <a:t>‹#›</a:t>
            </a:fld>
            <a:endParaRPr lang="en-IN"/>
          </a:p>
        </p:txBody>
      </p:sp>
    </p:spTree>
    <p:extLst>
      <p:ext uri="{BB962C8B-B14F-4D97-AF65-F5344CB8AC3E}">
        <p14:creationId xmlns:p14="http://schemas.microsoft.com/office/powerpoint/2010/main" val="223812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D9836E-45C6-4C17-93C7-4628FDBBBD82}" type="datetimeFigureOut">
              <a:rPr lang="en-IN" smtClean="0"/>
              <a:t>28-04-2024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19BC7F0-342B-4640-A14C-19CA9632DD27}" type="slidenum">
              <a:rPr lang="en-IN" smtClean="0"/>
              <a:t>‹#›</a:t>
            </a:fld>
            <a:endParaRPr lang="en-IN"/>
          </a:p>
        </p:txBody>
      </p:sp>
    </p:spTree>
    <p:extLst>
      <p:ext uri="{BB962C8B-B14F-4D97-AF65-F5344CB8AC3E}">
        <p14:creationId xmlns:p14="http://schemas.microsoft.com/office/powerpoint/2010/main" val="395161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CD9836E-45C6-4C17-93C7-4628FDBBBD82}" type="datetimeFigureOut">
              <a:rPr lang="en-IN" smtClean="0"/>
              <a:t>28-04-2024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19BC7F0-342B-4640-A14C-19CA9632DD27}" type="slidenum">
              <a:rPr lang="en-IN" smtClean="0"/>
              <a:t>‹#›</a:t>
            </a:fld>
            <a:endParaRPr lang="en-IN"/>
          </a:p>
        </p:txBody>
      </p:sp>
    </p:spTree>
    <p:extLst>
      <p:ext uri="{BB962C8B-B14F-4D97-AF65-F5344CB8AC3E}">
        <p14:creationId xmlns:p14="http://schemas.microsoft.com/office/powerpoint/2010/main" val="277920019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0F21-A5F1-8A59-E61F-1EA5F19A4D45}"/>
              </a:ext>
            </a:extLst>
          </p:cNvPr>
          <p:cNvSpPr>
            <a:spLocks noGrp="1"/>
          </p:cNvSpPr>
          <p:nvPr>
            <p:ph type="ctrTitle"/>
          </p:nvPr>
        </p:nvSpPr>
        <p:spPr>
          <a:xfrm>
            <a:off x="449424" y="382556"/>
            <a:ext cx="11293152" cy="3612600"/>
          </a:xfrm>
        </p:spPr>
        <p:txBody>
          <a:bodyPr>
            <a:normAutofit/>
          </a:bodyPr>
          <a:lstStyle/>
          <a:p>
            <a:pPr marL="0" marR="0" lvl="0" indent="0" defTabSz="914400" rtl="0" eaLnBrk="0" fontAlgn="base" latinLnBrk="0" hangingPunct="0">
              <a:lnSpc>
                <a:spcPct val="100000"/>
              </a:lnSpc>
              <a:spcBef>
                <a:spcPct val="0"/>
              </a:spcBef>
              <a:spcAft>
                <a:spcPct val="0"/>
              </a:spcAft>
              <a:tabLst/>
            </a:pPr>
            <a:r>
              <a:rPr kumimoji="0" lang="en-US" altLang="en-US" sz="4400" b="0" i="0" u="none" strike="noStrike" cap="none" normalizeH="0" baseline="0" dirty="0">
                <a:ln>
                  <a:noFill/>
                </a:ln>
                <a:solidFill>
                  <a:schemeClr val="tx1"/>
                </a:solidFill>
                <a:effectLst/>
                <a:latin typeface="Arial" panose="020B0604020202020204" pitchFamily="34" charset="0"/>
              </a:rPr>
              <a:t>"Radical Eye: AI-Powered Detection of Extremist Language"</a:t>
            </a:r>
            <a:br>
              <a:rPr kumimoji="0" lang="en-US" altLang="en-US" sz="4400" b="0" i="0" u="none" strike="noStrike" cap="none" normalizeH="0" baseline="0" dirty="0">
                <a:ln>
                  <a:noFill/>
                </a:ln>
                <a:solidFill>
                  <a:schemeClr val="tx1"/>
                </a:solidFill>
                <a:effectLst/>
                <a:latin typeface="Arial" panose="020B0604020202020204" pitchFamily="34" charset="0"/>
              </a:rPr>
            </a:br>
            <a:br>
              <a:rPr kumimoji="0" lang="en-US" altLang="en-US" sz="4400" b="0" i="0" u="none" strike="noStrike" cap="none" normalizeH="0" baseline="0" dirty="0">
                <a:ln>
                  <a:noFill/>
                </a:ln>
                <a:solidFill>
                  <a:schemeClr val="tx1"/>
                </a:solidFill>
                <a:effectLst/>
                <a:latin typeface="Arial" panose="020B0604020202020204" pitchFamily="34" charset="0"/>
              </a:rPr>
            </a:br>
            <a:endParaRPr lang="en-IN" sz="4400" dirty="0"/>
          </a:p>
        </p:txBody>
      </p:sp>
      <p:sp>
        <p:nvSpPr>
          <p:cNvPr id="3" name="Subtitle 2">
            <a:extLst>
              <a:ext uri="{FF2B5EF4-FFF2-40B4-BE49-F238E27FC236}">
                <a16:creationId xmlns:a16="http://schemas.microsoft.com/office/drawing/2014/main" id="{D7560545-3760-987C-9320-18D91D8BD92A}"/>
              </a:ext>
            </a:extLst>
          </p:cNvPr>
          <p:cNvSpPr>
            <a:spLocks noGrp="1"/>
          </p:cNvSpPr>
          <p:nvPr>
            <p:ph type="subTitle" idx="1"/>
          </p:nvPr>
        </p:nvSpPr>
        <p:spPr>
          <a:xfrm>
            <a:off x="500743" y="4805688"/>
            <a:ext cx="6295052" cy="1655762"/>
          </a:xfrm>
        </p:spPr>
        <p:txBody>
          <a:bodyPr/>
          <a:lstStyle/>
          <a:p>
            <a:r>
              <a:rPr lang="en-IN" dirty="0"/>
              <a:t>Team members:- Lakshmi Prasanna </a:t>
            </a:r>
            <a:r>
              <a:rPr lang="en-IN" dirty="0" err="1"/>
              <a:t>Doupati</a:t>
            </a:r>
            <a:endParaRPr lang="en-IN" dirty="0"/>
          </a:p>
          <a:p>
            <a:r>
              <a:rPr lang="en-IN" dirty="0"/>
              <a:t>                                Chandu Gogineni</a:t>
            </a:r>
          </a:p>
          <a:p>
            <a:r>
              <a:rPr lang="en-IN" dirty="0"/>
              <a:t>                                 </a:t>
            </a:r>
          </a:p>
          <a:p>
            <a:endParaRPr lang="en-IN" dirty="0"/>
          </a:p>
        </p:txBody>
      </p:sp>
      <p:sp>
        <p:nvSpPr>
          <p:cNvPr id="7" name="Rectangle 4">
            <a:extLst>
              <a:ext uri="{FF2B5EF4-FFF2-40B4-BE49-F238E27FC236}">
                <a16:creationId xmlns:a16="http://schemas.microsoft.com/office/drawing/2014/main" id="{F1542F2F-8205-015D-CDAC-592021FAE383}"/>
              </a:ext>
            </a:extLst>
          </p:cNvPr>
          <p:cNvSpPr>
            <a:spLocks noChangeArrowheads="1"/>
          </p:cNvSpPr>
          <p:nvPr/>
        </p:nvSpPr>
        <p:spPr bwMode="auto">
          <a:xfrm>
            <a:off x="0" y="0"/>
            <a:ext cx="2641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3230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5E5D-B4B1-E68B-0BAC-2D196E0DBDC0}"/>
              </a:ext>
            </a:extLst>
          </p:cNvPr>
          <p:cNvSpPr>
            <a:spLocks noGrp="1"/>
          </p:cNvSpPr>
          <p:nvPr>
            <p:ph type="title"/>
          </p:nvPr>
        </p:nvSpPr>
        <p:spPr/>
        <p:txBody>
          <a:bodyPr/>
          <a:lstStyle/>
          <a:p>
            <a:r>
              <a:rPr lang="en-IN" dirty="0"/>
              <a:t>Purpose of using the models</a:t>
            </a:r>
          </a:p>
        </p:txBody>
      </p:sp>
      <p:sp>
        <p:nvSpPr>
          <p:cNvPr id="3" name="Content Placeholder 2">
            <a:extLst>
              <a:ext uri="{FF2B5EF4-FFF2-40B4-BE49-F238E27FC236}">
                <a16:creationId xmlns:a16="http://schemas.microsoft.com/office/drawing/2014/main" id="{35E7E706-A509-7321-C130-BDA87FC82C15}"/>
              </a:ext>
            </a:extLst>
          </p:cNvPr>
          <p:cNvSpPr>
            <a:spLocks noGrp="1"/>
          </p:cNvSpPr>
          <p:nvPr>
            <p:ph idx="1"/>
          </p:nvPr>
        </p:nvSpPr>
        <p:spPr>
          <a:xfrm>
            <a:off x="1004531" y="2289361"/>
            <a:ext cx="10058400" cy="4050792"/>
          </a:xfrm>
        </p:spPr>
        <p:txBody>
          <a:bodyPr vert="horz" lIns="91440" tIns="45720" rIns="91440" bIns="45720" rtlCol="0">
            <a:normAutofit/>
          </a:bodyPr>
          <a:lstStyle/>
          <a:p>
            <a:pPr>
              <a:buFont typeface="Arial" panose="020B0604020202020204" pitchFamily="34" charset="0"/>
              <a:buChar char="•"/>
            </a:pPr>
            <a:r>
              <a:rPr lang="en-US" dirty="0">
                <a:solidFill>
                  <a:srgbClr val="0D0D0D"/>
                </a:solidFill>
                <a:latin typeface="Rockwell (Body)"/>
              </a:rPr>
              <a:t>the XLM-</a:t>
            </a:r>
            <a:r>
              <a:rPr lang="en-US" dirty="0" err="1">
                <a:solidFill>
                  <a:srgbClr val="0D0D0D"/>
                </a:solidFill>
                <a:latin typeface="Rockwell (Body)"/>
              </a:rPr>
              <a:t>RoBERTa</a:t>
            </a:r>
            <a:r>
              <a:rPr lang="en-US" dirty="0">
                <a:solidFill>
                  <a:srgbClr val="0D0D0D"/>
                </a:solidFill>
                <a:latin typeface="Rockwell (Body)"/>
              </a:rPr>
              <a:t> model is utilized for offensive text detection, leveraging its pre-trained knowledge across multiple languages. On the other hand, the custom LSTM-based classifier is employed for the task of text classification, providing flexibility in architecture design and fine-tuning for specific classification tasks like identifying offensive content. Both models play critical roles in the text processing pipeline, contributing to the overall effectiveness of the script in handling text data.</a:t>
            </a:r>
            <a:endParaRPr lang="en-IN" dirty="0">
              <a:solidFill>
                <a:srgbClr val="0D0D0D"/>
              </a:solidFill>
              <a:latin typeface="Rockwell (Body)"/>
            </a:endParaRPr>
          </a:p>
        </p:txBody>
      </p:sp>
    </p:spTree>
    <p:extLst>
      <p:ext uri="{BB962C8B-B14F-4D97-AF65-F5344CB8AC3E}">
        <p14:creationId xmlns:p14="http://schemas.microsoft.com/office/powerpoint/2010/main" val="138654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00828A-FDFB-F924-AD4A-97F1CD7FBA82}"/>
              </a:ext>
            </a:extLst>
          </p:cNvPr>
          <p:cNvSpPr txBox="1"/>
          <p:nvPr/>
        </p:nvSpPr>
        <p:spPr>
          <a:xfrm>
            <a:off x="651976" y="498275"/>
            <a:ext cx="9995417" cy="1615827"/>
          </a:xfrm>
          <a:prstGeom prst="rect">
            <a:avLst/>
          </a:prstGeom>
        </p:spPr>
        <p:txBody>
          <a:bodyPr vert="horz" lIns="91440" tIns="45720" rIns="91440" bIns="45720" rtlCol="0" anchor="ctr">
            <a:normAutofit/>
          </a:bodyPr>
          <a:lstStyle>
            <a:lvl1pPr marL="228600" indent="-228600">
              <a:lnSpc>
                <a:spcPct val="90000"/>
              </a:lnSpc>
              <a:spcBef>
                <a:spcPts val="1000"/>
              </a:spcBef>
              <a:buFont typeface="Arial" panose="020B0604020202020204" pitchFamily="34" charset="0"/>
              <a:buNone/>
              <a:defRPr sz="2200">
                <a:solidFill>
                  <a:srgbClr val="0D0D0D"/>
                </a:solidFill>
                <a:latin typeface="Söhne"/>
              </a:defRPr>
            </a:lvl1pPr>
            <a:lvl2pPr marL="685800" lvl="1" indent="-228600">
              <a:lnSpc>
                <a:spcPct val="90000"/>
              </a:lnSpc>
              <a:spcBef>
                <a:spcPts val="500"/>
              </a:spcBef>
              <a:buFont typeface="Arial" panose="020B0604020202020204" pitchFamily="34" charset="0"/>
              <a:buChar char="•"/>
              <a:defRPr sz="20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endParaRPr lang="en-US" sz="2000" dirty="0"/>
          </a:p>
        </p:txBody>
      </p:sp>
      <p:sp>
        <p:nvSpPr>
          <p:cNvPr id="7" name="Title 6">
            <a:extLst>
              <a:ext uri="{FF2B5EF4-FFF2-40B4-BE49-F238E27FC236}">
                <a16:creationId xmlns:a16="http://schemas.microsoft.com/office/drawing/2014/main" id="{10CFD878-C1C8-454A-3C31-F832BE4A5872}"/>
              </a:ext>
            </a:extLst>
          </p:cNvPr>
          <p:cNvSpPr>
            <a:spLocks noGrp="1"/>
          </p:cNvSpPr>
          <p:nvPr>
            <p:ph type="title"/>
          </p:nvPr>
        </p:nvSpPr>
        <p:spPr/>
        <p:txBody>
          <a:bodyPr/>
          <a:lstStyle/>
          <a:p>
            <a:r>
              <a:rPr lang="en-IN" dirty="0"/>
              <a:t>Accuracy and validation</a:t>
            </a:r>
          </a:p>
        </p:txBody>
      </p:sp>
      <p:pic>
        <p:nvPicPr>
          <p:cNvPr id="2050" name="Picture 2">
            <a:extLst>
              <a:ext uri="{FF2B5EF4-FFF2-40B4-BE49-F238E27FC236}">
                <a16:creationId xmlns:a16="http://schemas.microsoft.com/office/drawing/2014/main" id="{478DF550-8DBA-2DDF-A63C-8036266D1F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6362" y="1999602"/>
            <a:ext cx="5128678" cy="4051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8302B31-25EC-829B-1D6A-E41DFF9FD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848" y="1920945"/>
            <a:ext cx="5228253" cy="412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0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E44759E-0608-30D0-30D5-E08C656A24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39615" y="1720750"/>
            <a:ext cx="5629748" cy="46800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B4A7105-F412-35C0-82A8-90E6A4BA22F8}"/>
              </a:ext>
            </a:extLst>
          </p:cNvPr>
          <p:cNvPicPr>
            <a:picLocks noChangeAspect="1"/>
          </p:cNvPicPr>
          <p:nvPr/>
        </p:nvPicPr>
        <p:blipFill>
          <a:blip r:embed="rId3"/>
          <a:stretch>
            <a:fillRect/>
          </a:stretch>
        </p:blipFill>
        <p:spPr>
          <a:xfrm>
            <a:off x="834391" y="657062"/>
            <a:ext cx="4458322" cy="1857634"/>
          </a:xfrm>
          <a:prstGeom prst="rect">
            <a:avLst/>
          </a:prstGeom>
        </p:spPr>
      </p:pic>
    </p:spTree>
    <p:extLst>
      <p:ext uri="{BB962C8B-B14F-4D97-AF65-F5344CB8AC3E}">
        <p14:creationId xmlns:p14="http://schemas.microsoft.com/office/powerpoint/2010/main" val="2712798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A2C6-C7D9-1060-CF9A-0C8FC471652C}"/>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5B2D57B3-4200-17C0-1CAC-EA4358CFE6C5}"/>
              </a:ext>
            </a:extLst>
          </p:cNvPr>
          <p:cNvPicPr>
            <a:picLocks noChangeAspect="1"/>
          </p:cNvPicPr>
          <p:nvPr/>
        </p:nvPicPr>
        <p:blipFill>
          <a:blip r:embed="rId2"/>
          <a:stretch>
            <a:fillRect/>
          </a:stretch>
        </p:blipFill>
        <p:spPr>
          <a:xfrm>
            <a:off x="1160317" y="255747"/>
            <a:ext cx="9516803" cy="2353003"/>
          </a:xfrm>
          <a:prstGeom prst="rect">
            <a:avLst/>
          </a:prstGeom>
        </p:spPr>
      </p:pic>
      <p:pic>
        <p:nvPicPr>
          <p:cNvPr id="4098" name="Picture 2">
            <a:extLst>
              <a:ext uri="{FF2B5EF4-FFF2-40B4-BE49-F238E27FC236}">
                <a16:creationId xmlns:a16="http://schemas.microsoft.com/office/drawing/2014/main" id="{97D1D5DC-41CF-C18D-EBF6-18EF86E2DD9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72549" y="2608750"/>
            <a:ext cx="7292338"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590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7CAD-19B5-1554-DE7F-11ABFAEDC951}"/>
              </a:ext>
            </a:extLst>
          </p:cNvPr>
          <p:cNvSpPr>
            <a:spLocks noGrp="1"/>
          </p:cNvSpPr>
          <p:nvPr>
            <p:ph type="title"/>
          </p:nvPr>
        </p:nvSpPr>
        <p:spPr/>
        <p:txBody>
          <a:bodyPr/>
          <a:lstStyle/>
          <a:p>
            <a:r>
              <a:rPr lang="en-IN" dirty="0"/>
              <a:t>pros</a:t>
            </a:r>
          </a:p>
        </p:txBody>
      </p:sp>
      <p:sp>
        <p:nvSpPr>
          <p:cNvPr id="3" name="Content Placeholder 2">
            <a:extLst>
              <a:ext uri="{FF2B5EF4-FFF2-40B4-BE49-F238E27FC236}">
                <a16:creationId xmlns:a16="http://schemas.microsoft.com/office/drawing/2014/main" id="{311AC95D-3F06-4080-5B34-EBC24BF70996}"/>
              </a:ext>
            </a:extLst>
          </p:cNvPr>
          <p:cNvSpPr>
            <a:spLocks noGrp="1"/>
          </p:cNvSpPr>
          <p:nvPr>
            <p:ph idx="1"/>
          </p:nvPr>
        </p:nvSpPr>
        <p:spPr/>
        <p:txBody>
          <a:bodyPr vert="horz" lIns="91440" tIns="45720" rIns="91440" bIns="45720" rtlCol="0">
            <a:normAutofit/>
          </a:bodyPr>
          <a:lstStyle/>
          <a:p>
            <a:pPr>
              <a:buFont typeface="Arial" panose="020B0604020202020204" pitchFamily="34" charset="0"/>
              <a:buChar char="•"/>
            </a:pPr>
            <a:r>
              <a:rPr lang="en-US" dirty="0">
                <a:solidFill>
                  <a:srgbClr val="0D0D0D"/>
                </a:solidFill>
                <a:latin typeface="Rockwell (Body)"/>
              </a:rPr>
              <a:t>Effective Detection: Transformer-based models like XLM-</a:t>
            </a:r>
            <a:r>
              <a:rPr lang="en-US" dirty="0" err="1">
                <a:solidFill>
                  <a:srgbClr val="0D0D0D"/>
                </a:solidFill>
                <a:latin typeface="Rockwell (Body)"/>
              </a:rPr>
              <a:t>RoBERTa</a:t>
            </a:r>
            <a:r>
              <a:rPr lang="en-US" dirty="0">
                <a:solidFill>
                  <a:srgbClr val="0D0D0D"/>
                </a:solidFill>
                <a:latin typeface="Rockwell (Body)"/>
              </a:rPr>
              <a:t> have shown high effectiveness in detecting offensive language in Hindi conversations, achieving promising accuracy rates.</a:t>
            </a:r>
          </a:p>
          <a:p>
            <a:pPr>
              <a:buFont typeface="Arial" panose="020B0604020202020204" pitchFamily="34" charset="0"/>
              <a:buChar char="•"/>
            </a:pPr>
            <a:r>
              <a:rPr lang="en-US" dirty="0">
                <a:solidFill>
                  <a:srgbClr val="0D0D0D"/>
                </a:solidFill>
                <a:latin typeface="Rockwell (Body)"/>
              </a:rPr>
              <a:t>Robustness: Pre-trained models benefit from extensive pre-training on large datasets, making them robust to various linguistic nuances and styles commonly found in natural language text.</a:t>
            </a:r>
          </a:p>
          <a:p>
            <a:pPr>
              <a:buFont typeface="Arial" panose="020B0604020202020204" pitchFamily="34" charset="0"/>
              <a:buChar char="•"/>
            </a:pPr>
            <a:r>
              <a:rPr lang="en-US" dirty="0">
                <a:solidFill>
                  <a:srgbClr val="0D0D0D"/>
                </a:solidFill>
                <a:latin typeface="Rockwell (Body)"/>
              </a:rPr>
              <a:t>Efficiency: Using pre-trained models can save time and computational resources compared to training custom models from scratch, as they leverage pre-existing knowledge learned during pre-training.</a:t>
            </a:r>
          </a:p>
          <a:p>
            <a:pPr>
              <a:buFont typeface="Arial" panose="020B0604020202020204" pitchFamily="34" charset="0"/>
              <a:buChar char="•"/>
            </a:pPr>
            <a:r>
              <a:rPr lang="en-US" dirty="0">
                <a:solidFill>
                  <a:srgbClr val="0D0D0D"/>
                </a:solidFill>
                <a:latin typeface="Rockwell (Body)"/>
              </a:rPr>
              <a:t>State-of-the-Art Performance: Transformer-based models often achieve state-of-the-art performance in various natural language processing tasks, including offensive language detection.</a:t>
            </a:r>
          </a:p>
          <a:p>
            <a:pPr>
              <a:buFont typeface="Arial" panose="020B0604020202020204" pitchFamily="34" charset="0"/>
              <a:buChar char="•"/>
            </a:pPr>
            <a:endParaRPr lang="en-IN" dirty="0">
              <a:solidFill>
                <a:srgbClr val="0D0D0D"/>
              </a:solidFill>
              <a:latin typeface="Rockwell (Body)"/>
            </a:endParaRPr>
          </a:p>
        </p:txBody>
      </p:sp>
    </p:spTree>
    <p:extLst>
      <p:ext uri="{BB962C8B-B14F-4D97-AF65-F5344CB8AC3E}">
        <p14:creationId xmlns:p14="http://schemas.microsoft.com/office/powerpoint/2010/main" val="2013782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AE53-33A6-CB7E-02AC-EC6BCB6124B0}"/>
              </a:ext>
            </a:extLst>
          </p:cNvPr>
          <p:cNvSpPr>
            <a:spLocks noGrp="1"/>
          </p:cNvSpPr>
          <p:nvPr>
            <p:ph type="title"/>
          </p:nvPr>
        </p:nvSpPr>
        <p:spPr/>
        <p:txBody>
          <a:bodyPr/>
          <a:lstStyle/>
          <a:p>
            <a:r>
              <a:rPr lang="en-IN" dirty="0"/>
              <a:t>cons</a:t>
            </a:r>
          </a:p>
        </p:txBody>
      </p:sp>
      <p:sp>
        <p:nvSpPr>
          <p:cNvPr id="3" name="Content Placeholder 2">
            <a:extLst>
              <a:ext uri="{FF2B5EF4-FFF2-40B4-BE49-F238E27FC236}">
                <a16:creationId xmlns:a16="http://schemas.microsoft.com/office/drawing/2014/main" id="{68C56149-EBEE-DAA1-FB4B-562A48DD6540}"/>
              </a:ext>
            </a:extLst>
          </p:cNvPr>
          <p:cNvSpPr>
            <a:spLocks noGrp="1"/>
          </p:cNvSpPr>
          <p:nvPr>
            <p:ph idx="1"/>
          </p:nvPr>
        </p:nvSpPr>
        <p:spPr/>
        <p:txBody>
          <a:bodyPr vert="horz" lIns="91440" tIns="45720" rIns="91440" bIns="45720" rtlCol="0">
            <a:normAutofit lnSpcReduction="10000"/>
          </a:bodyPr>
          <a:lstStyle/>
          <a:p>
            <a:pPr>
              <a:buFont typeface="Arial" panose="020B0604020202020204" pitchFamily="34" charset="0"/>
              <a:buChar char="•"/>
            </a:pPr>
            <a:r>
              <a:rPr lang="en-US" dirty="0">
                <a:solidFill>
                  <a:srgbClr val="0D0D0D"/>
                </a:solidFill>
                <a:latin typeface="Rockwell (Body)"/>
              </a:rPr>
              <a:t>Limited Control: While pre-trained models offer excellent performance out-of-the-box, they may lack flexibility for fine-tuning to specific domains or tasks, limiting customization options.</a:t>
            </a:r>
          </a:p>
          <a:p>
            <a:pPr>
              <a:buFont typeface="Arial" panose="020B0604020202020204" pitchFamily="34" charset="0"/>
              <a:buChar char="•"/>
            </a:pPr>
            <a:r>
              <a:rPr lang="en-US" dirty="0">
                <a:solidFill>
                  <a:srgbClr val="0D0D0D"/>
                </a:solidFill>
                <a:latin typeface="Rockwell (Body)"/>
              </a:rPr>
              <a:t>Resource Intensive: Training and fine-tuning large transformer-based models can be computationally expensive and require significant resources, including high-performance GPUs and large memory capacities.</a:t>
            </a:r>
          </a:p>
          <a:p>
            <a:pPr>
              <a:buFont typeface="Arial" panose="020B0604020202020204" pitchFamily="34" charset="0"/>
              <a:buChar char="•"/>
            </a:pPr>
            <a:r>
              <a:rPr lang="en-US" dirty="0">
                <a:solidFill>
                  <a:srgbClr val="0D0D0D"/>
                </a:solidFill>
                <a:latin typeface="Rockwell (Body)"/>
              </a:rPr>
              <a:t>Language Specificity: Pre-trained models may not be specifically tailored to certain languages or dialects, potentially leading to suboptimal performance for languages with fewer available resources and linguistic diversity.</a:t>
            </a:r>
          </a:p>
          <a:p>
            <a:pPr>
              <a:buFont typeface="Arial" panose="020B0604020202020204" pitchFamily="34" charset="0"/>
              <a:buChar char="•"/>
            </a:pPr>
            <a:r>
              <a:rPr lang="en-US" dirty="0">
                <a:solidFill>
                  <a:srgbClr val="0D0D0D"/>
                </a:solidFill>
                <a:latin typeface="Rockwell (Body)"/>
              </a:rPr>
              <a:t>Interpretability: Transformer-based models are often considered black-box models, meaning they provide limited interpretability compared to simpler models like decision trees or logistic regression, making it challenging to understand their decision-making process.</a:t>
            </a:r>
          </a:p>
          <a:p>
            <a:pPr>
              <a:buFont typeface="Arial" panose="020B0604020202020204" pitchFamily="34" charset="0"/>
              <a:buChar char="•"/>
            </a:pPr>
            <a:endParaRPr lang="en-IN" dirty="0">
              <a:solidFill>
                <a:srgbClr val="0D0D0D"/>
              </a:solidFill>
              <a:latin typeface="Rockwell (Body)"/>
            </a:endParaRPr>
          </a:p>
        </p:txBody>
      </p:sp>
    </p:spTree>
    <p:extLst>
      <p:ext uri="{BB962C8B-B14F-4D97-AF65-F5344CB8AC3E}">
        <p14:creationId xmlns:p14="http://schemas.microsoft.com/office/powerpoint/2010/main" val="3195107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5F5D-9031-5105-6034-976721CA9AF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513C910-3011-873D-F2B2-EDCC4E9E26A0}"/>
              </a:ext>
            </a:extLst>
          </p:cNvPr>
          <p:cNvSpPr>
            <a:spLocks noGrp="1"/>
          </p:cNvSpPr>
          <p:nvPr>
            <p:ph idx="1"/>
          </p:nvPr>
        </p:nvSpPr>
        <p:spPr/>
        <p:txBody>
          <a:bodyPr vert="horz" lIns="91440" tIns="45720" rIns="91440" bIns="45720" rtlCol="0">
            <a:normAutofit fontScale="85000" lnSpcReduction="20000"/>
          </a:bodyPr>
          <a:lstStyle/>
          <a:p>
            <a:pPr>
              <a:buFont typeface="Arial" panose="020B0604020202020204" pitchFamily="34" charset="0"/>
              <a:buChar char="•"/>
            </a:pPr>
            <a:r>
              <a:rPr lang="en-US" dirty="0">
                <a:solidFill>
                  <a:srgbClr val="0D0D0D"/>
                </a:solidFill>
                <a:latin typeface="Rockwell (Body)"/>
              </a:rPr>
              <a:t>his project aimed to develop an effective text classification model for identifying offensive language in Hindi conversations. We began by preprocessing the data, including removing noise, tokenizing, and encoding the text.</a:t>
            </a:r>
          </a:p>
          <a:p>
            <a:pPr>
              <a:buFont typeface="Arial" panose="020B0604020202020204" pitchFamily="34" charset="0"/>
              <a:buChar char="•"/>
            </a:pPr>
            <a:r>
              <a:rPr lang="en-US" dirty="0">
                <a:solidFill>
                  <a:srgbClr val="0D0D0D"/>
                </a:solidFill>
                <a:latin typeface="Rockwell (Body)"/>
              </a:rPr>
              <a:t>Two main approaches were explored: using pre-trained transformer-based models like XLM-</a:t>
            </a:r>
            <a:r>
              <a:rPr lang="en-US" dirty="0" err="1">
                <a:solidFill>
                  <a:srgbClr val="0D0D0D"/>
                </a:solidFill>
                <a:latin typeface="Rockwell (Body)"/>
              </a:rPr>
              <a:t>RoBERTa</a:t>
            </a:r>
            <a:r>
              <a:rPr lang="en-US" dirty="0">
                <a:solidFill>
                  <a:srgbClr val="0D0D0D"/>
                </a:solidFill>
                <a:latin typeface="Rockwell (Body)"/>
              </a:rPr>
              <a:t> and custom deep learning models. These models were trained on the preprocessed data and evaluated using various metrics such as accuracy, precision, recall, F1-score, and ROC AUC.</a:t>
            </a:r>
          </a:p>
          <a:p>
            <a:pPr>
              <a:buFont typeface="Arial" panose="020B0604020202020204" pitchFamily="34" charset="0"/>
              <a:buChar char="•"/>
            </a:pPr>
            <a:r>
              <a:rPr lang="en-US" dirty="0">
                <a:solidFill>
                  <a:srgbClr val="0D0D0D"/>
                </a:solidFill>
                <a:latin typeface="Rockwell (Body)"/>
              </a:rPr>
              <a:t>Additionally, we employed techniques like hyperparameter tuning, learning rate scheduling, and early stopping to enhance model performance and prevent overfitting.</a:t>
            </a:r>
          </a:p>
          <a:p>
            <a:pPr>
              <a:buFont typeface="Arial" panose="020B0604020202020204" pitchFamily="34" charset="0"/>
              <a:buChar char="•"/>
            </a:pPr>
            <a:r>
              <a:rPr lang="en-US" dirty="0">
                <a:solidFill>
                  <a:srgbClr val="0D0D0D"/>
                </a:solidFill>
                <a:latin typeface="Rockwell (Body)"/>
              </a:rPr>
              <a:t>The results showed that transformer-based models achieved promising performance, outperforming custom models in terms of accuracy and overall effectiveness. However, custom models offered more flexibility and control over architecture and training process.</a:t>
            </a:r>
          </a:p>
          <a:p>
            <a:pPr>
              <a:buFont typeface="Arial" panose="020B0604020202020204" pitchFamily="34" charset="0"/>
              <a:buChar char="•"/>
            </a:pPr>
            <a:r>
              <a:rPr lang="en-US" dirty="0">
                <a:solidFill>
                  <a:srgbClr val="0D0D0D"/>
                </a:solidFill>
                <a:latin typeface="Rockwell (Body)"/>
              </a:rPr>
              <a:t>Furthermore, we analyzed the confusion matrix to gain insights into the model's predictions and identify areas for improvement.</a:t>
            </a:r>
          </a:p>
          <a:p>
            <a:pPr>
              <a:buFont typeface="Arial" panose="020B0604020202020204" pitchFamily="34" charset="0"/>
              <a:buChar char="•"/>
            </a:pPr>
            <a:r>
              <a:rPr lang="en-US" dirty="0">
                <a:solidFill>
                  <a:srgbClr val="0D0D0D"/>
                </a:solidFill>
                <a:latin typeface="Rockwell (Body)"/>
              </a:rPr>
              <a:t>In summary, this project demonstrated the effectiveness of transformer-based models for offensive language detection in Hindi conversations. However, custom models remain valuable for specialized tasks and fine-tuning specific requirements. The findings provide valuable insights for future research and applications in text classification and natural language processing.</a:t>
            </a:r>
          </a:p>
          <a:p>
            <a:pPr>
              <a:buFont typeface="Arial" panose="020B0604020202020204" pitchFamily="34" charset="0"/>
              <a:buChar char="•"/>
            </a:pPr>
            <a:endParaRPr lang="en-IN" dirty="0">
              <a:solidFill>
                <a:srgbClr val="0D0D0D"/>
              </a:solidFill>
              <a:latin typeface="Rockwell (Body)"/>
            </a:endParaRPr>
          </a:p>
        </p:txBody>
      </p:sp>
    </p:spTree>
    <p:extLst>
      <p:ext uri="{BB962C8B-B14F-4D97-AF65-F5344CB8AC3E}">
        <p14:creationId xmlns:p14="http://schemas.microsoft.com/office/powerpoint/2010/main" val="2332409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PowerPoint Template and Google Slides Theme">
            <a:extLst>
              <a:ext uri="{FF2B5EF4-FFF2-40B4-BE49-F238E27FC236}">
                <a16:creationId xmlns:a16="http://schemas.microsoft.com/office/drawing/2014/main" id="{C5EA9895-97B9-DFDE-BA31-FE2CFC7C8C6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222434" y="709874"/>
            <a:ext cx="9899718" cy="570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43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E8FD-1FE9-A932-9741-63DC652108C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6220F9E-2BE5-F49C-A434-6BDA4192D2CA}"/>
              </a:ext>
            </a:extLst>
          </p:cNvPr>
          <p:cNvSpPr>
            <a:spLocks noGrp="1"/>
          </p:cNvSpPr>
          <p:nvPr>
            <p:ph idx="1"/>
          </p:nvPr>
        </p:nvSpPr>
        <p:spPr>
          <a:xfrm>
            <a:off x="836583" y="2322576"/>
            <a:ext cx="10058400" cy="4050792"/>
          </a:xfrm>
        </p:spPr>
        <p:txBody>
          <a:bodyPr vert="horz" lIns="91440" tIns="45720" rIns="91440" bIns="45720" rtlCol="0">
            <a:normAutofit fontScale="92500" lnSpcReduction="20000"/>
          </a:bodyPr>
          <a:lstStyle/>
          <a:p>
            <a:pPr>
              <a:buFont typeface="Arial" panose="020B0604020202020204" pitchFamily="34" charset="0"/>
              <a:buChar char="•"/>
            </a:pPr>
            <a:r>
              <a:rPr lang="en-US" dirty="0">
                <a:solidFill>
                  <a:srgbClr val="0D0D0D"/>
                </a:solidFill>
                <a:latin typeface="Söhne"/>
              </a:rPr>
              <a:t>In today's digital age, the exponential growth of online content has led to a pressing need for automated systems capable of detecting offensive language. Such systems play a crucial role in ensuring the safety and well-being of users across various online platforms, including social media, forums, and chatrooms. In this project, we aim to develop a robust and efficient offensive language detection system using natural language processing (NLP) techniques and deep learning models.</a:t>
            </a:r>
          </a:p>
          <a:p>
            <a:pPr>
              <a:buFont typeface="Arial" panose="020B0604020202020204" pitchFamily="34" charset="0"/>
              <a:buChar char="•"/>
            </a:pPr>
            <a:r>
              <a:rPr lang="en-US" dirty="0">
                <a:solidFill>
                  <a:srgbClr val="0D0D0D"/>
                </a:solidFill>
                <a:latin typeface="Söhne"/>
              </a:rPr>
              <a:t>To address this need, we leverage state-of-the-art NLP techniques and deep learning architectures to develop a custom offensive language detection model. We employ a combination of pre-trained language models and custom-designed neural networks to analyze text data and classify it as offensive or non-offensive. Our approach involves several key components, including data preprocessing, model training, evaluation, and performance analysis.</a:t>
            </a:r>
          </a:p>
          <a:p>
            <a:pPr>
              <a:buFont typeface="Arial" panose="020B0604020202020204" pitchFamily="34" charset="0"/>
              <a:buChar char="•"/>
            </a:pPr>
            <a:r>
              <a:rPr lang="en-US" dirty="0">
                <a:solidFill>
                  <a:srgbClr val="0D0D0D"/>
                </a:solidFill>
                <a:latin typeface="Söhne"/>
              </a:rPr>
              <a:t>Throughout the project, we utilize real-world datasets containing user-generated content from diverse online sources. These datasets are annotated with labels indicating the presence or absence of offensive language, allowing us to train and evaluate our model effectively. We implement advanced techniques such as tokenization, word embedding, recurrent neural networks (RNNs), and attention mechanisms to extract meaningful features and capture the contextual nuances of language.</a:t>
            </a:r>
          </a:p>
          <a:p>
            <a:pPr>
              <a:buFont typeface="Arial" panose="020B0604020202020204" pitchFamily="34" charset="0"/>
              <a:buChar char="•"/>
            </a:pPr>
            <a:endParaRPr lang="en-IN" dirty="0">
              <a:solidFill>
                <a:srgbClr val="0D0D0D"/>
              </a:solidFill>
              <a:latin typeface="Söhne"/>
            </a:endParaRPr>
          </a:p>
        </p:txBody>
      </p:sp>
    </p:spTree>
    <p:extLst>
      <p:ext uri="{BB962C8B-B14F-4D97-AF65-F5344CB8AC3E}">
        <p14:creationId xmlns:p14="http://schemas.microsoft.com/office/powerpoint/2010/main" val="4241120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89F1-3C47-D89C-9A79-58886992B496}"/>
              </a:ext>
            </a:extLst>
          </p:cNvPr>
          <p:cNvSpPr>
            <a:spLocks noGrp="1"/>
          </p:cNvSpPr>
          <p:nvPr>
            <p:ph type="title"/>
          </p:nvPr>
        </p:nvSpPr>
        <p:spPr>
          <a:xfrm>
            <a:off x="446308" y="253154"/>
            <a:ext cx="10515600" cy="950491"/>
          </a:xfrm>
        </p:spPr>
        <p:txBody>
          <a:bodyPr/>
          <a:lstStyle/>
          <a:p>
            <a:r>
              <a:rPr lang="en-IN" dirty="0"/>
              <a:t>approach</a:t>
            </a:r>
          </a:p>
        </p:txBody>
      </p:sp>
      <p:sp>
        <p:nvSpPr>
          <p:cNvPr id="3" name="Content Placeholder 2">
            <a:extLst>
              <a:ext uri="{FF2B5EF4-FFF2-40B4-BE49-F238E27FC236}">
                <a16:creationId xmlns:a16="http://schemas.microsoft.com/office/drawing/2014/main" id="{6E19A12A-7292-690B-A2A1-C9676A5DCF8D}"/>
              </a:ext>
            </a:extLst>
          </p:cNvPr>
          <p:cNvSpPr>
            <a:spLocks noGrp="1"/>
          </p:cNvSpPr>
          <p:nvPr>
            <p:ph idx="1"/>
          </p:nvPr>
        </p:nvSpPr>
        <p:spPr>
          <a:xfrm>
            <a:off x="354564" y="1194314"/>
            <a:ext cx="11280710" cy="5401201"/>
          </a:xfrm>
        </p:spPr>
        <p:txBody>
          <a:bodyPr vert="horz" lIns="91440" tIns="45720" rIns="91440" bIns="45720" rtlCol="0">
            <a:normAutofit/>
          </a:bodyPr>
          <a:lstStyle/>
          <a:p>
            <a:pPr algn="l">
              <a:buFont typeface="Arial" panose="020B0604020202020204" pitchFamily="34" charset="0"/>
              <a:buChar char="•"/>
            </a:pPr>
            <a:r>
              <a:rPr lang="en-US" sz="2000" b="0" i="0" dirty="0">
                <a:solidFill>
                  <a:srgbClr val="0D0D0D"/>
                </a:solidFill>
                <a:effectLst/>
                <a:latin typeface="Rockwell (Body)"/>
              </a:rPr>
              <a:t>Gather diverse datasets containing written communications from various sources, including social media platforms, online forums, news articles, and extremist propaganda materials.</a:t>
            </a:r>
          </a:p>
          <a:p>
            <a:pPr algn="l">
              <a:buFont typeface="Arial" panose="020B0604020202020204" pitchFamily="34" charset="0"/>
              <a:buChar char="•"/>
            </a:pPr>
            <a:r>
              <a:rPr lang="en-US" sz="2000" b="0" i="0" dirty="0">
                <a:solidFill>
                  <a:srgbClr val="0D0D0D"/>
                </a:solidFill>
                <a:effectLst/>
                <a:latin typeface="Rockwell (Body)"/>
              </a:rPr>
              <a:t>Preprocess the data to clean and standardize text, including tasks such as tokenization, lowercasing, punctuation removal, and stop word removal.</a:t>
            </a:r>
          </a:p>
          <a:p>
            <a:pPr algn="l">
              <a:buFont typeface="Arial" panose="020B0604020202020204" pitchFamily="34" charset="0"/>
              <a:buChar char="•"/>
            </a:pPr>
            <a:r>
              <a:rPr lang="en-US" b="0" i="0" dirty="0">
                <a:solidFill>
                  <a:srgbClr val="0D0D0D"/>
                </a:solidFill>
                <a:effectLst/>
                <a:latin typeface="Rockwell (Body)"/>
              </a:rPr>
              <a:t>Extract linguistic features from the preprocessed text data, including word embeddings, n-grams, sentiment scores, and stylistic features.</a:t>
            </a:r>
          </a:p>
          <a:p>
            <a:pPr algn="l">
              <a:buFont typeface="Arial" panose="020B0604020202020204" pitchFamily="34" charset="0"/>
              <a:buChar char="•"/>
            </a:pPr>
            <a:r>
              <a:rPr lang="en-US" b="0" i="0" dirty="0">
                <a:solidFill>
                  <a:srgbClr val="0D0D0D"/>
                </a:solidFill>
                <a:effectLst/>
                <a:latin typeface="Rockwell (Body)"/>
              </a:rPr>
              <a:t>Use advanced NLP techniques to capture semantic meaning, syntactic structure, and discourse patterns in the text.</a:t>
            </a:r>
          </a:p>
          <a:p>
            <a:pPr>
              <a:buFont typeface="Arial" panose="020B0604020202020204" pitchFamily="34" charset="0"/>
              <a:buChar char="•"/>
            </a:pPr>
            <a:r>
              <a:rPr lang="en-US" dirty="0">
                <a:solidFill>
                  <a:srgbClr val="0D0D0D"/>
                </a:solidFill>
                <a:latin typeface="Rockwell (Body)"/>
              </a:rPr>
              <a:t>Evaluate the performance of the developed models using standard metrics such as accuracy, precision, recall, and F1-score. </a:t>
            </a:r>
          </a:p>
          <a:p>
            <a:pPr>
              <a:buFont typeface="Arial" panose="020B0604020202020204" pitchFamily="34" charset="0"/>
              <a:buChar char="•"/>
            </a:pPr>
            <a:r>
              <a:rPr lang="en-US" dirty="0">
                <a:solidFill>
                  <a:srgbClr val="0D0D0D"/>
                </a:solidFill>
                <a:latin typeface="Rockwell (Body)"/>
              </a:rPr>
              <a:t>Conduct rigorous testing and validation on held-out datasets and real-world scenarios to assess </a:t>
            </a:r>
            <a:r>
              <a:rPr lang="en-US" dirty="0">
                <a:latin typeface="Rockwell (Body)"/>
              </a:rPr>
              <a:t>the </a:t>
            </a:r>
            <a:r>
              <a:rPr lang="en-US" dirty="0">
                <a:solidFill>
                  <a:srgbClr val="0D0D0D"/>
                </a:solidFill>
                <a:latin typeface="Rockwell (Body)"/>
              </a:rPr>
              <a:t>models' robustness and generalization capabilities.`</a:t>
            </a:r>
          </a:p>
        </p:txBody>
      </p:sp>
    </p:spTree>
    <p:extLst>
      <p:ext uri="{BB962C8B-B14F-4D97-AF65-F5344CB8AC3E}">
        <p14:creationId xmlns:p14="http://schemas.microsoft.com/office/powerpoint/2010/main" val="166300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A5C6-AA42-A5E5-76AF-67D4928B05E3}"/>
              </a:ext>
            </a:extLst>
          </p:cNvPr>
          <p:cNvSpPr>
            <a:spLocks noGrp="1"/>
          </p:cNvSpPr>
          <p:nvPr>
            <p:ph type="title"/>
          </p:nvPr>
        </p:nvSpPr>
        <p:spPr>
          <a:xfrm>
            <a:off x="136787" y="-122420"/>
            <a:ext cx="10058400" cy="1609344"/>
          </a:xfrm>
        </p:spPr>
        <p:txBody>
          <a:bodyPr/>
          <a:lstStyle/>
          <a:p>
            <a:r>
              <a:rPr lang="en-IN" dirty="0"/>
              <a:t>datasets</a:t>
            </a:r>
          </a:p>
        </p:txBody>
      </p:sp>
      <p:sp>
        <p:nvSpPr>
          <p:cNvPr id="3" name="Content Placeholder 2">
            <a:extLst>
              <a:ext uri="{FF2B5EF4-FFF2-40B4-BE49-F238E27FC236}">
                <a16:creationId xmlns:a16="http://schemas.microsoft.com/office/drawing/2014/main" id="{AC5BAB9D-9801-DF3B-417D-6BE8FAB9D872}"/>
              </a:ext>
            </a:extLst>
          </p:cNvPr>
          <p:cNvSpPr>
            <a:spLocks noGrp="1"/>
          </p:cNvSpPr>
          <p:nvPr>
            <p:ph idx="1"/>
          </p:nvPr>
        </p:nvSpPr>
        <p:spPr>
          <a:xfrm>
            <a:off x="538003" y="1280400"/>
            <a:ext cx="10058400" cy="4050792"/>
          </a:xfrm>
        </p:spPr>
        <p:txBody>
          <a:bodyPr vert="horz" lIns="91440" tIns="45720" rIns="91440" bIns="45720" rtlCol="0">
            <a:normAutofit/>
          </a:bodyPr>
          <a:lstStyle/>
          <a:p>
            <a:pPr>
              <a:buFont typeface="Arial" panose="020B0604020202020204" pitchFamily="34" charset="0"/>
              <a:buChar char="•"/>
            </a:pPr>
            <a:r>
              <a:rPr lang="en-US" dirty="0">
                <a:solidFill>
                  <a:srgbClr val="0D0D0D"/>
                </a:solidFill>
                <a:latin typeface="Rockwell (Body)"/>
              </a:rPr>
              <a:t>The dataset used in our project comprises a collection of online comments sourced from various platforms, including social media, forums, and discussion boards. These comments cover a wide range of topics and are representative of real-world online interactions</a:t>
            </a:r>
          </a:p>
          <a:p>
            <a:pPr>
              <a:buFont typeface="Arial" panose="020B0604020202020204" pitchFamily="34" charset="0"/>
              <a:buChar char="•"/>
            </a:pPr>
            <a:r>
              <a:rPr lang="en-US" dirty="0">
                <a:solidFill>
                  <a:srgbClr val="0D0D0D"/>
                </a:solidFill>
                <a:latin typeface="Rockwell (Body)"/>
              </a:rPr>
              <a:t>Next coming to custom dataset we added list of conversation comments and discussion to data one of a regional language in my county (Hindi) </a:t>
            </a:r>
          </a:p>
          <a:p>
            <a:pPr>
              <a:buFont typeface="Arial" panose="020B0604020202020204" pitchFamily="34" charset="0"/>
              <a:buChar char="•"/>
            </a:pPr>
            <a:endParaRPr lang="en-IN" dirty="0">
              <a:solidFill>
                <a:srgbClr val="0D0D0D"/>
              </a:solidFill>
              <a:latin typeface="Rockwell (Body)"/>
            </a:endParaRPr>
          </a:p>
        </p:txBody>
      </p:sp>
      <p:pic>
        <p:nvPicPr>
          <p:cNvPr id="5" name="Picture 4">
            <a:extLst>
              <a:ext uri="{FF2B5EF4-FFF2-40B4-BE49-F238E27FC236}">
                <a16:creationId xmlns:a16="http://schemas.microsoft.com/office/drawing/2014/main" id="{288F74B2-E42C-7F75-D066-8BF289BCDE71}"/>
              </a:ext>
            </a:extLst>
          </p:cNvPr>
          <p:cNvPicPr>
            <a:picLocks noChangeAspect="1"/>
          </p:cNvPicPr>
          <p:nvPr/>
        </p:nvPicPr>
        <p:blipFill>
          <a:blip r:embed="rId2"/>
          <a:stretch>
            <a:fillRect/>
          </a:stretch>
        </p:blipFill>
        <p:spPr>
          <a:xfrm>
            <a:off x="849085" y="3305796"/>
            <a:ext cx="5346441" cy="3203336"/>
          </a:xfrm>
          <a:prstGeom prst="rect">
            <a:avLst/>
          </a:prstGeom>
        </p:spPr>
      </p:pic>
      <p:pic>
        <p:nvPicPr>
          <p:cNvPr id="7" name="Picture 6">
            <a:extLst>
              <a:ext uri="{FF2B5EF4-FFF2-40B4-BE49-F238E27FC236}">
                <a16:creationId xmlns:a16="http://schemas.microsoft.com/office/drawing/2014/main" id="{6F4FC87B-8FE1-C6D3-A8F3-C52D3E20EF56}"/>
              </a:ext>
            </a:extLst>
          </p:cNvPr>
          <p:cNvPicPr>
            <a:picLocks noChangeAspect="1"/>
          </p:cNvPicPr>
          <p:nvPr/>
        </p:nvPicPr>
        <p:blipFill>
          <a:blip r:embed="rId3"/>
          <a:stretch>
            <a:fillRect/>
          </a:stretch>
        </p:blipFill>
        <p:spPr>
          <a:xfrm>
            <a:off x="6331541" y="3305796"/>
            <a:ext cx="5393680" cy="3203336"/>
          </a:xfrm>
          <a:prstGeom prst="rect">
            <a:avLst/>
          </a:prstGeom>
        </p:spPr>
      </p:pic>
    </p:spTree>
    <p:extLst>
      <p:ext uri="{BB962C8B-B14F-4D97-AF65-F5344CB8AC3E}">
        <p14:creationId xmlns:p14="http://schemas.microsoft.com/office/powerpoint/2010/main" val="3490224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270B35-4013-C4FC-B5E7-3B56E92ACC88}"/>
              </a:ext>
            </a:extLst>
          </p:cNvPr>
          <p:cNvSpPr>
            <a:spLocks noGrp="1"/>
          </p:cNvSpPr>
          <p:nvPr>
            <p:ph idx="1"/>
          </p:nvPr>
        </p:nvSpPr>
        <p:spPr>
          <a:xfrm>
            <a:off x="500680" y="485933"/>
            <a:ext cx="10058400" cy="4050792"/>
          </a:xfrm>
        </p:spPr>
        <p:txBody>
          <a:bodyPr/>
          <a:lstStyle/>
          <a:p>
            <a:r>
              <a:rPr lang="en-IN" dirty="0"/>
              <a:t>In the custom dataset we add few text which were offensive and the combine with some good conversation and created a dataset </a:t>
            </a:r>
          </a:p>
        </p:txBody>
      </p:sp>
      <p:pic>
        <p:nvPicPr>
          <p:cNvPr id="5" name="Picture 4">
            <a:extLst>
              <a:ext uri="{FF2B5EF4-FFF2-40B4-BE49-F238E27FC236}">
                <a16:creationId xmlns:a16="http://schemas.microsoft.com/office/drawing/2014/main" id="{3120D181-381D-8038-176D-C0690763C203}"/>
              </a:ext>
            </a:extLst>
          </p:cNvPr>
          <p:cNvPicPr>
            <a:picLocks noChangeAspect="1"/>
          </p:cNvPicPr>
          <p:nvPr/>
        </p:nvPicPr>
        <p:blipFill>
          <a:blip r:embed="rId2"/>
          <a:stretch>
            <a:fillRect/>
          </a:stretch>
        </p:blipFill>
        <p:spPr>
          <a:xfrm>
            <a:off x="5666792" y="2777475"/>
            <a:ext cx="5871273" cy="3105583"/>
          </a:xfrm>
          <a:prstGeom prst="rect">
            <a:avLst/>
          </a:prstGeom>
        </p:spPr>
      </p:pic>
      <p:pic>
        <p:nvPicPr>
          <p:cNvPr id="7" name="Picture 6">
            <a:extLst>
              <a:ext uri="{FF2B5EF4-FFF2-40B4-BE49-F238E27FC236}">
                <a16:creationId xmlns:a16="http://schemas.microsoft.com/office/drawing/2014/main" id="{0F063E3A-0750-B75E-9148-81FAB3EDC407}"/>
              </a:ext>
            </a:extLst>
          </p:cNvPr>
          <p:cNvPicPr>
            <a:picLocks noChangeAspect="1"/>
          </p:cNvPicPr>
          <p:nvPr/>
        </p:nvPicPr>
        <p:blipFill>
          <a:blip r:embed="rId3"/>
          <a:stretch>
            <a:fillRect/>
          </a:stretch>
        </p:blipFill>
        <p:spPr>
          <a:xfrm>
            <a:off x="808591" y="3662647"/>
            <a:ext cx="3515216" cy="3105583"/>
          </a:xfrm>
          <a:prstGeom prst="rect">
            <a:avLst/>
          </a:prstGeom>
        </p:spPr>
      </p:pic>
      <p:pic>
        <p:nvPicPr>
          <p:cNvPr id="9" name="Picture 8">
            <a:extLst>
              <a:ext uri="{FF2B5EF4-FFF2-40B4-BE49-F238E27FC236}">
                <a16:creationId xmlns:a16="http://schemas.microsoft.com/office/drawing/2014/main" id="{17ED2551-AB8A-8337-8265-46C0EE991B1E}"/>
              </a:ext>
            </a:extLst>
          </p:cNvPr>
          <p:cNvPicPr>
            <a:picLocks noChangeAspect="1"/>
          </p:cNvPicPr>
          <p:nvPr/>
        </p:nvPicPr>
        <p:blipFill>
          <a:blip r:embed="rId4"/>
          <a:stretch>
            <a:fillRect/>
          </a:stretch>
        </p:blipFill>
        <p:spPr>
          <a:xfrm>
            <a:off x="808591" y="1136802"/>
            <a:ext cx="4315427" cy="2591162"/>
          </a:xfrm>
          <a:prstGeom prst="rect">
            <a:avLst/>
          </a:prstGeom>
        </p:spPr>
      </p:pic>
    </p:spTree>
    <p:extLst>
      <p:ext uri="{BB962C8B-B14F-4D97-AF65-F5344CB8AC3E}">
        <p14:creationId xmlns:p14="http://schemas.microsoft.com/office/powerpoint/2010/main" val="341019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FF84-5DF0-5FB7-E626-E5702AEA855F}"/>
              </a:ext>
            </a:extLst>
          </p:cNvPr>
          <p:cNvSpPr>
            <a:spLocks noGrp="1"/>
          </p:cNvSpPr>
          <p:nvPr>
            <p:ph type="title"/>
          </p:nvPr>
        </p:nvSpPr>
        <p:spPr>
          <a:xfrm>
            <a:off x="230093" y="132103"/>
            <a:ext cx="10058400" cy="1609344"/>
          </a:xfrm>
        </p:spPr>
        <p:txBody>
          <a:bodyPr/>
          <a:lstStyle/>
          <a:p>
            <a:r>
              <a:rPr lang="en-IN" dirty="0"/>
              <a:t>PROCESS</a:t>
            </a:r>
          </a:p>
        </p:txBody>
      </p:sp>
      <p:sp>
        <p:nvSpPr>
          <p:cNvPr id="4" name="Rectangle 1">
            <a:extLst>
              <a:ext uri="{FF2B5EF4-FFF2-40B4-BE49-F238E27FC236}">
                <a16:creationId xmlns:a16="http://schemas.microsoft.com/office/drawing/2014/main" id="{927A27F6-E0A1-71EF-BC62-545554ED4BF3}"/>
              </a:ext>
            </a:extLst>
          </p:cNvPr>
          <p:cNvSpPr>
            <a:spLocks noGrp="1" noChangeArrowheads="1"/>
          </p:cNvSpPr>
          <p:nvPr>
            <p:ph idx="1"/>
          </p:nvPr>
        </p:nvSpPr>
        <p:spPr bwMode="auto">
          <a:xfrm>
            <a:off x="727134" y="936775"/>
            <a:ext cx="10395018" cy="5730800"/>
          </a:xfrm>
          <a:prstGeom prst="rect">
            <a:avLst/>
          </a:prstGeom>
        </p:spPr>
        <p:txBody>
          <a:bodyPr vert="horz" lIns="91440" tIns="45720" rIns="91440" bIns="45720" rtlCol="0">
            <a:normAutofit/>
          </a:bodyPr>
          <a:lstStyle/>
          <a:p>
            <a:pPr>
              <a:buFont typeface="Arial" panose="020B0604020202020204" pitchFamily="34" charset="0"/>
              <a:buChar char="•"/>
            </a:pPr>
            <a:endParaRPr lang="en-US" altLang="en-US" dirty="0">
              <a:solidFill>
                <a:srgbClr val="0D0D0D"/>
              </a:solidFill>
              <a:latin typeface="Söhne"/>
            </a:endParaRPr>
          </a:p>
          <a:p>
            <a:pPr>
              <a:buFont typeface="Arial" panose="020B0604020202020204" pitchFamily="34" charset="0"/>
              <a:buChar char="•"/>
            </a:pPr>
            <a:r>
              <a:rPr lang="en-US" altLang="en-US" dirty="0">
                <a:solidFill>
                  <a:srgbClr val="0D0D0D"/>
                </a:solidFill>
                <a:latin typeface="Söhne"/>
              </a:rPr>
              <a:t>Loading Pre-trained Model and Tokenizer:</a:t>
            </a:r>
          </a:p>
          <a:p>
            <a:pPr lvl="1"/>
            <a:r>
              <a:rPr lang="en-US" altLang="en-US" dirty="0"/>
              <a:t>Here, you load a pre-trained model and tokenizer from the Hugging Face Transformers library. The model chosen is XLM-</a:t>
            </a:r>
            <a:r>
              <a:rPr lang="en-US" altLang="en-US" dirty="0" err="1"/>
              <a:t>RoBERTa</a:t>
            </a:r>
            <a:r>
              <a:rPr lang="en-US" altLang="en-US" dirty="0"/>
              <a:t>, a robust multi-lingual model, suitable for text classification tasks.</a:t>
            </a:r>
          </a:p>
          <a:p>
            <a:pPr>
              <a:buFont typeface="Arial" panose="020B0604020202020204" pitchFamily="34" charset="0"/>
              <a:buChar char="•"/>
            </a:pPr>
            <a:r>
              <a:rPr lang="en-US" altLang="en-US" dirty="0">
                <a:solidFill>
                  <a:srgbClr val="0D0D0D"/>
                </a:solidFill>
                <a:latin typeface="Söhne"/>
              </a:rPr>
              <a:t>Text Preprocessing:</a:t>
            </a:r>
          </a:p>
          <a:p>
            <a:pPr lvl="1"/>
            <a:r>
              <a:rPr lang="en-US" altLang="en-US" dirty="0"/>
              <a:t>This part defines a function </a:t>
            </a:r>
            <a:r>
              <a:rPr lang="en-US" altLang="en-US" dirty="0" err="1"/>
              <a:t>preprocess_text</a:t>
            </a:r>
            <a:r>
              <a:rPr lang="en-US" altLang="en-US" dirty="0"/>
              <a:t> for preprocessing raw text data. The preprocessing steps include converting text to lowercase, removing URLs and punctuation, tokenizing text, removing </a:t>
            </a:r>
            <a:r>
              <a:rPr lang="en-US" altLang="en-US" dirty="0" err="1"/>
              <a:t>stopwords</a:t>
            </a:r>
            <a:r>
              <a:rPr lang="en-US" altLang="en-US" dirty="0"/>
              <a:t>, lemmatizing tokens, and joining tokens back into a single string.</a:t>
            </a:r>
          </a:p>
          <a:p>
            <a:pPr>
              <a:buFont typeface="Arial" panose="020B0604020202020204" pitchFamily="34" charset="0"/>
              <a:buChar char="•"/>
            </a:pPr>
            <a:r>
              <a:rPr lang="en-US" altLang="en-US" dirty="0">
                <a:solidFill>
                  <a:srgbClr val="0D0D0D"/>
                </a:solidFill>
                <a:latin typeface="Söhne"/>
              </a:rPr>
              <a:t>Detecting Offensive Text:</a:t>
            </a:r>
          </a:p>
          <a:p>
            <a:pPr lvl="1"/>
            <a:r>
              <a:rPr lang="en-US" altLang="en-US" dirty="0"/>
              <a:t>You define a function </a:t>
            </a:r>
            <a:r>
              <a:rPr lang="en-US" altLang="en-US" dirty="0" err="1"/>
              <a:t>detect_offensive_text</a:t>
            </a:r>
            <a:r>
              <a:rPr lang="en-US" altLang="en-US" dirty="0"/>
              <a:t> to predict whether text is offensive or not using the pre-trained XLM-</a:t>
            </a:r>
            <a:r>
              <a:rPr lang="en-US" altLang="en-US" dirty="0" err="1"/>
              <a:t>RoBERTa</a:t>
            </a:r>
            <a:r>
              <a:rPr lang="en-US" altLang="en-US" dirty="0"/>
              <a:t> model. This function splits the input text into chunks, tokenizes them, passes them through the model, and predicts the offensive label for each chunk.</a:t>
            </a:r>
          </a:p>
          <a:p>
            <a:pPr>
              <a:buFont typeface="Arial" panose="020B0604020202020204" pitchFamily="34" charset="0"/>
              <a:buChar char="•"/>
            </a:pPr>
            <a:r>
              <a:rPr lang="en-US" altLang="en-US" dirty="0">
                <a:solidFill>
                  <a:srgbClr val="0D0D0D"/>
                </a:solidFill>
                <a:latin typeface="Söhne"/>
              </a:rPr>
              <a:t>Loading and Preprocessing Custom Text Data:</a:t>
            </a:r>
          </a:p>
          <a:p>
            <a:pPr lvl="1"/>
            <a:r>
              <a:rPr lang="en-US" altLang="en-US" dirty="0"/>
              <a:t>Here, you load custom text data from a file and preprocess it using the </a:t>
            </a:r>
            <a:r>
              <a:rPr lang="en-US" altLang="en-US" dirty="0" err="1"/>
              <a:t>preprocess_text</a:t>
            </a:r>
            <a:r>
              <a:rPr lang="en-US" altLang="en-US" dirty="0"/>
              <a:t> function defined earlier. This prepares the custom data for offensive text detection.</a:t>
            </a:r>
          </a:p>
          <a:p>
            <a:pPr>
              <a:buFont typeface="Arial" panose="020B0604020202020204" pitchFamily="34" charset="0"/>
              <a:buChar char="•"/>
            </a:pPr>
            <a:endParaRPr lang="en-US" altLang="en-US" dirty="0">
              <a:solidFill>
                <a:srgbClr val="0D0D0D"/>
              </a:solidFill>
              <a:latin typeface="Söhne"/>
            </a:endParaRPr>
          </a:p>
        </p:txBody>
      </p:sp>
    </p:spTree>
    <p:extLst>
      <p:ext uri="{BB962C8B-B14F-4D97-AF65-F5344CB8AC3E}">
        <p14:creationId xmlns:p14="http://schemas.microsoft.com/office/powerpoint/2010/main" val="500382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71BDF5-D4A0-15EB-99AC-73A1884AAF58}"/>
              </a:ext>
            </a:extLst>
          </p:cNvPr>
          <p:cNvSpPr txBox="1"/>
          <p:nvPr/>
        </p:nvSpPr>
        <p:spPr>
          <a:xfrm>
            <a:off x="444697" y="1401271"/>
            <a:ext cx="10608844" cy="3323987"/>
          </a:xfrm>
          <a:prstGeom prst="rect">
            <a:avLst/>
          </a:prstGeom>
        </p:spPr>
        <p:txBody>
          <a:bodyPr vert="horz" lIns="91440" tIns="45720" rIns="91440" bIns="45720" rtlCol="0">
            <a:normAutofit/>
          </a:bodyPr>
          <a:lstStyle>
            <a:lvl1pPr marL="182880" indent="-182880" defTabSz="914400">
              <a:lnSpc>
                <a:spcPct val="90000"/>
              </a:lnSpc>
              <a:spcBef>
                <a:spcPts val="1200"/>
              </a:spcBef>
              <a:buClr>
                <a:schemeClr val="accent1">
                  <a:lumMod val="75000"/>
                </a:schemeClr>
              </a:buClr>
              <a:buSzPct val="85000"/>
              <a:buFont typeface="Arial" panose="020B0604020202020204" pitchFamily="34" charset="0"/>
              <a:buChar char="•"/>
              <a:defRPr sz="2000">
                <a:solidFill>
                  <a:srgbClr val="0D0D0D"/>
                </a:solidFill>
                <a:latin typeface="Söhne"/>
              </a:defRPr>
            </a:lvl1pPr>
            <a:lvl2pPr lvl="1" indent="-182880" defTabSz="914400">
              <a:lnSpc>
                <a:spcPct val="90000"/>
              </a:lnSpc>
              <a:spcBef>
                <a:spcPts val="400"/>
              </a:spcBef>
              <a:spcAft>
                <a:spcPts val="200"/>
              </a:spcAft>
              <a:buClr>
                <a:schemeClr val="accent1">
                  <a:lumMod val="75000"/>
                </a:schemeClr>
              </a:buClr>
              <a:buSzPct val="85000"/>
              <a:buFont typeface="Wingdings" pitchFamily="2" charset="2"/>
              <a:buChar cha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r>
              <a:rPr lang="en-US" altLang="en-US" dirty="0"/>
              <a:t>Training a Custom Model:</a:t>
            </a:r>
          </a:p>
          <a:p>
            <a:pPr lvl="1"/>
            <a:r>
              <a:rPr lang="en-US" altLang="en-US" dirty="0"/>
              <a:t>This section involves defining a custom model architecture, dataset class, and training parameters. The custom model is an LSTM-based classifier. You split the dataset into training and testing sets, instantiate the model, define the loss function (</a:t>
            </a:r>
            <a:r>
              <a:rPr lang="en-US" altLang="en-US" dirty="0" err="1"/>
              <a:t>CrossEntropyLoss</a:t>
            </a:r>
            <a:r>
              <a:rPr lang="en-US" altLang="en-US" dirty="0"/>
              <a:t>) and optimizer (Adam), and train the model using </a:t>
            </a:r>
            <a:r>
              <a:rPr lang="en-US" altLang="en-US" dirty="0" err="1"/>
              <a:t>DataLoader</a:t>
            </a:r>
            <a:r>
              <a:rPr lang="en-US" altLang="en-US" dirty="0"/>
              <a:t> for batch processing.</a:t>
            </a:r>
          </a:p>
          <a:p>
            <a:r>
              <a:rPr lang="en-US" altLang="en-US" dirty="0"/>
              <a:t>Evaluating the Custom Model:</a:t>
            </a:r>
          </a:p>
          <a:p>
            <a:pPr lvl="1"/>
            <a:r>
              <a:rPr lang="en-US" altLang="en-US" dirty="0"/>
              <a:t>After training, you evaluate the custom model on the test set to calculate various evaluation metrics such as accuracy, precision, recall, F1-score, and ROC AUC. Additionally, you plot the training and validation losses over epochs to visualize the training process.</a:t>
            </a:r>
          </a:p>
          <a:p>
            <a:r>
              <a:rPr lang="en-US" altLang="en-US" dirty="0"/>
              <a:t>Saving and Loading the Best Model:</a:t>
            </a:r>
          </a:p>
          <a:p>
            <a:pPr lvl="1"/>
            <a:r>
              <a:rPr lang="en-US" altLang="en-US" dirty="0"/>
              <a:t>You save the best-performing model based on validation loss and load it for inference. This ensures that you retain the model with the highest validation performance.</a:t>
            </a:r>
          </a:p>
          <a:p>
            <a:r>
              <a:rPr lang="en-US" altLang="en-US" dirty="0"/>
              <a:t>Plotting Training Loss and Accuracy:</a:t>
            </a:r>
          </a:p>
          <a:p>
            <a:pPr lvl="1"/>
            <a:r>
              <a:rPr lang="en-US" altLang="en-US" dirty="0"/>
              <a:t>Finally, you plot the training loss and accuracy curves to visualize the model's performance over epochs. These plots provide insights into the training process and help in understanding how the model learns over time.</a:t>
            </a:r>
          </a:p>
        </p:txBody>
      </p:sp>
      <p:sp>
        <p:nvSpPr>
          <p:cNvPr id="6" name="Title 1">
            <a:extLst>
              <a:ext uri="{FF2B5EF4-FFF2-40B4-BE49-F238E27FC236}">
                <a16:creationId xmlns:a16="http://schemas.microsoft.com/office/drawing/2014/main" id="{CEC0885C-7B41-CA64-9A0C-E2A6546F22F3}"/>
              </a:ext>
            </a:extLst>
          </p:cNvPr>
          <p:cNvSpPr>
            <a:spLocks noGrp="1"/>
          </p:cNvSpPr>
          <p:nvPr>
            <p:ph type="title"/>
          </p:nvPr>
        </p:nvSpPr>
        <p:spPr>
          <a:xfrm>
            <a:off x="444697" y="83416"/>
            <a:ext cx="10058400" cy="1609344"/>
          </a:xfrm>
        </p:spPr>
        <p:txBody>
          <a:bodyPr/>
          <a:lstStyle/>
          <a:p>
            <a:r>
              <a:rPr lang="en-IN" dirty="0"/>
              <a:t>execution methods</a:t>
            </a:r>
          </a:p>
        </p:txBody>
      </p:sp>
    </p:spTree>
    <p:extLst>
      <p:ext uri="{BB962C8B-B14F-4D97-AF65-F5344CB8AC3E}">
        <p14:creationId xmlns:p14="http://schemas.microsoft.com/office/powerpoint/2010/main" val="377094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98F753-880D-7E2F-A175-E89BD07DD6B8}"/>
              </a:ext>
            </a:extLst>
          </p:cNvPr>
          <p:cNvSpPr>
            <a:spLocks noGrp="1"/>
          </p:cNvSpPr>
          <p:nvPr>
            <p:ph type="title"/>
          </p:nvPr>
        </p:nvSpPr>
        <p:spPr/>
        <p:txBody>
          <a:bodyPr vert="horz" lIns="91440" tIns="45720" rIns="91440" bIns="45720" rtlCol="0" anchor="ctr">
            <a:normAutofit/>
          </a:bodyPr>
          <a:lstStyle/>
          <a:p>
            <a:r>
              <a:rPr lang="en-IN" dirty="0"/>
              <a:t>Pre-trained Model: XLM-</a:t>
            </a:r>
            <a:r>
              <a:rPr lang="en-IN" dirty="0" err="1"/>
              <a:t>RoBERTa</a:t>
            </a:r>
            <a:r>
              <a:rPr lang="en-IN" dirty="0"/>
              <a:t>:</a:t>
            </a:r>
          </a:p>
        </p:txBody>
      </p:sp>
      <p:sp>
        <p:nvSpPr>
          <p:cNvPr id="3" name="Content Placeholder 2">
            <a:extLst>
              <a:ext uri="{FF2B5EF4-FFF2-40B4-BE49-F238E27FC236}">
                <a16:creationId xmlns:a16="http://schemas.microsoft.com/office/drawing/2014/main" id="{7465A9E9-0700-4037-20A3-31AF015B4DE8}"/>
              </a:ext>
            </a:extLst>
          </p:cNvPr>
          <p:cNvSpPr>
            <a:spLocks noGrp="1"/>
          </p:cNvSpPr>
          <p:nvPr>
            <p:ph idx="1"/>
          </p:nvPr>
        </p:nvSpPr>
        <p:spPr/>
        <p:txBody>
          <a:bodyPr vert="horz" lIns="91440" tIns="45720" rIns="91440" bIns="45720" rtlCol="0">
            <a:normAutofit/>
          </a:bodyPr>
          <a:lstStyle/>
          <a:p>
            <a:pPr>
              <a:buFont typeface="Arial" panose="020B0604020202020204" pitchFamily="34" charset="0"/>
              <a:buChar char="•"/>
            </a:pPr>
            <a:r>
              <a:rPr lang="en-US" dirty="0">
                <a:solidFill>
                  <a:srgbClr val="0D0D0D"/>
                </a:solidFill>
                <a:latin typeface="Rockwell (Body)"/>
              </a:rPr>
              <a:t>XLM-</a:t>
            </a:r>
            <a:r>
              <a:rPr lang="en-US" dirty="0" err="1">
                <a:solidFill>
                  <a:srgbClr val="0D0D0D"/>
                </a:solidFill>
                <a:latin typeface="Rockwell (Body)"/>
              </a:rPr>
              <a:t>RoBERTa</a:t>
            </a:r>
            <a:r>
              <a:rPr lang="en-US" dirty="0">
                <a:solidFill>
                  <a:srgbClr val="0D0D0D"/>
                </a:solidFill>
                <a:latin typeface="Rockwell (Body)"/>
              </a:rPr>
              <a:t> stands for Cross-lingual Language Model – </a:t>
            </a:r>
            <a:r>
              <a:rPr lang="en-US" dirty="0" err="1">
                <a:solidFill>
                  <a:srgbClr val="0D0D0D"/>
                </a:solidFill>
                <a:latin typeface="Rockwell (Body)"/>
              </a:rPr>
              <a:t>RoBERTa</a:t>
            </a:r>
            <a:r>
              <a:rPr lang="en-US" dirty="0">
                <a:solidFill>
                  <a:srgbClr val="0D0D0D"/>
                </a:solidFill>
                <a:latin typeface="Rockwell (Body)"/>
              </a:rPr>
              <a:t>. It is a variant of the </a:t>
            </a:r>
            <a:r>
              <a:rPr lang="en-US" dirty="0" err="1">
                <a:solidFill>
                  <a:srgbClr val="0D0D0D"/>
                </a:solidFill>
                <a:latin typeface="Rockwell (Body)"/>
              </a:rPr>
              <a:t>RoBERTa</a:t>
            </a:r>
            <a:r>
              <a:rPr lang="en-US" dirty="0">
                <a:solidFill>
                  <a:srgbClr val="0D0D0D"/>
                </a:solidFill>
                <a:latin typeface="Rockwell (Body)"/>
              </a:rPr>
              <a:t> model developed by Facebook AI and is designed to handle text in multiple languages.</a:t>
            </a:r>
          </a:p>
          <a:p>
            <a:pPr>
              <a:buFont typeface="Arial" panose="020B0604020202020204" pitchFamily="34" charset="0"/>
              <a:buChar char="•"/>
            </a:pPr>
            <a:r>
              <a:rPr lang="en-US" dirty="0" err="1">
                <a:solidFill>
                  <a:srgbClr val="0D0D0D"/>
                </a:solidFill>
                <a:latin typeface="Rockwell (Body)"/>
              </a:rPr>
              <a:t>RoBERTa</a:t>
            </a:r>
            <a:r>
              <a:rPr lang="en-US" dirty="0">
                <a:solidFill>
                  <a:srgbClr val="0D0D0D"/>
                </a:solidFill>
                <a:latin typeface="Rockwell (Body)"/>
              </a:rPr>
              <a:t> (Robustly optimized BERT approach) is a transformer-based model that builds upon the architecture of BERT (Bidirectional Encoder Representations from Transformers). It removes the next-sentence prediction objective and trains the model on more data and for longer periods.</a:t>
            </a:r>
          </a:p>
          <a:p>
            <a:pPr>
              <a:buFont typeface="Arial" panose="020B0604020202020204" pitchFamily="34" charset="0"/>
              <a:buChar char="•"/>
            </a:pPr>
            <a:r>
              <a:rPr lang="en-US" dirty="0">
                <a:solidFill>
                  <a:srgbClr val="0D0D0D"/>
                </a:solidFill>
                <a:latin typeface="Rockwell (Body)"/>
              </a:rPr>
              <a:t>XLM-</a:t>
            </a:r>
            <a:r>
              <a:rPr lang="en-US" dirty="0" err="1">
                <a:solidFill>
                  <a:srgbClr val="0D0D0D"/>
                </a:solidFill>
                <a:latin typeface="Rockwell (Body)"/>
              </a:rPr>
              <a:t>RoBERTa</a:t>
            </a:r>
            <a:r>
              <a:rPr lang="en-US" dirty="0">
                <a:solidFill>
                  <a:srgbClr val="0D0D0D"/>
                </a:solidFill>
                <a:latin typeface="Rockwell (Body)"/>
              </a:rPr>
              <a:t> further extends </a:t>
            </a:r>
            <a:r>
              <a:rPr lang="en-US" dirty="0" err="1">
                <a:solidFill>
                  <a:srgbClr val="0D0D0D"/>
                </a:solidFill>
                <a:latin typeface="Rockwell (Body)"/>
              </a:rPr>
              <a:t>RoBERTa</a:t>
            </a:r>
            <a:r>
              <a:rPr lang="en-US" dirty="0">
                <a:solidFill>
                  <a:srgbClr val="0D0D0D"/>
                </a:solidFill>
                <a:latin typeface="Rockwell (Body)"/>
              </a:rPr>
              <a:t> to handle cross-lingual tasks by pre-training on a large corpus of text in multiple languages. It achieves state-of-the-art performance on various cross-lingual tasks, including text classification, machine translation, and language understanding.</a:t>
            </a:r>
          </a:p>
          <a:p>
            <a:pPr>
              <a:buFont typeface="Arial" panose="020B0604020202020204" pitchFamily="34" charset="0"/>
              <a:buChar char="•"/>
            </a:pPr>
            <a:endParaRPr lang="en-IN" dirty="0">
              <a:solidFill>
                <a:srgbClr val="0D0D0D"/>
              </a:solidFill>
              <a:latin typeface="Rockwell (Body)"/>
            </a:endParaRPr>
          </a:p>
        </p:txBody>
      </p:sp>
    </p:spTree>
    <p:extLst>
      <p:ext uri="{BB962C8B-B14F-4D97-AF65-F5344CB8AC3E}">
        <p14:creationId xmlns:p14="http://schemas.microsoft.com/office/powerpoint/2010/main" val="411290241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0C62-B8E9-8143-8771-AD5AE8D9C1FB}"/>
              </a:ext>
            </a:extLst>
          </p:cNvPr>
          <p:cNvSpPr>
            <a:spLocks noGrp="1"/>
          </p:cNvSpPr>
          <p:nvPr>
            <p:ph type="title"/>
          </p:nvPr>
        </p:nvSpPr>
        <p:spPr/>
        <p:txBody>
          <a:bodyPr vert="horz" lIns="91440" tIns="45720" rIns="91440" bIns="45720" rtlCol="0" anchor="ctr">
            <a:normAutofit/>
          </a:bodyPr>
          <a:lstStyle/>
          <a:p>
            <a:r>
              <a:rPr lang="en-IN" dirty="0"/>
              <a:t>Custom Model: LSTM-based Classifier:</a:t>
            </a:r>
          </a:p>
        </p:txBody>
      </p:sp>
      <p:sp>
        <p:nvSpPr>
          <p:cNvPr id="3" name="Content Placeholder 2">
            <a:extLst>
              <a:ext uri="{FF2B5EF4-FFF2-40B4-BE49-F238E27FC236}">
                <a16:creationId xmlns:a16="http://schemas.microsoft.com/office/drawing/2014/main" id="{A72A5998-B2F6-FCBD-4141-0F3D5B65288E}"/>
              </a:ext>
            </a:extLst>
          </p:cNvPr>
          <p:cNvSpPr>
            <a:spLocks noGrp="1"/>
          </p:cNvSpPr>
          <p:nvPr>
            <p:ph idx="1"/>
          </p:nvPr>
        </p:nvSpPr>
        <p:spPr/>
        <p:txBody>
          <a:bodyPr vert="horz" lIns="91440" tIns="45720" rIns="91440" bIns="45720" rtlCol="0">
            <a:normAutofit fontScale="85000" lnSpcReduction="20000"/>
          </a:bodyPr>
          <a:lstStyle/>
          <a:p>
            <a:pPr>
              <a:buFont typeface="Arial" panose="020B0604020202020204" pitchFamily="34" charset="0"/>
              <a:buChar char="•"/>
            </a:pPr>
            <a:r>
              <a:rPr lang="en-US" dirty="0">
                <a:solidFill>
                  <a:srgbClr val="0D0D0D"/>
                </a:solidFill>
                <a:latin typeface="Rockwell (Body)"/>
              </a:rPr>
              <a:t>The custom model used in the script is based on the Long Short-Term Memory (LSTM) architecture.</a:t>
            </a:r>
          </a:p>
          <a:p>
            <a:pPr>
              <a:buFont typeface="Arial" panose="020B0604020202020204" pitchFamily="34" charset="0"/>
              <a:buChar char="•"/>
            </a:pPr>
            <a:r>
              <a:rPr lang="en-US" dirty="0">
                <a:solidFill>
                  <a:srgbClr val="0D0D0D"/>
                </a:solidFill>
                <a:latin typeface="Rockwell (Body)"/>
              </a:rPr>
              <a:t>LSTM is a type of recurrent neural network (RNN) that is well-suited for sequence modeling tasks, such as text classification and sentiment analysis.</a:t>
            </a:r>
          </a:p>
          <a:p>
            <a:pPr>
              <a:buFont typeface="Arial" panose="020B0604020202020204" pitchFamily="34" charset="0"/>
              <a:buChar char="•"/>
            </a:pPr>
            <a:r>
              <a:rPr lang="en-US" dirty="0">
                <a:solidFill>
                  <a:srgbClr val="0D0D0D"/>
                </a:solidFill>
                <a:latin typeface="Rockwell (Body)"/>
              </a:rPr>
              <a:t>The architecture of the LSTM model typically consists of an embedding layer, one or more LSTM layers, and a fully connected (linear) layer for classification.</a:t>
            </a:r>
          </a:p>
          <a:p>
            <a:pPr>
              <a:buFont typeface="Arial" panose="020B0604020202020204" pitchFamily="34" charset="0"/>
              <a:buChar char="•"/>
            </a:pPr>
            <a:r>
              <a:rPr lang="en-US" dirty="0">
                <a:solidFill>
                  <a:srgbClr val="0D0D0D"/>
                </a:solidFill>
                <a:latin typeface="Rockwell (Body)"/>
              </a:rPr>
              <a:t>The embedding layer converts input tokens into dense vector representations. These embeddings capture semantic information about words and their context.</a:t>
            </a:r>
          </a:p>
          <a:p>
            <a:pPr>
              <a:buFont typeface="Arial" panose="020B0604020202020204" pitchFamily="34" charset="0"/>
              <a:buChar char="•"/>
            </a:pPr>
            <a:r>
              <a:rPr lang="en-US" dirty="0">
                <a:solidFill>
                  <a:srgbClr val="0D0D0D"/>
                </a:solidFill>
                <a:latin typeface="Rockwell (Body)"/>
              </a:rPr>
              <a:t>The LSTM layers process the sequential input data and capture long-range dependencies in the text. They are capable of retaining information over long sequences, making them effective for tasks involving text with temporal dependencies.</a:t>
            </a:r>
          </a:p>
          <a:p>
            <a:pPr>
              <a:buFont typeface="Arial" panose="020B0604020202020204" pitchFamily="34" charset="0"/>
              <a:buChar char="•"/>
            </a:pPr>
            <a:r>
              <a:rPr lang="en-US" dirty="0">
                <a:solidFill>
                  <a:srgbClr val="0D0D0D"/>
                </a:solidFill>
                <a:latin typeface="Rockwell (Body)"/>
              </a:rPr>
              <a:t>Finally, the fully connected layer aggregates the information from the LSTM layers and produces output logits, which are then passed through a </a:t>
            </a:r>
            <a:r>
              <a:rPr lang="en-US" dirty="0" err="1">
                <a:solidFill>
                  <a:srgbClr val="0D0D0D"/>
                </a:solidFill>
                <a:latin typeface="Rockwell (Body)"/>
              </a:rPr>
              <a:t>softmax</a:t>
            </a:r>
            <a:r>
              <a:rPr lang="en-US" dirty="0">
                <a:solidFill>
                  <a:srgbClr val="0D0D0D"/>
                </a:solidFill>
                <a:latin typeface="Rockwell (Body)"/>
              </a:rPr>
              <a:t> function to obtain probability distributions over the output classes.</a:t>
            </a:r>
          </a:p>
          <a:p>
            <a:pPr>
              <a:buFont typeface="Arial" panose="020B0604020202020204" pitchFamily="34" charset="0"/>
              <a:buChar char="•"/>
            </a:pPr>
            <a:r>
              <a:rPr lang="en-US" dirty="0">
                <a:solidFill>
                  <a:srgbClr val="0D0D0D"/>
                </a:solidFill>
                <a:latin typeface="Rockwell (Body)"/>
              </a:rPr>
              <a:t>Dropout layers may also be included in the model architecture for regularization, helping to prevent overfitting by randomly dropping a fraction of the connections during training.</a:t>
            </a:r>
          </a:p>
          <a:p>
            <a:pPr>
              <a:buFont typeface="Arial" panose="020B0604020202020204" pitchFamily="34" charset="0"/>
              <a:buChar char="•"/>
            </a:pPr>
            <a:endParaRPr lang="en-IN" dirty="0">
              <a:solidFill>
                <a:srgbClr val="0D0D0D"/>
              </a:solidFill>
              <a:latin typeface="Rockwell (Body)"/>
            </a:endParaRPr>
          </a:p>
        </p:txBody>
      </p:sp>
    </p:spTree>
    <p:extLst>
      <p:ext uri="{BB962C8B-B14F-4D97-AF65-F5344CB8AC3E}">
        <p14:creationId xmlns:p14="http://schemas.microsoft.com/office/powerpoint/2010/main" val="4201259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Override1.xml><?xml version="1.0" encoding="utf-8"?>
<a:themeOverride xmlns:a="http://schemas.openxmlformats.org/drawingml/2006/main">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
  <TotalTime>3025</TotalTime>
  <Words>1695</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Rockwell</vt:lpstr>
      <vt:lpstr>Rockwell (Body)</vt:lpstr>
      <vt:lpstr>Rockwell Condensed</vt:lpstr>
      <vt:lpstr>Söhne</vt:lpstr>
      <vt:lpstr>Wingdings</vt:lpstr>
      <vt:lpstr>Wood Type</vt:lpstr>
      <vt:lpstr>"Radical Eye: AI-Powered Detection of Extremist Language"  </vt:lpstr>
      <vt:lpstr>INTRODUCTION</vt:lpstr>
      <vt:lpstr>approach</vt:lpstr>
      <vt:lpstr>datasets</vt:lpstr>
      <vt:lpstr>PowerPoint Presentation</vt:lpstr>
      <vt:lpstr>PROCESS</vt:lpstr>
      <vt:lpstr>execution methods</vt:lpstr>
      <vt:lpstr>Pre-trained Model: XLM-RoBERTa:</vt:lpstr>
      <vt:lpstr>Custom Model: LSTM-based Classifier:</vt:lpstr>
      <vt:lpstr>Purpose of using the models</vt:lpstr>
      <vt:lpstr>Accuracy and validation</vt:lpstr>
      <vt:lpstr>PowerPoint Presentation</vt:lpstr>
      <vt:lpstr>PowerPoint Presentation</vt:lpstr>
      <vt:lpstr>pros</vt:lpstr>
      <vt:lpstr>cons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segmentation of medical images  (dental panoramic x-rayand breast cancer images) </dc:title>
  <dc:creator>Chandu Gogineni</dc:creator>
  <cp:lastModifiedBy>Chandu Gogineni</cp:lastModifiedBy>
  <cp:revision>1</cp:revision>
  <dcterms:created xsi:type="dcterms:W3CDTF">2024-03-20T13:26:27Z</dcterms:created>
  <dcterms:modified xsi:type="dcterms:W3CDTF">2024-04-29T23:28:31Z</dcterms:modified>
</cp:coreProperties>
</file>