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60" r:id="rId3"/>
    <p:sldId id="279" r:id="rId4"/>
    <p:sldId id="265" r:id="rId5"/>
    <p:sldId id="278" r:id="rId6"/>
    <p:sldId id="270" r:id="rId7"/>
    <p:sldId id="271" r:id="rId8"/>
    <p:sldId id="275" r:id="rId9"/>
    <p:sldId id="277" r:id="rId10"/>
    <p:sldId id="272" r:id="rId11"/>
    <p:sldId id="273" r:id="rId12"/>
    <p:sldId id="274" r:id="rId13"/>
    <p:sldId id="280" r:id="rId14"/>
    <p:sldId id="281" r:id="rId15"/>
    <p:sldId id="27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7D823-D7C4-4EDE-9497-B4E5E5B7EB2A}" v="64" dt="2024-04-22T02:11:37.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u Gogineni" userId="6b1eb75321151975" providerId="LiveId" clId="{6D47D823-D7C4-4EDE-9497-B4E5E5B7EB2A}"/>
    <pc:docChg chg="undo custSel addSld delSld modSld sldOrd modMainMaster">
      <pc:chgData name="Chandu Gogineni" userId="6b1eb75321151975" providerId="LiveId" clId="{6D47D823-D7C4-4EDE-9497-B4E5E5B7EB2A}" dt="2024-04-22T02:11:37.066" v="2248"/>
      <pc:docMkLst>
        <pc:docMk/>
      </pc:docMkLst>
      <pc:sldChg chg="addSp delSp modSp mod modTransition delAnim modAnim">
        <pc:chgData name="Chandu Gogineni" userId="6b1eb75321151975" providerId="LiveId" clId="{6D47D823-D7C4-4EDE-9497-B4E5E5B7EB2A}" dt="2024-04-22T02:11:37.066" v="2248"/>
        <pc:sldMkLst>
          <pc:docMk/>
          <pc:sldMk cId="4143230466" sldId="256"/>
        </pc:sldMkLst>
        <pc:spChg chg="mod">
          <ac:chgData name="Chandu Gogineni" userId="6b1eb75321151975" providerId="LiveId" clId="{6D47D823-D7C4-4EDE-9497-B4E5E5B7EB2A}" dt="2024-03-21T00:28:23.992" v="1223" actId="20577"/>
          <ac:spMkLst>
            <pc:docMk/>
            <pc:sldMk cId="4143230466" sldId="256"/>
            <ac:spMk id="2" creationId="{64470F21-A5F1-8A59-E61F-1EA5F19A4D45}"/>
          </ac:spMkLst>
        </pc:spChg>
        <pc:spChg chg="mod">
          <ac:chgData name="Chandu Gogineni" userId="6b1eb75321151975" providerId="LiveId" clId="{6D47D823-D7C4-4EDE-9497-B4E5E5B7EB2A}" dt="2024-03-21T01:47:28.154" v="1363" actId="20577"/>
          <ac:spMkLst>
            <pc:docMk/>
            <pc:sldMk cId="4143230466" sldId="256"/>
            <ac:spMk id="3" creationId="{D7560545-3760-987C-9320-18D91D8BD92A}"/>
          </ac:spMkLst>
        </pc:spChg>
        <pc:picChg chg="add del mod">
          <ac:chgData name="Chandu Gogineni" userId="6b1eb75321151975" providerId="LiveId" clId="{6D47D823-D7C4-4EDE-9497-B4E5E5B7EB2A}" dt="2024-04-22T02:03:43.214" v="2246" actId="478"/>
          <ac:picMkLst>
            <pc:docMk/>
            <pc:sldMk cId="4143230466" sldId="256"/>
            <ac:picMk id="4" creationId="{842B6D3A-9D68-D099-E7EB-074B9B1218D2}"/>
          </ac:picMkLst>
        </pc:picChg>
        <pc:picChg chg="add mod">
          <ac:chgData name="Chandu Gogineni" userId="6b1eb75321151975" providerId="LiveId" clId="{6D47D823-D7C4-4EDE-9497-B4E5E5B7EB2A}" dt="2024-04-22T02:11:37.066" v="2248"/>
          <ac:picMkLst>
            <pc:docMk/>
            <pc:sldMk cId="4143230466" sldId="256"/>
            <ac:picMk id="5" creationId="{6B449A95-9DB3-0C5A-7C23-27A10A5E8972}"/>
          </ac:picMkLst>
        </pc:picChg>
      </pc:sldChg>
      <pc:sldChg chg="addSp delSp modSp mod">
        <pc:chgData name="Chandu Gogineni" userId="6b1eb75321151975" providerId="LiveId" clId="{6D47D823-D7C4-4EDE-9497-B4E5E5B7EB2A}" dt="2024-04-22T01:58:49.686" v="2234" actId="123"/>
        <pc:sldMkLst>
          <pc:docMk/>
          <pc:sldMk cId="938635319" sldId="260"/>
        </pc:sldMkLst>
        <pc:spChg chg="mod">
          <ac:chgData name="Chandu Gogineni" userId="6b1eb75321151975" providerId="LiveId" clId="{6D47D823-D7C4-4EDE-9497-B4E5E5B7EB2A}" dt="2024-04-22T01:58:49.686" v="2234" actId="123"/>
          <ac:spMkLst>
            <pc:docMk/>
            <pc:sldMk cId="938635319" sldId="260"/>
            <ac:spMk id="2" creationId="{4D5CCEFB-AA5B-C109-B017-31B2145EC097}"/>
          </ac:spMkLst>
        </pc:spChg>
        <pc:spChg chg="mod">
          <ac:chgData name="Chandu Gogineni" userId="6b1eb75321151975" providerId="LiveId" clId="{6D47D823-D7C4-4EDE-9497-B4E5E5B7EB2A}" dt="2024-04-22T01:58:49.686" v="2234" actId="123"/>
          <ac:spMkLst>
            <pc:docMk/>
            <pc:sldMk cId="938635319" sldId="260"/>
            <ac:spMk id="3" creationId="{2FD56878-3591-C231-2083-07423AC9FAAF}"/>
          </ac:spMkLst>
        </pc:spChg>
        <pc:spChg chg="add">
          <ac:chgData name="Chandu Gogineni" userId="6b1eb75321151975" providerId="LiveId" clId="{6D47D823-D7C4-4EDE-9497-B4E5E5B7EB2A}" dt="2024-03-21T00:30:09.164" v="1224"/>
          <ac:spMkLst>
            <pc:docMk/>
            <pc:sldMk cId="938635319" sldId="260"/>
            <ac:spMk id="4" creationId="{04F63626-9CAF-F304-5C9B-A2338942330C}"/>
          </ac:spMkLst>
        </pc:spChg>
        <pc:spChg chg="add">
          <ac:chgData name="Chandu Gogineni" userId="6b1eb75321151975" providerId="LiveId" clId="{6D47D823-D7C4-4EDE-9497-B4E5E5B7EB2A}" dt="2024-03-21T00:30:09.164" v="1224"/>
          <ac:spMkLst>
            <pc:docMk/>
            <pc:sldMk cId="938635319" sldId="260"/>
            <ac:spMk id="5" creationId="{59B08DA4-F7A0-99BF-52A1-932DD2D09C4E}"/>
          </ac:spMkLst>
        </pc:spChg>
        <pc:spChg chg="add">
          <ac:chgData name="Chandu Gogineni" userId="6b1eb75321151975" providerId="LiveId" clId="{6D47D823-D7C4-4EDE-9497-B4E5E5B7EB2A}" dt="2024-03-21T00:30:13.439" v="1225"/>
          <ac:spMkLst>
            <pc:docMk/>
            <pc:sldMk cId="938635319" sldId="260"/>
            <ac:spMk id="6" creationId="{7FBBA665-ACC9-9A84-4E8E-4FDE6501AC6A}"/>
          </ac:spMkLst>
        </pc:spChg>
        <pc:spChg chg="add">
          <ac:chgData name="Chandu Gogineni" userId="6b1eb75321151975" providerId="LiveId" clId="{6D47D823-D7C4-4EDE-9497-B4E5E5B7EB2A}" dt="2024-03-21T00:30:13.439" v="1225"/>
          <ac:spMkLst>
            <pc:docMk/>
            <pc:sldMk cId="938635319" sldId="260"/>
            <ac:spMk id="7" creationId="{D18AAC5F-0C36-2B5A-A1D7-7519108AD0E6}"/>
          </ac:spMkLst>
        </pc:spChg>
        <pc:spChg chg="add">
          <ac:chgData name="Chandu Gogineni" userId="6b1eb75321151975" providerId="LiveId" clId="{6D47D823-D7C4-4EDE-9497-B4E5E5B7EB2A}" dt="2024-03-21T00:30:20.305" v="1228"/>
          <ac:spMkLst>
            <pc:docMk/>
            <pc:sldMk cId="938635319" sldId="260"/>
            <ac:spMk id="8" creationId="{BA4086C1-2C6C-B74E-3DD7-F989C0CDB53C}"/>
          </ac:spMkLst>
        </pc:spChg>
        <pc:spChg chg="add">
          <ac:chgData name="Chandu Gogineni" userId="6b1eb75321151975" providerId="LiveId" clId="{6D47D823-D7C4-4EDE-9497-B4E5E5B7EB2A}" dt="2024-03-21T00:30:20.305" v="1228"/>
          <ac:spMkLst>
            <pc:docMk/>
            <pc:sldMk cId="938635319" sldId="260"/>
            <ac:spMk id="9" creationId="{B847181B-79BE-8E4A-223F-75A1960B094A}"/>
          </ac:spMkLst>
        </pc:spChg>
        <pc:spChg chg="add del mod">
          <ac:chgData name="Chandu Gogineni" userId="6b1eb75321151975" providerId="LiveId" clId="{6D47D823-D7C4-4EDE-9497-B4E5E5B7EB2A}" dt="2024-03-21T00:31:41.743" v="1259"/>
          <ac:spMkLst>
            <pc:docMk/>
            <pc:sldMk cId="938635319" sldId="260"/>
            <ac:spMk id="10" creationId="{5F0834E0-374E-783A-943C-C107EE1C0A33}"/>
          </ac:spMkLst>
        </pc:spChg>
        <pc:spChg chg="add mod">
          <ac:chgData name="Chandu Gogineni" userId="6b1eb75321151975" providerId="LiveId" clId="{6D47D823-D7C4-4EDE-9497-B4E5E5B7EB2A}" dt="2024-04-22T01:58:49.686" v="2234" actId="123"/>
          <ac:spMkLst>
            <pc:docMk/>
            <pc:sldMk cId="938635319" sldId="260"/>
            <ac:spMk id="11" creationId="{E86EC527-B231-7BF5-95E4-3F8C2CE543C9}"/>
          </ac:spMkLst>
        </pc:spChg>
      </pc:sldChg>
      <pc:sldChg chg="addSp modSp del mod">
        <pc:chgData name="Chandu Gogineni" userId="6b1eb75321151975" providerId="LiveId" clId="{6D47D823-D7C4-4EDE-9497-B4E5E5B7EB2A}" dt="2024-04-22T00:55:30.364" v="1688" actId="2696"/>
        <pc:sldMkLst>
          <pc:docMk/>
          <pc:sldMk cId="683257781" sldId="261"/>
        </pc:sldMkLst>
        <pc:spChg chg="mod">
          <ac:chgData name="Chandu Gogineni" userId="6b1eb75321151975" providerId="LiveId" clId="{6D47D823-D7C4-4EDE-9497-B4E5E5B7EB2A}" dt="2024-03-21T01:51:59.740" v="1509" actId="1035"/>
          <ac:spMkLst>
            <pc:docMk/>
            <pc:sldMk cId="683257781" sldId="261"/>
            <ac:spMk id="2" creationId="{889760DC-E18A-3E1D-BA56-9157C1F774BC}"/>
          </ac:spMkLst>
        </pc:spChg>
        <pc:spChg chg="mod">
          <ac:chgData name="Chandu Gogineni" userId="6b1eb75321151975" providerId="LiveId" clId="{6D47D823-D7C4-4EDE-9497-B4E5E5B7EB2A}" dt="2024-03-21T02:05:14.864" v="1613" actId="20577"/>
          <ac:spMkLst>
            <pc:docMk/>
            <pc:sldMk cId="683257781" sldId="261"/>
            <ac:spMk id="3" creationId="{007E17AC-5F43-D634-EDDD-BF93289DF38D}"/>
          </ac:spMkLst>
        </pc:spChg>
        <pc:spChg chg="add mod">
          <ac:chgData name="Chandu Gogineni" userId="6b1eb75321151975" providerId="LiveId" clId="{6D47D823-D7C4-4EDE-9497-B4E5E5B7EB2A}" dt="2024-03-21T01:52:18.431" v="1538" actId="1035"/>
          <ac:spMkLst>
            <pc:docMk/>
            <pc:sldMk cId="683257781" sldId="261"/>
            <ac:spMk id="4" creationId="{20C8E014-A427-DB26-BBB8-671AD9357C09}"/>
          </ac:spMkLst>
        </pc:spChg>
      </pc:sldChg>
      <pc:sldChg chg="addSp modSp del mod">
        <pc:chgData name="Chandu Gogineni" userId="6b1eb75321151975" providerId="LiveId" clId="{6D47D823-D7C4-4EDE-9497-B4E5E5B7EB2A}" dt="2024-04-22T00:55:33.852" v="1689" actId="2696"/>
        <pc:sldMkLst>
          <pc:docMk/>
          <pc:sldMk cId="651314949" sldId="263"/>
        </pc:sldMkLst>
        <pc:spChg chg="mod">
          <ac:chgData name="Chandu Gogineni" userId="6b1eb75321151975" providerId="LiveId" clId="{6D47D823-D7C4-4EDE-9497-B4E5E5B7EB2A}" dt="2024-03-20T20:43:22.659" v="323" actId="1036"/>
          <ac:spMkLst>
            <pc:docMk/>
            <pc:sldMk cId="651314949" sldId="263"/>
            <ac:spMk id="2" creationId="{86D3D8FD-5AD3-47AC-1E4D-3B800DE1EC66}"/>
          </ac:spMkLst>
        </pc:spChg>
        <pc:spChg chg="mod">
          <ac:chgData name="Chandu Gogineni" userId="6b1eb75321151975" providerId="LiveId" clId="{6D47D823-D7C4-4EDE-9497-B4E5E5B7EB2A}" dt="2024-03-21T00:24:28.409" v="1044" actId="27636"/>
          <ac:spMkLst>
            <pc:docMk/>
            <pc:sldMk cId="651314949" sldId="263"/>
            <ac:spMk id="3" creationId="{AE859E74-4750-CAB5-EB89-51154D61366A}"/>
          </ac:spMkLst>
        </pc:spChg>
        <pc:spChg chg="add mod">
          <ac:chgData name="Chandu Gogineni" userId="6b1eb75321151975" providerId="LiveId" clId="{6D47D823-D7C4-4EDE-9497-B4E5E5B7EB2A}" dt="2024-03-20T22:10:23.371" v="464" actId="1035"/>
          <ac:spMkLst>
            <pc:docMk/>
            <pc:sldMk cId="651314949" sldId="263"/>
            <ac:spMk id="5" creationId="{2825FB44-3491-5224-7785-1BD91F1138EB}"/>
          </ac:spMkLst>
        </pc:spChg>
        <pc:spChg chg="add mod">
          <ac:chgData name="Chandu Gogineni" userId="6b1eb75321151975" providerId="LiveId" clId="{6D47D823-D7C4-4EDE-9497-B4E5E5B7EB2A}" dt="2024-03-21T02:05:37.400" v="1614" actId="14100"/>
          <ac:spMkLst>
            <pc:docMk/>
            <pc:sldMk cId="651314949" sldId="263"/>
            <ac:spMk id="7" creationId="{32517177-7A62-8E98-81A8-DA6EF35C382C}"/>
          </ac:spMkLst>
        </pc:spChg>
      </pc:sldChg>
      <pc:sldChg chg="addSp delSp modSp del mod">
        <pc:chgData name="Chandu Gogineni" userId="6b1eb75321151975" providerId="LiveId" clId="{6D47D823-D7C4-4EDE-9497-B4E5E5B7EB2A}" dt="2024-03-21T01:52:23.698" v="1539" actId="2696"/>
        <pc:sldMkLst>
          <pc:docMk/>
          <pc:sldMk cId="394942263" sldId="264"/>
        </pc:sldMkLst>
        <pc:spChg chg="del mod">
          <ac:chgData name="Chandu Gogineni" userId="6b1eb75321151975" providerId="LiveId" clId="{6D47D823-D7C4-4EDE-9497-B4E5E5B7EB2A}" dt="2024-03-21T01:50:39.918" v="1464" actId="21"/>
          <ac:spMkLst>
            <pc:docMk/>
            <pc:sldMk cId="394942263" sldId="264"/>
            <ac:spMk id="3" creationId="{20C8E014-A427-DB26-BBB8-671AD9357C09}"/>
          </ac:spMkLst>
        </pc:spChg>
        <pc:spChg chg="add mod">
          <ac:chgData name="Chandu Gogineni" userId="6b1eb75321151975" providerId="LiveId" clId="{6D47D823-D7C4-4EDE-9497-B4E5E5B7EB2A}" dt="2024-03-21T01:50:05.835" v="1458" actId="1035"/>
          <ac:spMkLst>
            <pc:docMk/>
            <pc:sldMk cId="394942263" sldId="264"/>
            <ac:spMk id="5" creationId="{31435F6A-5FAC-F340-6396-DDBCAF9D92AC}"/>
          </ac:spMkLst>
        </pc:spChg>
        <pc:spChg chg="add mod">
          <ac:chgData name="Chandu Gogineni" userId="6b1eb75321151975" providerId="LiveId" clId="{6D47D823-D7C4-4EDE-9497-B4E5E5B7EB2A}" dt="2024-03-21T01:50:39.918" v="1464" actId="21"/>
          <ac:spMkLst>
            <pc:docMk/>
            <pc:sldMk cId="394942263" sldId="264"/>
            <ac:spMk id="7" creationId="{19B7A1AD-AEAE-3251-4B8F-E94D58DBE0E6}"/>
          </ac:spMkLst>
        </pc:spChg>
      </pc:sldChg>
      <pc:sldChg chg="add del">
        <pc:chgData name="Chandu Gogineni" userId="6b1eb75321151975" providerId="LiveId" clId="{6D47D823-D7C4-4EDE-9497-B4E5E5B7EB2A}" dt="2024-03-21T01:55:41.445" v="1545"/>
        <pc:sldMkLst>
          <pc:docMk/>
          <pc:sldMk cId="1004906823" sldId="264"/>
        </pc:sldMkLst>
      </pc:sldChg>
      <pc:sldChg chg="modSp mod">
        <pc:chgData name="Chandu Gogineni" userId="6b1eb75321151975" providerId="LiveId" clId="{6D47D823-D7C4-4EDE-9497-B4E5E5B7EB2A}" dt="2024-04-22T01:58:54.384" v="2235" actId="123"/>
        <pc:sldMkLst>
          <pc:docMk/>
          <pc:sldMk cId="1663004222" sldId="265"/>
        </pc:sldMkLst>
        <pc:spChg chg="mod">
          <ac:chgData name="Chandu Gogineni" userId="6b1eb75321151975" providerId="LiveId" clId="{6D47D823-D7C4-4EDE-9497-B4E5E5B7EB2A}" dt="2024-04-22T01:58:54.384" v="2235" actId="123"/>
          <ac:spMkLst>
            <pc:docMk/>
            <pc:sldMk cId="1663004222" sldId="265"/>
            <ac:spMk id="2" creationId="{DAD489F1-3C47-D89C-9A79-58886992B496}"/>
          </ac:spMkLst>
        </pc:spChg>
        <pc:spChg chg="mod">
          <ac:chgData name="Chandu Gogineni" userId="6b1eb75321151975" providerId="LiveId" clId="{6D47D823-D7C4-4EDE-9497-B4E5E5B7EB2A}" dt="2024-04-22T01:58:54.384" v="2235" actId="123"/>
          <ac:spMkLst>
            <pc:docMk/>
            <pc:sldMk cId="1663004222" sldId="265"/>
            <ac:spMk id="3" creationId="{6E19A12A-7292-690B-A2A1-C9676A5DCF8D}"/>
          </ac:spMkLst>
        </pc:spChg>
      </pc:sldChg>
      <pc:sldChg chg="addSp delSp modSp del mod">
        <pc:chgData name="Chandu Gogineni" userId="6b1eb75321151975" providerId="LiveId" clId="{6D47D823-D7C4-4EDE-9497-B4E5E5B7EB2A}" dt="2024-04-22T01:33:25.828" v="1816" actId="2696"/>
        <pc:sldMkLst>
          <pc:docMk/>
          <pc:sldMk cId="173509883" sldId="266"/>
        </pc:sldMkLst>
        <pc:spChg chg="del mod">
          <ac:chgData name="Chandu Gogineni" userId="6b1eb75321151975" providerId="LiveId" clId="{6D47D823-D7C4-4EDE-9497-B4E5E5B7EB2A}" dt="2024-03-21T00:02:07.242" v="502" actId="478"/>
          <ac:spMkLst>
            <pc:docMk/>
            <pc:sldMk cId="173509883" sldId="266"/>
            <ac:spMk id="2" creationId="{38AB61B8-755E-DC97-A1F2-CE20EBB2F0F9}"/>
          </ac:spMkLst>
        </pc:spChg>
        <pc:spChg chg="mod">
          <ac:chgData name="Chandu Gogineni" userId="6b1eb75321151975" providerId="LiveId" clId="{6D47D823-D7C4-4EDE-9497-B4E5E5B7EB2A}" dt="2024-03-21T00:27:06.063" v="1147" actId="1035"/>
          <ac:spMkLst>
            <pc:docMk/>
            <pc:sldMk cId="173509883" sldId="266"/>
            <ac:spMk id="3" creationId="{BB2CD0E3-7189-3855-25A9-186C8A1A30E8}"/>
          </ac:spMkLst>
        </pc:spChg>
        <pc:spChg chg="add mod">
          <ac:chgData name="Chandu Gogineni" userId="6b1eb75321151975" providerId="LiveId" clId="{6D47D823-D7C4-4EDE-9497-B4E5E5B7EB2A}" dt="2024-03-21T00:10:20.552" v="698" actId="21"/>
          <ac:spMkLst>
            <pc:docMk/>
            <pc:sldMk cId="173509883" sldId="266"/>
            <ac:spMk id="5" creationId="{6500828A-FDFB-F924-AD4A-97F1CD7FBA82}"/>
          </ac:spMkLst>
        </pc:spChg>
        <pc:spChg chg="add del mod">
          <ac:chgData name="Chandu Gogineni" userId="6b1eb75321151975" providerId="LiveId" clId="{6D47D823-D7C4-4EDE-9497-B4E5E5B7EB2A}" dt="2024-03-21T00:05:14.331" v="563" actId="478"/>
          <ac:spMkLst>
            <pc:docMk/>
            <pc:sldMk cId="173509883" sldId="266"/>
            <ac:spMk id="7" creationId="{8D6320BF-20D3-AB07-F15C-741B3F349320}"/>
          </ac:spMkLst>
        </pc:spChg>
        <pc:spChg chg="add del mod">
          <ac:chgData name="Chandu Gogineni" userId="6b1eb75321151975" providerId="LiveId" clId="{6D47D823-D7C4-4EDE-9497-B4E5E5B7EB2A}" dt="2024-03-21T00:10:46.183" v="704"/>
          <ac:spMkLst>
            <pc:docMk/>
            <pc:sldMk cId="173509883" sldId="266"/>
            <ac:spMk id="9" creationId="{ED06598F-F44B-C1BA-186F-ABABD64B77E2}"/>
          </ac:spMkLst>
        </pc:spChg>
        <pc:spChg chg="add mod">
          <ac:chgData name="Chandu Gogineni" userId="6b1eb75321151975" providerId="LiveId" clId="{6D47D823-D7C4-4EDE-9497-B4E5E5B7EB2A}" dt="2024-04-22T00:56:05.446" v="1725"/>
          <ac:spMkLst>
            <pc:docMk/>
            <pc:sldMk cId="173509883" sldId="266"/>
            <ac:spMk id="10" creationId="{5D8247FB-D06F-6D09-4856-BF23777F7D26}"/>
          </ac:spMkLst>
        </pc:spChg>
      </pc:sldChg>
      <pc:sldChg chg="modSp del mod">
        <pc:chgData name="Chandu Gogineni" userId="6b1eb75321151975" providerId="LiveId" clId="{6D47D823-D7C4-4EDE-9497-B4E5E5B7EB2A}" dt="2024-04-22T00:56:24.721" v="1734" actId="2696"/>
        <pc:sldMkLst>
          <pc:docMk/>
          <pc:sldMk cId="2073254666" sldId="267"/>
        </pc:sldMkLst>
        <pc:spChg chg="mod">
          <ac:chgData name="Chandu Gogineni" userId="6b1eb75321151975" providerId="LiveId" clId="{6D47D823-D7C4-4EDE-9497-B4E5E5B7EB2A}" dt="2024-03-21T00:27:10.852" v="1148" actId="1076"/>
          <ac:spMkLst>
            <pc:docMk/>
            <pc:sldMk cId="2073254666" sldId="267"/>
            <ac:spMk id="2" creationId="{1E464833-24E7-0E99-3828-8FDB562AC7DB}"/>
          </ac:spMkLst>
        </pc:spChg>
        <pc:spChg chg="mod">
          <ac:chgData name="Chandu Gogineni" userId="6b1eb75321151975" providerId="LiveId" clId="{6D47D823-D7C4-4EDE-9497-B4E5E5B7EB2A}" dt="2024-03-21T00:27:24.134" v="1207" actId="1038"/>
          <ac:spMkLst>
            <pc:docMk/>
            <pc:sldMk cId="2073254666" sldId="267"/>
            <ac:spMk id="3" creationId="{238E7987-CA68-B549-9AC3-E7E121FEB5D3}"/>
          </ac:spMkLst>
        </pc:spChg>
      </pc:sldChg>
      <pc:sldChg chg="modSp del mod">
        <pc:chgData name="Chandu Gogineni" userId="6b1eb75321151975" providerId="LiveId" clId="{6D47D823-D7C4-4EDE-9497-B4E5E5B7EB2A}" dt="2024-04-22T00:56:26.324" v="1735" actId="2696"/>
        <pc:sldMkLst>
          <pc:docMk/>
          <pc:sldMk cId="4119637637" sldId="268"/>
        </pc:sldMkLst>
        <pc:spChg chg="mod">
          <ac:chgData name="Chandu Gogineni" userId="6b1eb75321151975" providerId="LiveId" clId="{6D47D823-D7C4-4EDE-9497-B4E5E5B7EB2A}" dt="2024-03-21T00:27:45.074" v="1220" actId="1037"/>
          <ac:spMkLst>
            <pc:docMk/>
            <pc:sldMk cId="4119637637" sldId="268"/>
            <ac:spMk id="2" creationId="{5F1189EC-C0C6-DAB1-C063-7D25B75B1856}"/>
          </ac:spMkLst>
        </pc:spChg>
        <pc:spChg chg="mod">
          <ac:chgData name="Chandu Gogineni" userId="6b1eb75321151975" providerId="LiveId" clId="{6D47D823-D7C4-4EDE-9497-B4E5E5B7EB2A}" dt="2024-03-21T00:33:45.574" v="1361" actId="20577"/>
          <ac:spMkLst>
            <pc:docMk/>
            <pc:sldMk cId="4119637637" sldId="268"/>
            <ac:spMk id="3" creationId="{64E48ACD-0A59-76BC-0723-DB84483506CA}"/>
          </ac:spMkLst>
        </pc:spChg>
      </pc:sldChg>
      <pc:sldChg chg="addSp delSp modSp new mod">
        <pc:chgData name="Chandu Gogineni" userId="6b1eb75321151975" providerId="LiveId" clId="{6D47D823-D7C4-4EDE-9497-B4E5E5B7EB2A}" dt="2024-03-21T02:03:08.135" v="1563"/>
        <pc:sldMkLst>
          <pc:docMk/>
          <pc:sldMk cId="443431475" sldId="269"/>
        </pc:sldMkLst>
        <pc:spChg chg="del">
          <ac:chgData name="Chandu Gogineni" userId="6b1eb75321151975" providerId="LiveId" clId="{6D47D823-D7C4-4EDE-9497-B4E5E5B7EB2A}" dt="2024-03-21T02:02:14.190" v="1557" actId="478"/>
          <ac:spMkLst>
            <pc:docMk/>
            <pc:sldMk cId="443431475" sldId="269"/>
            <ac:spMk id="2" creationId="{4B7B21D4-345C-CFF4-E5AB-A26861079ED4}"/>
          </ac:spMkLst>
        </pc:spChg>
        <pc:spChg chg="del">
          <ac:chgData name="Chandu Gogineni" userId="6b1eb75321151975" providerId="LiveId" clId="{6D47D823-D7C4-4EDE-9497-B4E5E5B7EB2A}" dt="2024-03-21T01:55:49.163" v="1546"/>
          <ac:spMkLst>
            <pc:docMk/>
            <pc:sldMk cId="443431475" sldId="269"/>
            <ac:spMk id="3" creationId="{98E7D8BC-491A-ED20-15EB-53838194BF0B}"/>
          </ac:spMkLst>
        </pc:spChg>
        <pc:spChg chg="add del mod">
          <ac:chgData name="Chandu Gogineni" userId="6b1eb75321151975" providerId="LiveId" clId="{6D47D823-D7C4-4EDE-9497-B4E5E5B7EB2A}" dt="2024-03-21T02:02:17.633" v="1558" actId="478"/>
          <ac:spMkLst>
            <pc:docMk/>
            <pc:sldMk cId="443431475" sldId="269"/>
            <ac:spMk id="7" creationId="{31A3668D-12DE-893F-4459-FCB9C7B5C68D}"/>
          </ac:spMkLst>
        </pc:spChg>
        <pc:picChg chg="add del mod">
          <ac:chgData name="Chandu Gogineni" userId="6b1eb75321151975" providerId="LiveId" clId="{6D47D823-D7C4-4EDE-9497-B4E5E5B7EB2A}" dt="2024-03-21T01:55:56.541" v="1549" actId="21"/>
          <ac:picMkLst>
            <pc:docMk/>
            <pc:sldMk cId="443431475" sldId="269"/>
            <ac:picMk id="5" creationId="{84426B04-9FC5-37C7-1ABB-07FA21152101}"/>
          </ac:picMkLst>
        </pc:picChg>
        <pc:picChg chg="add mod">
          <ac:chgData name="Chandu Gogineni" userId="6b1eb75321151975" providerId="LiveId" clId="{6D47D823-D7C4-4EDE-9497-B4E5E5B7EB2A}" dt="2024-03-21T02:03:08.135" v="1563"/>
          <ac:picMkLst>
            <pc:docMk/>
            <pc:sldMk cId="443431475" sldId="269"/>
            <ac:picMk id="2050" creationId="{C5EA9895-97B9-DFDE-BA31-FE2CFC7C8C6C}"/>
          </ac:picMkLst>
        </pc:picChg>
      </pc:sldChg>
      <pc:sldChg chg="addSp delSp modSp new mod">
        <pc:chgData name="Chandu Gogineni" userId="6b1eb75321151975" providerId="LiveId" clId="{6D47D823-D7C4-4EDE-9497-B4E5E5B7EB2A}" dt="2024-04-22T01:59:04.755" v="2237" actId="123"/>
        <pc:sldMkLst>
          <pc:docMk/>
          <pc:sldMk cId="2550673542" sldId="270"/>
        </pc:sldMkLst>
        <pc:spChg chg="mod">
          <ac:chgData name="Chandu Gogineni" userId="6b1eb75321151975" providerId="LiveId" clId="{6D47D823-D7C4-4EDE-9497-B4E5E5B7EB2A}" dt="2024-04-22T01:59:04.755" v="2237" actId="123"/>
          <ac:spMkLst>
            <pc:docMk/>
            <pc:sldMk cId="2550673542" sldId="270"/>
            <ac:spMk id="2" creationId="{37F5C87B-C9BA-4B1A-4639-A4FCFDDB6334}"/>
          </ac:spMkLst>
        </pc:spChg>
        <pc:spChg chg="del">
          <ac:chgData name="Chandu Gogineni" userId="6b1eb75321151975" providerId="LiveId" clId="{6D47D823-D7C4-4EDE-9497-B4E5E5B7EB2A}" dt="2024-04-22T00:57:06.005" v="1767"/>
          <ac:spMkLst>
            <pc:docMk/>
            <pc:sldMk cId="2550673542" sldId="270"/>
            <ac:spMk id="3" creationId="{1ED50477-8A58-E684-2AA9-34A9BCAD4437}"/>
          </ac:spMkLst>
        </pc:spChg>
        <pc:spChg chg="add del mod">
          <ac:chgData name="Chandu Gogineni" userId="6b1eb75321151975" providerId="LiveId" clId="{6D47D823-D7C4-4EDE-9497-B4E5E5B7EB2A}" dt="2024-04-22T00:58:26.980" v="1778" actId="478"/>
          <ac:spMkLst>
            <pc:docMk/>
            <pc:sldMk cId="2550673542" sldId="270"/>
            <ac:spMk id="11" creationId="{33AAF02C-0356-EA4D-CA22-6D3161F3C5A5}"/>
          </ac:spMkLst>
        </pc:spChg>
        <pc:spChg chg="add mod">
          <ac:chgData name="Chandu Gogineni" userId="6b1eb75321151975" providerId="LiveId" clId="{6D47D823-D7C4-4EDE-9497-B4E5E5B7EB2A}" dt="2024-04-22T01:59:04.755" v="2237" actId="123"/>
          <ac:spMkLst>
            <pc:docMk/>
            <pc:sldMk cId="2550673542" sldId="270"/>
            <ac:spMk id="13" creationId="{11EACE1C-7AE6-48A0-4E6A-D27049DB05F0}"/>
          </ac:spMkLst>
        </pc:spChg>
        <pc:picChg chg="add del mod">
          <ac:chgData name="Chandu Gogineni" userId="6b1eb75321151975" providerId="LiveId" clId="{6D47D823-D7C4-4EDE-9497-B4E5E5B7EB2A}" dt="2024-04-22T00:58:22.760" v="1777" actId="21"/>
          <ac:picMkLst>
            <pc:docMk/>
            <pc:sldMk cId="2550673542" sldId="270"/>
            <ac:picMk id="5" creationId="{AD7975F9-C480-A387-C794-7BC12FA23F01}"/>
          </ac:picMkLst>
        </pc:picChg>
        <pc:picChg chg="add mod">
          <ac:chgData name="Chandu Gogineni" userId="6b1eb75321151975" providerId="LiveId" clId="{6D47D823-D7C4-4EDE-9497-B4E5E5B7EB2A}" dt="2024-04-22T00:58:37.961" v="1782" actId="1076"/>
          <ac:picMkLst>
            <pc:docMk/>
            <pc:sldMk cId="2550673542" sldId="270"/>
            <ac:picMk id="7" creationId="{3A3356F2-280E-E3CF-4B8F-D4BAE6528E39}"/>
          </ac:picMkLst>
        </pc:picChg>
        <pc:picChg chg="add mod">
          <ac:chgData name="Chandu Gogineni" userId="6b1eb75321151975" providerId="LiveId" clId="{6D47D823-D7C4-4EDE-9497-B4E5E5B7EB2A}" dt="2024-04-22T01:42:16.902" v="2039" actId="1076"/>
          <ac:picMkLst>
            <pc:docMk/>
            <pc:sldMk cId="2550673542" sldId="270"/>
            <ac:picMk id="9" creationId="{D6DE3463-FF7E-A284-1C6D-19DCF3261838}"/>
          </ac:picMkLst>
        </pc:picChg>
      </pc:sldChg>
      <pc:sldChg chg="addSp delSp modSp new mod">
        <pc:chgData name="Chandu Gogineni" userId="6b1eb75321151975" providerId="LiveId" clId="{6D47D823-D7C4-4EDE-9497-B4E5E5B7EB2A}" dt="2024-04-22T01:00:05.522" v="1814" actId="1076"/>
        <pc:sldMkLst>
          <pc:docMk/>
          <pc:sldMk cId="1283584751" sldId="271"/>
        </pc:sldMkLst>
        <pc:spChg chg="mod">
          <ac:chgData name="Chandu Gogineni" userId="6b1eb75321151975" providerId="LiveId" clId="{6D47D823-D7C4-4EDE-9497-B4E5E5B7EB2A}" dt="2024-04-22T00:59:54.318" v="1810" actId="1076"/>
          <ac:spMkLst>
            <pc:docMk/>
            <pc:sldMk cId="1283584751" sldId="271"/>
            <ac:spMk id="2" creationId="{37FD2F92-1898-9B6A-9599-A29B2D523B1F}"/>
          </ac:spMkLst>
        </pc:spChg>
        <pc:spChg chg="del">
          <ac:chgData name="Chandu Gogineni" userId="6b1eb75321151975" providerId="LiveId" clId="{6D47D823-D7C4-4EDE-9497-B4E5E5B7EB2A}" dt="2024-04-22T00:59:10.960" v="1802" actId="22"/>
          <ac:spMkLst>
            <pc:docMk/>
            <pc:sldMk cId="1283584751" sldId="271"/>
            <ac:spMk id="3" creationId="{4DC29A0D-86DF-101D-536E-F180CA3B4EBA}"/>
          </ac:spMkLst>
        </pc:spChg>
        <pc:picChg chg="add mod ord">
          <ac:chgData name="Chandu Gogineni" userId="6b1eb75321151975" providerId="LiveId" clId="{6D47D823-D7C4-4EDE-9497-B4E5E5B7EB2A}" dt="2024-04-22T01:00:03.212" v="1813" actId="14100"/>
          <ac:picMkLst>
            <pc:docMk/>
            <pc:sldMk cId="1283584751" sldId="271"/>
            <ac:picMk id="5" creationId="{F06AB40F-6AFD-C1D8-D2E4-04DDA1E84613}"/>
          </ac:picMkLst>
        </pc:picChg>
        <pc:picChg chg="add mod">
          <ac:chgData name="Chandu Gogineni" userId="6b1eb75321151975" providerId="LiveId" clId="{6D47D823-D7C4-4EDE-9497-B4E5E5B7EB2A}" dt="2024-04-22T01:00:05.522" v="1814" actId="1076"/>
          <ac:picMkLst>
            <pc:docMk/>
            <pc:sldMk cId="1283584751" sldId="271"/>
            <ac:picMk id="7" creationId="{29DB294D-9646-A1E3-AE43-FFBEAC56A637}"/>
          </ac:picMkLst>
        </pc:picChg>
      </pc:sldChg>
      <pc:sldChg chg="addSp delSp modSp new mod">
        <pc:chgData name="Chandu Gogineni" userId="6b1eb75321151975" providerId="LiveId" clId="{6D47D823-D7C4-4EDE-9497-B4E5E5B7EB2A}" dt="2024-04-22T01:39:56.501" v="1993" actId="6549"/>
        <pc:sldMkLst>
          <pc:docMk/>
          <pc:sldMk cId="968606609" sldId="272"/>
        </pc:sldMkLst>
        <pc:spChg chg="mod">
          <ac:chgData name="Chandu Gogineni" userId="6b1eb75321151975" providerId="LiveId" clId="{6D47D823-D7C4-4EDE-9497-B4E5E5B7EB2A}" dt="2024-04-22T01:39:56.501" v="1993" actId="6549"/>
          <ac:spMkLst>
            <pc:docMk/>
            <pc:sldMk cId="968606609" sldId="272"/>
            <ac:spMk id="2" creationId="{8F919537-8C9B-BA9D-0073-0DED811D33A0}"/>
          </ac:spMkLst>
        </pc:spChg>
        <pc:spChg chg="del">
          <ac:chgData name="Chandu Gogineni" userId="6b1eb75321151975" providerId="LiveId" clId="{6D47D823-D7C4-4EDE-9497-B4E5E5B7EB2A}" dt="2024-04-22T01:34:29.869" v="1835"/>
          <ac:spMkLst>
            <pc:docMk/>
            <pc:sldMk cId="968606609" sldId="272"/>
            <ac:spMk id="3" creationId="{CFF651BB-387B-5443-5DEB-F4F1C11C6CEB}"/>
          </ac:spMkLst>
        </pc:spChg>
        <pc:picChg chg="add mod">
          <ac:chgData name="Chandu Gogineni" userId="6b1eb75321151975" providerId="LiveId" clId="{6D47D823-D7C4-4EDE-9497-B4E5E5B7EB2A}" dt="2024-04-22T01:35:47.661" v="1848" actId="1076"/>
          <ac:picMkLst>
            <pc:docMk/>
            <pc:sldMk cId="968606609" sldId="272"/>
            <ac:picMk id="5" creationId="{55994420-C58D-2629-1F7F-B21E5FB44984}"/>
          </ac:picMkLst>
        </pc:picChg>
        <pc:picChg chg="add mod">
          <ac:chgData name="Chandu Gogineni" userId="6b1eb75321151975" providerId="LiveId" clId="{6D47D823-D7C4-4EDE-9497-B4E5E5B7EB2A}" dt="2024-04-22T01:35:15.777" v="1846" actId="1076"/>
          <ac:picMkLst>
            <pc:docMk/>
            <pc:sldMk cId="968606609" sldId="272"/>
            <ac:picMk id="7" creationId="{11E46D56-FF48-5DAC-24D5-567980B6E7DE}"/>
          </ac:picMkLst>
        </pc:picChg>
        <pc:picChg chg="add mod">
          <ac:chgData name="Chandu Gogineni" userId="6b1eb75321151975" providerId="LiveId" clId="{6D47D823-D7C4-4EDE-9497-B4E5E5B7EB2A}" dt="2024-04-22T01:35:58.271" v="1862" actId="1037"/>
          <ac:picMkLst>
            <pc:docMk/>
            <pc:sldMk cId="968606609" sldId="272"/>
            <ac:picMk id="9" creationId="{D563B80C-10E0-E7EB-D3D1-481403C4E950}"/>
          </ac:picMkLst>
        </pc:picChg>
      </pc:sldChg>
      <pc:sldChg chg="addSp delSp modSp new mod">
        <pc:chgData name="Chandu Gogineni" userId="6b1eb75321151975" providerId="LiveId" clId="{6D47D823-D7C4-4EDE-9497-B4E5E5B7EB2A}" dt="2024-04-22T01:40:31.676" v="2030" actId="14100"/>
        <pc:sldMkLst>
          <pc:docMk/>
          <pc:sldMk cId="3601515449" sldId="273"/>
        </pc:sldMkLst>
        <pc:spChg chg="mod">
          <ac:chgData name="Chandu Gogineni" userId="6b1eb75321151975" providerId="LiveId" clId="{6D47D823-D7C4-4EDE-9497-B4E5E5B7EB2A}" dt="2024-04-22T01:40:28.302" v="2029" actId="1076"/>
          <ac:spMkLst>
            <pc:docMk/>
            <pc:sldMk cId="3601515449" sldId="273"/>
            <ac:spMk id="2" creationId="{7DE09FE4-6305-CBB5-D978-DEE4AD6E3589}"/>
          </ac:spMkLst>
        </pc:spChg>
        <pc:spChg chg="del">
          <ac:chgData name="Chandu Gogineni" userId="6b1eb75321151975" providerId="LiveId" clId="{6D47D823-D7C4-4EDE-9497-B4E5E5B7EB2A}" dt="2024-04-22T01:40:21.232" v="2027"/>
          <ac:spMkLst>
            <pc:docMk/>
            <pc:sldMk cId="3601515449" sldId="273"/>
            <ac:spMk id="3" creationId="{8AB19D61-CD98-08E0-4653-B25247486321}"/>
          </ac:spMkLst>
        </pc:spChg>
        <pc:picChg chg="add mod">
          <ac:chgData name="Chandu Gogineni" userId="6b1eb75321151975" providerId="LiveId" clId="{6D47D823-D7C4-4EDE-9497-B4E5E5B7EB2A}" dt="2024-04-22T01:40:31.676" v="2030" actId="14100"/>
          <ac:picMkLst>
            <pc:docMk/>
            <pc:sldMk cId="3601515449" sldId="273"/>
            <ac:picMk id="4" creationId="{9F5F47D8-94A9-88A4-6389-02A310C31F91}"/>
          </ac:picMkLst>
        </pc:picChg>
      </pc:sldChg>
      <pc:sldChg chg="addSp delSp modSp add mod ord">
        <pc:chgData name="Chandu Gogineni" userId="6b1eb75321151975" providerId="LiveId" clId="{6D47D823-D7C4-4EDE-9497-B4E5E5B7EB2A}" dt="2024-04-22T01:40:57.282" v="2037" actId="14100"/>
        <pc:sldMkLst>
          <pc:docMk/>
          <pc:sldMk cId="1037772354" sldId="274"/>
        </pc:sldMkLst>
        <pc:spChg chg="add mod">
          <ac:chgData name="Chandu Gogineni" userId="6b1eb75321151975" providerId="LiveId" clId="{6D47D823-D7C4-4EDE-9497-B4E5E5B7EB2A}" dt="2024-04-22T01:40:36.100" v="2033" actId="478"/>
          <ac:spMkLst>
            <pc:docMk/>
            <pc:sldMk cId="1037772354" sldId="274"/>
            <ac:spMk id="2" creationId="{CDA88F00-3D10-FB45-0726-642385629DE3}"/>
          </ac:spMkLst>
        </pc:spChg>
        <pc:picChg chg="add mod">
          <ac:chgData name="Chandu Gogineni" userId="6b1eb75321151975" providerId="LiveId" clId="{6D47D823-D7C4-4EDE-9497-B4E5E5B7EB2A}" dt="2024-04-22T01:40:57.282" v="2037" actId="14100"/>
          <ac:picMkLst>
            <pc:docMk/>
            <pc:sldMk cId="1037772354" sldId="274"/>
            <ac:picMk id="4" creationId="{7854A9F5-8382-10B7-3BF9-721497F26A3A}"/>
          </ac:picMkLst>
        </pc:picChg>
        <pc:picChg chg="del">
          <ac:chgData name="Chandu Gogineni" userId="6b1eb75321151975" providerId="LiveId" clId="{6D47D823-D7C4-4EDE-9497-B4E5E5B7EB2A}" dt="2024-04-22T01:40:36.100" v="2033" actId="478"/>
          <ac:picMkLst>
            <pc:docMk/>
            <pc:sldMk cId="1037772354" sldId="274"/>
            <ac:picMk id="1026" creationId="{692AD0F3-91DB-0CCA-4D2A-59C8F9A64127}"/>
          </ac:picMkLst>
        </pc:picChg>
      </pc:sldChg>
      <pc:sldChg chg="addSp delSp modSp new del mod">
        <pc:chgData name="Chandu Gogineni" userId="6b1eb75321151975" providerId="LiveId" clId="{6D47D823-D7C4-4EDE-9497-B4E5E5B7EB2A}" dt="2024-04-22T01:39:14.094" v="1981" actId="2696"/>
        <pc:sldMkLst>
          <pc:docMk/>
          <pc:sldMk cId="3441075636" sldId="274"/>
        </pc:sldMkLst>
        <pc:spChg chg="del">
          <ac:chgData name="Chandu Gogineni" userId="6b1eb75321151975" providerId="LiveId" clId="{6D47D823-D7C4-4EDE-9497-B4E5E5B7EB2A}" dt="2024-04-22T01:38:37.901" v="1975" actId="478"/>
          <ac:spMkLst>
            <pc:docMk/>
            <pc:sldMk cId="3441075636" sldId="274"/>
            <ac:spMk id="2" creationId="{258833EA-2E45-8391-A2B1-8DCF05F5D4F4}"/>
          </ac:spMkLst>
        </pc:spChg>
        <pc:spChg chg="del">
          <ac:chgData name="Chandu Gogineni" userId="6b1eb75321151975" providerId="LiveId" clId="{6D47D823-D7C4-4EDE-9497-B4E5E5B7EB2A}" dt="2024-04-22T01:38:32.261" v="1973"/>
          <ac:spMkLst>
            <pc:docMk/>
            <pc:sldMk cId="3441075636" sldId="274"/>
            <ac:spMk id="3" creationId="{3CDC73D9-0FB6-CA4F-81AC-9AADB8791DF3}"/>
          </ac:spMkLst>
        </pc:spChg>
        <pc:picChg chg="add mod">
          <ac:chgData name="Chandu Gogineni" userId="6b1eb75321151975" providerId="LiveId" clId="{6D47D823-D7C4-4EDE-9497-B4E5E5B7EB2A}" dt="2024-04-22T01:38:50.934" v="1980" actId="14100"/>
          <ac:picMkLst>
            <pc:docMk/>
            <pc:sldMk cId="3441075636" sldId="274"/>
            <ac:picMk id="1026" creationId="{692AD0F3-91DB-0CCA-4D2A-59C8F9A64127}"/>
          </ac:picMkLst>
        </pc:picChg>
      </pc:sldChg>
      <pc:sldChg chg="addSp delSp modSp new mod">
        <pc:chgData name="Chandu Gogineni" userId="6b1eb75321151975" providerId="LiveId" clId="{6D47D823-D7C4-4EDE-9497-B4E5E5B7EB2A}" dt="2024-04-22T01:38:13.261" v="1972" actId="1076"/>
        <pc:sldMkLst>
          <pc:docMk/>
          <pc:sldMk cId="1985537829" sldId="275"/>
        </pc:sldMkLst>
        <pc:spChg chg="mod">
          <ac:chgData name="Chandu Gogineni" userId="6b1eb75321151975" providerId="LiveId" clId="{6D47D823-D7C4-4EDE-9497-B4E5E5B7EB2A}" dt="2024-04-22T01:36:47.671" v="1960" actId="1035"/>
          <ac:spMkLst>
            <pc:docMk/>
            <pc:sldMk cId="1985537829" sldId="275"/>
            <ac:spMk id="2" creationId="{53797A8C-8AA6-905B-7ADF-3F497E59A85B}"/>
          </ac:spMkLst>
        </pc:spChg>
        <pc:spChg chg="del">
          <ac:chgData name="Chandu Gogineni" userId="6b1eb75321151975" providerId="LiveId" clId="{6D47D823-D7C4-4EDE-9497-B4E5E5B7EB2A}" dt="2024-04-22T01:37:32.348" v="1963" actId="22"/>
          <ac:spMkLst>
            <pc:docMk/>
            <pc:sldMk cId="1985537829" sldId="275"/>
            <ac:spMk id="3" creationId="{909D714D-600D-37A0-5259-FFA17BF407F8}"/>
          </ac:spMkLst>
        </pc:spChg>
        <pc:picChg chg="add mod">
          <ac:chgData name="Chandu Gogineni" userId="6b1eb75321151975" providerId="LiveId" clId="{6D47D823-D7C4-4EDE-9497-B4E5E5B7EB2A}" dt="2024-04-22T01:38:13.261" v="1972" actId="1076"/>
          <ac:picMkLst>
            <pc:docMk/>
            <pc:sldMk cId="1985537829" sldId="275"/>
            <ac:picMk id="5" creationId="{71137F98-6E41-1FD4-B023-B64F6817BAD1}"/>
          </ac:picMkLst>
        </pc:picChg>
        <pc:picChg chg="add mod ord">
          <ac:chgData name="Chandu Gogineni" userId="6b1eb75321151975" providerId="LiveId" clId="{6D47D823-D7C4-4EDE-9497-B4E5E5B7EB2A}" dt="2024-04-22T01:37:41.677" v="1967" actId="1076"/>
          <ac:picMkLst>
            <pc:docMk/>
            <pc:sldMk cId="1985537829" sldId="275"/>
            <ac:picMk id="7" creationId="{6A315592-7E27-9BF5-997B-693664A881FB}"/>
          </ac:picMkLst>
        </pc:picChg>
        <pc:picChg chg="add mod">
          <ac:chgData name="Chandu Gogineni" userId="6b1eb75321151975" providerId="LiveId" clId="{6D47D823-D7C4-4EDE-9497-B4E5E5B7EB2A}" dt="2024-04-22T01:38:06.298" v="1971" actId="14100"/>
          <ac:picMkLst>
            <pc:docMk/>
            <pc:sldMk cId="1985537829" sldId="275"/>
            <ac:picMk id="9" creationId="{BCC57A6C-C3A1-BA1C-F816-269BB8459414}"/>
          </ac:picMkLst>
        </pc:picChg>
      </pc:sldChg>
      <pc:sldChg chg="modSp new mod">
        <pc:chgData name="Chandu Gogineni" userId="6b1eb75321151975" providerId="LiveId" clId="{6D47D823-D7C4-4EDE-9497-B4E5E5B7EB2A}" dt="2024-04-22T01:59:58.693" v="2244" actId="1076"/>
        <pc:sldMkLst>
          <pc:docMk/>
          <pc:sldMk cId="1932278766" sldId="276"/>
        </pc:sldMkLst>
        <pc:spChg chg="mod">
          <ac:chgData name="Chandu Gogineni" userId="6b1eb75321151975" providerId="LiveId" clId="{6D47D823-D7C4-4EDE-9497-B4E5E5B7EB2A}" dt="2024-04-22T01:59:58.693" v="2244" actId="1076"/>
          <ac:spMkLst>
            <pc:docMk/>
            <pc:sldMk cId="1932278766" sldId="276"/>
            <ac:spMk id="2" creationId="{3A508C54-BCB7-3EBD-C43D-5007C7AD9A8A}"/>
          </ac:spMkLst>
        </pc:spChg>
        <pc:spChg chg="mod">
          <ac:chgData name="Chandu Gogineni" userId="6b1eb75321151975" providerId="LiveId" clId="{6D47D823-D7C4-4EDE-9497-B4E5E5B7EB2A}" dt="2024-04-22T01:59:53.330" v="2243" actId="123"/>
          <ac:spMkLst>
            <pc:docMk/>
            <pc:sldMk cId="1932278766" sldId="276"/>
            <ac:spMk id="3" creationId="{DCF51F76-9439-94B8-8735-8833CBC4BB7C}"/>
          </ac:spMkLst>
        </pc:spChg>
      </pc:sldChg>
      <pc:sldChg chg="addSp delSp modSp new mod">
        <pc:chgData name="Chandu Gogineni" userId="6b1eb75321151975" providerId="LiveId" clId="{6D47D823-D7C4-4EDE-9497-B4E5E5B7EB2A}" dt="2024-04-22T01:59:11.301" v="2238" actId="123"/>
        <pc:sldMkLst>
          <pc:docMk/>
          <pc:sldMk cId="3284229258" sldId="277"/>
        </pc:sldMkLst>
        <pc:spChg chg="del">
          <ac:chgData name="Chandu Gogineni" userId="6b1eb75321151975" providerId="LiveId" clId="{6D47D823-D7C4-4EDE-9497-B4E5E5B7EB2A}" dt="2024-04-22T01:44:51.246" v="2059"/>
          <ac:spMkLst>
            <pc:docMk/>
            <pc:sldMk cId="3284229258" sldId="277"/>
            <ac:spMk id="2" creationId="{F8027E40-C327-D1DE-ED7D-C754B8350731}"/>
          </ac:spMkLst>
        </pc:spChg>
        <pc:spChg chg="mod">
          <ac:chgData name="Chandu Gogineni" userId="6b1eb75321151975" providerId="LiveId" clId="{6D47D823-D7C4-4EDE-9497-B4E5E5B7EB2A}" dt="2024-04-22T01:59:11.301" v="2238" actId="123"/>
          <ac:spMkLst>
            <pc:docMk/>
            <pc:sldMk cId="3284229258" sldId="277"/>
            <ac:spMk id="3" creationId="{CA3BA865-A583-E6EB-1581-804572954AED}"/>
          </ac:spMkLst>
        </pc:spChg>
        <pc:spChg chg="add mod">
          <ac:chgData name="Chandu Gogineni" userId="6b1eb75321151975" providerId="LiveId" clId="{6D47D823-D7C4-4EDE-9497-B4E5E5B7EB2A}" dt="2024-04-22T01:59:11.301" v="2238" actId="123"/>
          <ac:spMkLst>
            <pc:docMk/>
            <pc:sldMk cId="3284229258" sldId="277"/>
            <ac:spMk id="4" creationId="{A8390E4C-E9A2-4DEC-24DE-1DDA183BC662}"/>
          </ac:spMkLst>
        </pc:spChg>
        <pc:spChg chg="add mod">
          <ac:chgData name="Chandu Gogineni" userId="6b1eb75321151975" providerId="LiveId" clId="{6D47D823-D7C4-4EDE-9497-B4E5E5B7EB2A}" dt="2024-04-22T01:59:11.301" v="2238" actId="123"/>
          <ac:spMkLst>
            <pc:docMk/>
            <pc:sldMk cId="3284229258" sldId="277"/>
            <ac:spMk id="6" creationId="{4E28A7D8-F140-E78E-01FF-8419ACE4554F}"/>
          </ac:spMkLst>
        </pc:spChg>
      </pc:sldChg>
      <pc:sldChg chg="addSp modSp new mod">
        <pc:chgData name="Chandu Gogineni" userId="6b1eb75321151975" providerId="LiveId" clId="{6D47D823-D7C4-4EDE-9497-B4E5E5B7EB2A}" dt="2024-04-22T01:58:58.572" v="2236" actId="123"/>
        <pc:sldMkLst>
          <pc:docMk/>
          <pc:sldMk cId="4054758428" sldId="278"/>
        </pc:sldMkLst>
        <pc:spChg chg="mod">
          <ac:chgData name="Chandu Gogineni" userId="6b1eb75321151975" providerId="LiveId" clId="{6D47D823-D7C4-4EDE-9497-B4E5E5B7EB2A}" dt="2024-04-22T01:58:58.572" v="2236" actId="123"/>
          <ac:spMkLst>
            <pc:docMk/>
            <pc:sldMk cId="4054758428" sldId="278"/>
            <ac:spMk id="2" creationId="{C53FB28F-B271-3659-A184-E214CEBEC0FB}"/>
          </ac:spMkLst>
        </pc:spChg>
        <pc:spChg chg="mod">
          <ac:chgData name="Chandu Gogineni" userId="6b1eb75321151975" providerId="LiveId" clId="{6D47D823-D7C4-4EDE-9497-B4E5E5B7EB2A}" dt="2024-04-22T01:58:58.572" v="2236" actId="123"/>
          <ac:spMkLst>
            <pc:docMk/>
            <pc:sldMk cId="4054758428" sldId="278"/>
            <ac:spMk id="3" creationId="{D4A6000F-F131-5CC9-DAFD-EA3362D8EC23}"/>
          </ac:spMkLst>
        </pc:spChg>
        <pc:spChg chg="add mod">
          <ac:chgData name="Chandu Gogineni" userId="6b1eb75321151975" providerId="LiveId" clId="{6D47D823-D7C4-4EDE-9497-B4E5E5B7EB2A}" dt="2024-04-22T01:58:58.572" v="2236" actId="123"/>
          <ac:spMkLst>
            <pc:docMk/>
            <pc:sldMk cId="4054758428" sldId="278"/>
            <ac:spMk id="5" creationId="{7C9A8E18-0C78-B642-F315-E080CD7D2531}"/>
          </ac:spMkLst>
        </pc:spChg>
      </pc:sldChg>
      <pc:sldChg chg="addSp modSp new mod">
        <pc:chgData name="Chandu Gogineni" userId="6b1eb75321151975" providerId="LiveId" clId="{6D47D823-D7C4-4EDE-9497-B4E5E5B7EB2A}" dt="2024-04-22T01:53:07.845" v="2144" actId="14100"/>
        <pc:sldMkLst>
          <pc:docMk/>
          <pc:sldMk cId="3252417264" sldId="279"/>
        </pc:sldMkLst>
        <pc:spChg chg="mod">
          <ac:chgData name="Chandu Gogineni" userId="6b1eb75321151975" providerId="LiveId" clId="{6D47D823-D7C4-4EDE-9497-B4E5E5B7EB2A}" dt="2024-04-22T01:51:10.684" v="2135" actId="1076"/>
          <ac:spMkLst>
            <pc:docMk/>
            <pc:sldMk cId="3252417264" sldId="279"/>
            <ac:spMk id="2" creationId="{EA12500A-7A46-C383-47B2-F63DC303B9F6}"/>
          </ac:spMkLst>
        </pc:spChg>
        <pc:spChg chg="mod">
          <ac:chgData name="Chandu Gogineni" userId="6b1eb75321151975" providerId="LiveId" clId="{6D47D823-D7C4-4EDE-9497-B4E5E5B7EB2A}" dt="2024-04-22T01:51:08.438" v="2134" actId="1076"/>
          <ac:spMkLst>
            <pc:docMk/>
            <pc:sldMk cId="3252417264" sldId="279"/>
            <ac:spMk id="3" creationId="{85D43D84-5B14-CF38-2E0B-9A34C7C6C21F}"/>
          </ac:spMkLst>
        </pc:spChg>
        <pc:picChg chg="add mod">
          <ac:chgData name="Chandu Gogineni" userId="6b1eb75321151975" providerId="LiveId" clId="{6D47D823-D7C4-4EDE-9497-B4E5E5B7EB2A}" dt="2024-04-22T01:51:42.716" v="2141" actId="1076"/>
          <ac:picMkLst>
            <pc:docMk/>
            <pc:sldMk cId="3252417264" sldId="279"/>
            <ac:picMk id="5" creationId="{9025F8DE-E67B-B248-207F-84AAE736F33A}"/>
          </ac:picMkLst>
        </pc:picChg>
        <pc:picChg chg="add mod">
          <ac:chgData name="Chandu Gogineni" userId="6b1eb75321151975" providerId="LiveId" clId="{6D47D823-D7C4-4EDE-9497-B4E5E5B7EB2A}" dt="2024-04-22T01:53:07.845" v="2144" actId="14100"/>
          <ac:picMkLst>
            <pc:docMk/>
            <pc:sldMk cId="3252417264" sldId="279"/>
            <ac:picMk id="7" creationId="{165C88D3-5786-A235-245A-A9A01399B45B}"/>
          </ac:picMkLst>
        </pc:picChg>
      </pc:sldChg>
      <pc:sldChg chg="modSp new mod">
        <pc:chgData name="Chandu Gogineni" userId="6b1eb75321151975" providerId="LiveId" clId="{6D47D823-D7C4-4EDE-9497-B4E5E5B7EB2A}" dt="2024-04-22T01:59:32.116" v="2241" actId="1076"/>
        <pc:sldMkLst>
          <pc:docMk/>
          <pc:sldMk cId="1368642062" sldId="280"/>
        </pc:sldMkLst>
        <pc:spChg chg="mod">
          <ac:chgData name="Chandu Gogineni" userId="6b1eb75321151975" providerId="LiveId" clId="{6D47D823-D7C4-4EDE-9497-B4E5E5B7EB2A}" dt="2024-04-22T01:59:32.116" v="2241" actId="1076"/>
          <ac:spMkLst>
            <pc:docMk/>
            <pc:sldMk cId="1368642062" sldId="280"/>
            <ac:spMk id="2" creationId="{733636EE-CAEA-C5AA-9E2E-DBD8A366E0B0}"/>
          </ac:spMkLst>
        </pc:spChg>
        <pc:spChg chg="mod">
          <ac:chgData name="Chandu Gogineni" userId="6b1eb75321151975" providerId="LiveId" clId="{6D47D823-D7C4-4EDE-9497-B4E5E5B7EB2A}" dt="2024-04-22T01:59:25.595" v="2240" actId="1076"/>
          <ac:spMkLst>
            <pc:docMk/>
            <pc:sldMk cId="1368642062" sldId="280"/>
            <ac:spMk id="3" creationId="{DCAB4524-0913-4C57-261B-F43A2C34F6D6}"/>
          </ac:spMkLst>
        </pc:spChg>
      </pc:sldChg>
      <pc:sldChg chg="delSp modSp new mod">
        <pc:chgData name="Chandu Gogineni" userId="6b1eb75321151975" providerId="LiveId" clId="{6D47D823-D7C4-4EDE-9497-B4E5E5B7EB2A}" dt="2024-04-22T01:59:43.667" v="2242" actId="123"/>
        <pc:sldMkLst>
          <pc:docMk/>
          <pc:sldMk cId="2730599102" sldId="281"/>
        </pc:sldMkLst>
        <pc:spChg chg="del">
          <ac:chgData name="Chandu Gogineni" userId="6b1eb75321151975" providerId="LiveId" clId="{6D47D823-D7C4-4EDE-9497-B4E5E5B7EB2A}" dt="2024-04-22T01:56:34.743" v="2227" actId="478"/>
          <ac:spMkLst>
            <pc:docMk/>
            <pc:sldMk cId="2730599102" sldId="281"/>
            <ac:spMk id="2" creationId="{8FA2BA9F-BA63-4350-43C8-DEBC95D528BF}"/>
          </ac:spMkLst>
        </pc:spChg>
        <pc:spChg chg="mod">
          <ac:chgData name="Chandu Gogineni" userId="6b1eb75321151975" providerId="LiveId" clId="{6D47D823-D7C4-4EDE-9497-B4E5E5B7EB2A}" dt="2024-04-22T01:59:43.667" v="2242" actId="123"/>
          <ac:spMkLst>
            <pc:docMk/>
            <pc:sldMk cId="2730599102" sldId="281"/>
            <ac:spMk id="3" creationId="{DD818990-894D-B168-AF97-DA97CEC17733}"/>
          </ac:spMkLst>
        </pc:spChg>
      </pc:sldChg>
      <pc:sldMasterChg chg="setBg">
        <pc:chgData name="Chandu Gogineni" userId="6b1eb75321151975" providerId="LiveId" clId="{6D47D823-D7C4-4EDE-9497-B4E5E5B7EB2A}" dt="2024-03-21T00:24:57.859" v="1047"/>
        <pc:sldMasterMkLst>
          <pc:docMk/>
          <pc:sldMasterMk cId="2779200190" sldId="2147483855"/>
        </pc:sldMasterMkLst>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D9836E-45C6-4C17-93C7-4628FDBBBD82}"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19BC7F0-342B-4640-A14C-19CA9632DD27}" type="slidenum">
              <a:rPr lang="en-IN" smtClean="0"/>
              <a:t>‹#›</a:t>
            </a:fld>
            <a:endParaRPr lang="en-IN"/>
          </a:p>
        </p:txBody>
      </p:sp>
    </p:spTree>
    <p:extLst>
      <p:ext uri="{BB962C8B-B14F-4D97-AF65-F5344CB8AC3E}">
        <p14:creationId xmlns:p14="http://schemas.microsoft.com/office/powerpoint/2010/main" val="257226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9836E-45C6-4C17-93C7-4628FDBBBD82}"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240665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9836E-45C6-4C17-93C7-4628FDBBBD82}"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351534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9836E-45C6-4C17-93C7-4628FDBBBD82}"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275967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CD9836E-45C6-4C17-93C7-4628FDBBBD82}" type="datetimeFigureOut">
              <a:rPr lang="en-IN" smtClean="0"/>
              <a:t>20-04-2024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19BC7F0-342B-4640-A14C-19CA9632DD27}" type="slidenum">
              <a:rPr lang="en-IN" smtClean="0"/>
              <a:t>‹#›</a:t>
            </a:fld>
            <a:endParaRPr lang="en-IN"/>
          </a:p>
        </p:txBody>
      </p:sp>
    </p:spTree>
    <p:extLst>
      <p:ext uri="{BB962C8B-B14F-4D97-AF65-F5344CB8AC3E}">
        <p14:creationId xmlns:p14="http://schemas.microsoft.com/office/powerpoint/2010/main" val="731697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9836E-45C6-4C17-93C7-4628FDBBBD82}"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415108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9836E-45C6-4C17-93C7-4628FDBBBD82}"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46747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9836E-45C6-4C17-93C7-4628FDBBBD82}"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279766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9836E-45C6-4C17-93C7-4628FDBBBD82}" type="datetimeFigureOut">
              <a:rPr lang="en-IN" smtClean="0"/>
              <a:t>20-04-2024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88805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D9836E-45C6-4C17-93C7-4628FDBBBD82}"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223812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D9836E-45C6-4C17-93C7-4628FDBBBD82}" type="datetimeFigureOut">
              <a:rPr lang="en-IN" smtClean="0"/>
              <a:t>20-04-2024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395161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CD9836E-45C6-4C17-93C7-4628FDBBBD82}" type="datetimeFigureOut">
              <a:rPr lang="en-IN" smtClean="0"/>
              <a:t>20-04-2024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19BC7F0-342B-4640-A14C-19CA9632DD27}" type="slidenum">
              <a:rPr lang="en-IN" smtClean="0"/>
              <a:t>‹#›</a:t>
            </a:fld>
            <a:endParaRPr lang="en-IN"/>
          </a:p>
        </p:txBody>
      </p:sp>
    </p:spTree>
    <p:extLst>
      <p:ext uri="{BB962C8B-B14F-4D97-AF65-F5344CB8AC3E}">
        <p14:creationId xmlns:p14="http://schemas.microsoft.com/office/powerpoint/2010/main" val="277920019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F21-A5F1-8A59-E61F-1EA5F19A4D45}"/>
              </a:ext>
            </a:extLst>
          </p:cNvPr>
          <p:cNvSpPr>
            <a:spLocks noGrp="1"/>
          </p:cNvSpPr>
          <p:nvPr>
            <p:ph type="ctrTitle"/>
          </p:nvPr>
        </p:nvSpPr>
        <p:spPr>
          <a:xfrm>
            <a:off x="449424" y="382556"/>
            <a:ext cx="11293152" cy="3612600"/>
          </a:xfrm>
        </p:spPr>
        <p:txBody>
          <a:bodyPr>
            <a:normAutofit/>
          </a:bodyPr>
          <a:lstStyle/>
          <a:p>
            <a:r>
              <a:rPr lang="en-US" sz="5400" dirty="0">
                <a:blipFill>
                  <a:blip r:embed="rId2">
                    <a:extLst>
                      <a:ext uri="{28A0092B-C50C-407E-A947-70E740481C1C}">
                        <a14:useLocalDpi xmlns:a14="http://schemas.microsoft.com/office/drawing/2010/main" val="0"/>
                      </a:ext>
                    </a:extLst>
                  </a:blip>
                  <a:tile tx="6350" ty="-127000" sx="65000" sy="64000" flip="none" algn="tl"/>
                </a:blipFill>
              </a:rPr>
              <a:t>Semantic</a:t>
            </a:r>
            <a:r>
              <a:rPr lang="en-US" sz="4400" b="0" i="0" dirty="0">
                <a:solidFill>
                  <a:srgbClr val="0D0D0D"/>
                </a:solidFill>
                <a:effectLst/>
                <a:latin typeface="Söhne"/>
              </a:rPr>
              <a:t> </a:t>
            </a:r>
            <a:r>
              <a:rPr lang="en-US" sz="5400" dirty="0">
                <a:blipFill>
                  <a:blip r:embed="rId2">
                    <a:extLst>
                      <a:ext uri="{28A0092B-C50C-407E-A947-70E740481C1C}">
                        <a14:useLocalDpi xmlns:a14="http://schemas.microsoft.com/office/drawing/2010/main" val="0"/>
                      </a:ext>
                    </a:extLst>
                  </a:blip>
                  <a:tile tx="6350" ty="-127000" sx="65000" sy="64000" flip="none" algn="tl"/>
                </a:blipFill>
              </a:rPr>
              <a:t>segmentation of medical images </a:t>
            </a:r>
            <a:br>
              <a:rPr lang="en-US" sz="5400" dirty="0">
                <a:blipFill>
                  <a:blip r:embed="rId2">
                    <a:extLst>
                      <a:ext uri="{28A0092B-C50C-407E-A947-70E740481C1C}">
                        <a14:useLocalDpi xmlns:a14="http://schemas.microsoft.com/office/drawing/2010/main" val="0"/>
                      </a:ext>
                    </a:extLst>
                  </a:blip>
                  <a:tile tx="6350" ty="-127000" sx="65000" sy="64000" flip="none" algn="tl"/>
                </a:blipFill>
              </a:rPr>
            </a:br>
            <a:r>
              <a:rPr lang="en-US" sz="5400" dirty="0">
                <a:blipFill>
                  <a:blip r:embed="rId2">
                    <a:extLst>
                      <a:ext uri="{28A0092B-C50C-407E-A947-70E740481C1C}">
                        <a14:useLocalDpi xmlns:a14="http://schemas.microsoft.com/office/drawing/2010/main" val="0"/>
                      </a:ext>
                    </a:extLst>
                  </a:blip>
                  <a:tile tx="6350" ty="-127000" sx="65000" sy="64000" flip="none" algn="tl"/>
                </a:blipFill>
              </a:rPr>
              <a:t>(dental panoramic x-ray and breast cancer images)</a:t>
            </a:r>
            <a:br>
              <a:rPr lang="en-US" sz="4400" dirty="0"/>
            </a:br>
            <a:endParaRPr lang="en-IN" sz="4400" dirty="0"/>
          </a:p>
        </p:txBody>
      </p:sp>
      <p:sp>
        <p:nvSpPr>
          <p:cNvPr id="3" name="Subtitle 2">
            <a:extLst>
              <a:ext uri="{FF2B5EF4-FFF2-40B4-BE49-F238E27FC236}">
                <a16:creationId xmlns:a16="http://schemas.microsoft.com/office/drawing/2014/main" id="{D7560545-3760-987C-9320-18D91D8BD92A}"/>
              </a:ext>
            </a:extLst>
          </p:cNvPr>
          <p:cNvSpPr>
            <a:spLocks noGrp="1"/>
          </p:cNvSpPr>
          <p:nvPr>
            <p:ph type="subTitle" idx="1"/>
          </p:nvPr>
        </p:nvSpPr>
        <p:spPr>
          <a:xfrm>
            <a:off x="500743" y="4805688"/>
            <a:ext cx="6295052" cy="1655762"/>
          </a:xfrm>
        </p:spPr>
        <p:txBody>
          <a:bodyPr/>
          <a:lstStyle/>
          <a:p>
            <a:r>
              <a:rPr lang="en-IN" dirty="0"/>
              <a:t>Team members:- Lakshmi Prasanna </a:t>
            </a:r>
            <a:r>
              <a:rPr lang="en-IN" dirty="0" err="1"/>
              <a:t>Doupati</a:t>
            </a:r>
            <a:endParaRPr lang="en-IN" dirty="0"/>
          </a:p>
          <a:p>
            <a:r>
              <a:rPr lang="en-IN" dirty="0"/>
              <a:t>                                Chandu Gogineni</a:t>
            </a:r>
          </a:p>
          <a:p>
            <a:r>
              <a:rPr lang="en-IN" dirty="0"/>
              <a:t>                                 </a:t>
            </a:r>
          </a:p>
          <a:p>
            <a:endParaRPr lang="en-IN" dirty="0"/>
          </a:p>
        </p:txBody>
      </p:sp>
    </p:spTree>
    <p:extLst>
      <p:ext uri="{BB962C8B-B14F-4D97-AF65-F5344CB8AC3E}">
        <p14:creationId xmlns:p14="http://schemas.microsoft.com/office/powerpoint/2010/main" val="4143230466"/>
      </p:ext>
    </p:extLst>
  </p:cSld>
  <p:clrMapOvr>
    <a:masterClrMapping/>
  </p:clrMapOvr>
  <mc:AlternateContent xmlns:mc="http://schemas.openxmlformats.org/markup-compatibility/2006">
    <mc:Choice xmlns:p14="http://schemas.microsoft.com/office/powerpoint/2010/main" Requires="p14">
      <p:transition spd="slow" p14:dur="2000" advTm="40798"/>
    </mc:Choice>
    <mc:Fallback>
      <p:transition spd="slow" advTm="407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9537-8C9B-BA9D-0073-0DED811D33A0}"/>
              </a:ext>
            </a:extLst>
          </p:cNvPr>
          <p:cNvSpPr>
            <a:spLocks noGrp="1"/>
          </p:cNvSpPr>
          <p:nvPr>
            <p:ph type="title"/>
          </p:nvPr>
        </p:nvSpPr>
        <p:spPr>
          <a:xfrm>
            <a:off x="342061" y="0"/>
            <a:ext cx="10058400" cy="1609344"/>
          </a:xfrm>
        </p:spPr>
        <p:txBody>
          <a:bodyPr/>
          <a:lstStyle/>
          <a:p>
            <a:r>
              <a:rPr lang="en-IN" dirty="0"/>
              <a:t>Custom model VGG16</a:t>
            </a:r>
          </a:p>
        </p:txBody>
      </p:sp>
      <p:pic>
        <p:nvPicPr>
          <p:cNvPr id="5" name="Content Placeholder 4">
            <a:extLst>
              <a:ext uri="{FF2B5EF4-FFF2-40B4-BE49-F238E27FC236}">
                <a16:creationId xmlns:a16="http://schemas.microsoft.com/office/drawing/2014/main" id="{55994420-C58D-2629-1F7F-B21E5FB44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24" y="1173066"/>
            <a:ext cx="6747497" cy="3165668"/>
          </a:xfrm>
        </p:spPr>
      </p:pic>
      <p:pic>
        <p:nvPicPr>
          <p:cNvPr id="7" name="Picture 6">
            <a:extLst>
              <a:ext uri="{FF2B5EF4-FFF2-40B4-BE49-F238E27FC236}">
                <a16:creationId xmlns:a16="http://schemas.microsoft.com/office/drawing/2014/main" id="{11E46D56-FF48-5DAC-24D5-567980B6E7DE}"/>
              </a:ext>
            </a:extLst>
          </p:cNvPr>
          <p:cNvPicPr>
            <a:picLocks noChangeAspect="1"/>
          </p:cNvPicPr>
          <p:nvPr/>
        </p:nvPicPr>
        <p:blipFill>
          <a:blip r:embed="rId3"/>
          <a:stretch>
            <a:fillRect/>
          </a:stretch>
        </p:blipFill>
        <p:spPr>
          <a:xfrm>
            <a:off x="74645" y="4411474"/>
            <a:ext cx="12192000" cy="2126007"/>
          </a:xfrm>
          <a:prstGeom prst="rect">
            <a:avLst/>
          </a:prstGeom>
        </p:spPr>
      </p:pic>
      <p:pic>
        <p:nvPicPr>
          <p:cNvPr id="9" name="Picture 8">
            <a:extLst>
              <a:ext uri="{FF2B5EF4-FFF2-40B4-BE49-F238E27FC236}">
                <a16:creationId xmlns:a16="http://schemas.microsoft.com/office/drawing/2014/main" id="{D563B80C-10E0-E7EB-D3D1-481403C4E950}"/>
              </a:ext>
            </a:extLst>
          </p:cNvPr>
          <p:cNvPicPr>
            <a:picLocks noChangeAspect="1"/>
          </p:cNvPicPr>
          <p:nvPr/>
        </p:nvPicPr>
        <p:blipFill>
          <a:blip r:embed="rId4"/>
          <a:stretch>
            <a:fillRect/>
          </a:stretch>
        </p:blipFill>
        <p:spPr>
          <a:xfrm>
            <a:off x="7220246" y="2015884"/>
            <a:ext cx="4777275" cy="1895740"/>
          </a:xfrm>
          <a:prstGeom prst="rect">
            <a:avLst/>
          </a:prstGeom>
        </p:spPr>
      </p:pic>
    </p:spTree>
    <p:extLst>
      <p:ext uri="{BB962C8B-B14F-4D97-AF65-F5344CB8AC3E}">
        <p14:creationId xmlns:p14="http://schemas.microsoft.com/office/powerpoint/2010/main" val="96860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9FE4-6305-CBB5-D978-DEE4AD6E3589}"/>
              </a:ext>
            </a:extLst>
          </p:cNvPr>
          <p:cNvSpPr>
            <a:spLocks noGrp="1"/>
          </p:cNvSpPr>
          <p:nvPr>
            <p:ph type="title"/>
          </p:nvPr>
        </p:nvSpPr>
        <p:spPr>
          <a:xfrm>
            <a:off x="192771" y="130069"/>
            <a:ext cx="10058400" cy="1609344"/>
          </a:xfrm>
        </p:spPr>
        <p:txBody>
          <a:bodyPr/>
          <a:lstStyle/>
          <a:p>
            <a:r>
              <a:rPr lang="en-IN" dirty="0"/>
              <a:t>Custom model VGG16 for breast cancer images</a:t>
            </a:r>
          </a:p>
        </p:txBody>
      </p:sp>
      <p:pic>
        <p:nvPicPr>
          <p:cNvPr id="4" name="Picture 2">
            <a:extLst>
              <a:ext uri="{FF2B5EF4-FFF2-40B4-BE49-F238E27FC236}">
                <a16:creationId xmlns:a16="http://schemas.microsoft.com/office/drawing/2014/main" id="{9F5F47D8-94A9-88A4-6389-02A310C31F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853" y="1859895"/>
            <a:ext cx="10300996" cy="431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51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A88F00-3D10-FB45-0726-642385629DE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854A9F5-8382-10B7-3BF9-721497F26A3A}"/>
              </a:ext>
            </a:extLst>
          </p:cNvPr>
          <p:cNvPicPr>
            <a:picLocks noChangeAspect="1"/>
          </p:cNvPicPr>
          <p:nvPr/>
        </p:nvPicPr>
        <p:blipFill>
          <a:blip r:embed="rId2"/>
          <a:stretch>
            <a:fillRect/>
          </a:stretch>
        </p:blipFill>
        <p:spPr>
          <a:xfrm>
            <a:off x="410547" y="550506"/>
            <a:ext cx="11222438" cy="5309118"/>
          </a:xfrm>
          <a:prstGeom prst="rect">
            <a:avLst/>
          </a:prstGeom>
        </p:spPr>
      </p:pic>
    </p:spTree>
    <p:extLst>
      <p:ext uri="{BB962C8B-B14F-4D97-AF65-F5344CB8AC3E}">
        <p14:creationId xmlns:p14="http://schemas.microsoft.com/office/powerpoint/2010/main" val="103777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36EE-CAEA-C5AA-9E2E-DBD8A366E0B0}"/>
              </a:ext>
            </a:extLst>
          </p:cNvPr>
          <p:cNvSpPr>
            <a:spLocks noGrp="1"/>
          </p:cNvSpPr>
          <p:nvPr>
            <p:ph type="title"/>
          </p:nvPr>
        </p:nvSpPr>
        <p:spPr>
          <a:xfrm>
            <a:off x="345232" y="219270"/>
            <a:ext cx="10058400" cy="1609344"/>
          </a:xfrm>
        </p:spPr>
        <p:txBody>
          <a:bodyPr/>
          <a:lstStyle/>
          <a:p>
            <a:pPr algn="just"/>
            <a:r>
              <a:rPr lang="en-IN" dirty="0"/>
              <a:t>Pros and cons</a:t>
            </a:r>
          </a:p>
        </p:txBody>
      </p:sp>
      <p:sp>
        <p:nvSpPr>
          <p:cNvPr id="3" name="Content Placeholder 2">
            <a:extLst>
              <a:ext uri="{FF2B5EF4-FFF2-40B4-BE49-F238E27FC236}">
                <a16:creationId xmlns:a16="http://schemas.microsoft.com/office/drawing/2014/main" id="{DCAB4524-0913-4C57-261B-F43A2C34F6D6}"/>
              </a:ext>
            </a:extLst>
          </p:cNvPr>
          <p:cNvSpPr>
            <a:spLocks noGrp="1"/>
          </p:cNvSpPr>
          <p:nvPr>
            <p:ph idx="1"/>
          </p:nvPr>
        </p:nvSpPr>
        <p:spPr>
          <a:xfrm>
            <a:off x="345232" y="1972678"/>
            <a:ext cx="11402008" cy="4666052"/>
          </a:xfrm>
        </p:spPr>
        <p:txBody>
          <a:bodyPr vert="horz" lIns="91440" tIns="45720" rIns="91440" bIns="45720" rtlCol="0" anchor="ctr">
            <a:noAutofit/>
          </a:bodyPr>
          <a:lstStyle/>
          <a:p>
            <a:pPr marL="0" indent="0" algn="just">
              <a:spcBef>
                <a:spcPct val="0"/>
              </a:spcBef>
              <a:buNone/>
            </a:pPr>
            <a:r>
              <a:rPr lang="en-US" sz="1800" b="1"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Pros:</a:t>
            </a:r>
          </a:p>
          <a:p>
            <a:pPr marL="102870" indent="-285750"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Specialized Architecture: U-Net is purpose-built for semantic segmentation tasks, featuring an encoder-decoder architecture with skip connections that facilitate precise object delineation.</a:t>
            </a:r>
          </a:p>
          <a:p>
            <a:pPr marL="102870" indent="-285750"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Effective Feature Fusion: The skip connections allow U-Net to capture both global and local contextual information, enabling the preservation of fine details crucial for medical image analysis.</a:t>
            </a:r>
          </a:p>
          <a:p>
            <a:pPr marL="102870" indent="-285750"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Suitability for Medical Imaging: U-Net is well-suited for handling medical image data with complex structures and varying scales, making it ideal for tasks like dental panoramic X-ray segmentation.</a:t>
            </a:r>
          </a:p>
          <a:p>
            <a:pPr marL="102870" indent="-285750"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Reduced Risk of Overfitting: U-Net's architecture, particularly the skip connections, helps in mitigating overfitting, making it effective even with limited training data.</a:t>
            </a:r>
          </a:p>
          <a:p>
            <a:pPr marL="0" indent="0" algn="just">
              <a:spcBef>
                <a:spcPct val="0"/>
              </a:spcBef>
              <a:buNone/>
            </a:pPr>
            <a:r>
              <a:rPr lang="en-US" sz="1800" b="1"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Cons:</a:t>
            </a:r>
          </a:p>
          <a:p>
            <a:pPr marL="102870" indent="-285750"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Resource Intensive: Training U-Net models can be computationally demanding, especially with large datasets and complex images, requiring substantial computational resources.</a:t>
            </a:r>
          </a:p>
          <a:p>
            <a:pPr marL="102870" indent="-285750"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Complexity in Implementation: Implementing U-Net and managing skip connections can be more complex compared to simpler architectures, requiring careful design and tuning.</a:t>
            </a:r>
          </a:p>
          <a:p>
            <a:pPr marL="102870" indent="-285750"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Limited Contextual Information: While U-Net captures detailed local information, it may have limitations in capturing broader contextual information compared to more complex architectures.</a:t>
            </a:r>
          </a:p>
          <a:p>
            <a:pPr marL="102870" indent="-285750" algn="just">
              <a:spcBef>
                <a:spcPct val="0"/>
              </a:spcBef>
            </a:pPr>
            <a:endParaRPr lang="en-IN"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864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8990-894D-B168-AF97-DA97CEC17733}"/>
              </a:ext>
            </a:extLst>
          </p:cNvPr>
          <p:cNvSpPr>
            <a:spLocks noGrp="1"/>
          </p:cNvSpPr>
          <p:nvPr>
            <p:ph idx="1"/>
          </p:nvPr>
        </p:nvSpPr>
        <p:spPr>
          <a:xfrm>
            <a:off x="873905" y="1403604"/>
            <a:ext cx="10058400" cy="4050792"/>
          </a:xfrm>
        </p:spPr>
        <p:txBody>
          <a:bodyPr vert="horz" lIns="91440" tIns="45720" rIns="91440" bIns="45720" rtlCol="0" anchor="ctr">
            <a:noAutofit/>
          </a:bodyPr>
          <a:lstStyle/>
          <a:p>
            <a:pPr marL="0" indent="0" algn="just">
              <a:spcBef>
                <a:spcPct val="0"/>
              </a:spcBef>
              <a:buNone/>
            </a:pPr>
            <a:r>
              <a:rPr lang="en-US" sz="1800" b="1"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Pros:</a:t>
            </a:r>
          </a:p>
          <a:p>
            <a:pPr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Transfer Learning Benefits: Leveraging pre-trained weights from ImageNet, VGG16-based models offer strong feature extraction capabilities and can be quickly adapted for segmentation tasks.</a:t>
            </a:r>
          </a:p>
          <a:p>
            <a:pPr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Robust Feature Learning: VGG16 excels in learning hierarchical features from images, providing a solid foundation for tasks beyond image classification.</a:t>
            </a:r>
          </a:p>
          <a:p>
            <a:pPr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Efficient Training: Due to its architecture and pre-trained weights, VGG16-based models often require less training time and data compared to fully custom architectures.</a:t>
            </a:r>
          </a:p>
          <a:p>
            <a:pPr marL="0" indent="0" algn="just">
              <a:spcBef>
                <a:spcPct val="0"/>
              </a:spcBef>
              <a:buNone/>
            </a:pPr>
            <a:r>
              <a:rPr lang="en-US" sz="1800" b="1"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Cons:</a:t>
            </a:r>
          </a:p>
          <a:p>
            <a:pPr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Fixed Architecture Limitations: The fixed architecture of VGG16 may limit flexibility for specific segmentation tasks, requiring additional custom layers and modifications.</a:t>
            </a:r>
          </a:p>
          <a:p>
            <a:pPr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Potential Overfitting: Without careful regularization and fine-tuning, VGG16-based models may be prone to overfitting, especially when applied to diverse or complex datasets.</a:t>
            </a:r>
          </a:p>
          <a:p>
            <a:pPr algn="just">
              <a:spcBef>
                <a:spcPct val="0"/>
              </a:spcBef>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Resource Constraints: While more efficient than some architectures, VGG16 can still be resource-intensive for training and deployment in resource-constrained environments.</a:t>
            </a:r>
          </a:p>
          <a:p>
            <a:pPr algn="just">
              <a:spcBef>
                <a:spcPct val="0"/>
              </a:spcBef>
            </a:pPr>
            <a:endParaRPr lang="en-IN"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059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8C54-BCB7-3EBD-C43D-5007C7AD9A8A}"/>
              </a:ext>
            </a:extLst>
          </p:cNvPr>
          <p:cNvSpPr>
            <a:spLocks noGrp="1"/>
          </p:cNvSpPr>
          <p:nvPr>
            <p:ph type="title"/>
          </p:nvPr>
        </p:nvSpPr>
        <p:spPr>
          <a:xfrm>
            <a:off x="239424" y="111408"/>
            <a:ext cx="10058400" cy="1609344"/>
          </a:xfrm>
        </p:spPr>
        <p:txBody>
          <a:bodyPr/>
          <a:lstStyle/>
          <a:p>
            <a:r>
              <a:rPr lang="en-IN" dirty="0"/>
              <a:t>conclusion</a:t>
            </a:r>
          </a:p>
        </p:txBody>
      </p:sp>
      <p:sp>
        <p:nvSpPr>
          <p:cNvPr id="3" name="Content Placeholder 2">
            <a:extLst>
              <a:ext uri="{FF2B5EF4-FFF2-40B4-BE49-F238E27FC236}">
                <a16:creationId xmlns:a16="http://schemas.microsoft.com/office/drawing/2014/main" id="{DCF51F76-9439-94B8-8735-8833CBC4BB7C}"/>
              </a:ext>
            </a:extLst>
          </p:cNvPr>
          <p:cNvSpPr>
            <a:spLocks noGrp="1"/>
          </p:cNvSpPr>
          <p:nvPr>
            <p:ph idx="1"/>
          </p:nvPr>
        </p:nvSpPr>
        <p:spPr>
          <a:xfrm>
            <a:off x="939220" y="1847460"/>
            <a:ext cx="10058400" cy="3783563"/>
          </a:xfrm>
        </p:spPr>
        <p:txBody>
          <a:bodyPr vert="horz" lIns="91440" tIns="45720" rIns="91440" bIns="45720" rtlCol="0" anchor="ctr">
            <a:noAutofit/>
          </a:bodyPr>
          <a:lstStyle/>
          <a:p>
            <a:pPr marL="0" algn="just">
              <a:spcBef>
                <a:spcPct val="0"/>
              </a:spcBef>
              <a:buNone/>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In conclusion, our project demonstrates the transformative potential of deep learning in the field of dental image analysis, specifically focusing on panoramic X-ray segmentation. Through the implementation of U-Net and VGG16-based models, we have showcased robust frameworks capable of accurately segmenting teeth and bones within panoramic images, paving the way for automated and efficient diagnostic workflows. The production code presented encapsulates key aspects of data preprocessing, model architecture, training, and evaluation, highlighting the effectiveness of deep learning in enhancing diagnostic accuracy and efficiency in dental healthcare. Moving forward, our work opens avenues for further research and development in leveraging AI-driven approaches to revolutionize dental diagnostics, ultimately benefiting clinicians and patients alike through improved precision and scalability in image analysis tasks. Join us in embracing the future of dental imaging powered by deep learning technologies. Thank you.</a:t>
            </a:r>
            <a:endParaRPr lang="en-IN"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227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PowerPoint Template and Google Slides Theme">
            <a:extLst>
              <a:ext uri="{FF2B5EF4-FFF2-40B4-BE49-F238E27FC236}">
                <a16:creationId xmlns:a16="http://schemas.microsoft.com/office/drawing/2014/main" id="{C5EA9895-97B9-DFDE-BA31-FE2CFC7C8C6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222434" y="709874"/>
            <a:ext cx="9899718" cy="570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43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EFB-AA5B-C109-B017-31B2145EC097}"/>
              </a:ext>
            </a:extLst>
          </p:cNvPr>
          <p:cNvSpPr>
            <a:spLocks noGrp="1"/>
          </p:cNvSpPr>
          <p:nvPr>
            <p:ph type="title"/>
          </p:nvPr>
        </p:nvSpPr>
        <p:spPr>
          <a:xfrm>
            <a:off x="435366" y="139399"/>
            <a:ext cx="10058400" cy="1502789"/>
          </a:xfrm>
        </p:spPr>
        <p:txBody>
          <a:bodyPr/>
          <a:lstStyle/>
          <a:p>
            <a:pPr algn="just"/>
            <a:r>
              <a:rPr lang="en-IN" dirty="0"/>
              <a:t>introduction</a:t>
            </a:r>
          </a:p>
        </p:txBody>
      </p:sp>
      <p:sp>
        <p:nvSpPr>
          <p:cNvPr id="3" name="Content Placeholder 2">
            <a:extLst>
              <a:ext uri="{FF2B5EF4-FFF2-40B4-BE49-F238E27FC236}">
                <a16:creationId xmlns:a16="http://schemas.microsoft.com/office/drawing/2014/main" id="{2FD56878-3591-C231-2083-07423AC9FAAF}"/>
              </a:ext>
            </a:extLst>
          </p:cNvPr>
          <p:cNvSpPr>
            <a:spLocks noGrp="1"/>
          </p:cNvSpPr>
          <p:nvPr>
            <p:ph idx="1"/>
          </p:nvPr>
        </p:nvSpPr>
        <p:spPr>
          <a:xfrm>
            <a:off x="551256" y="1203648"/>
            <a:ext cx="9826620" cy="4683971"/>
          </a:xfrm>
        </p:spPr>
        <p:txBody>
          <a:bodyPr vert="horz" lIns="91440" tIns="45720" rIns="91440" bIns="45720" rtlCol="0" anchor="ctr">
            <a:noAutofit/>
          </a:bodyPr>
          <a:lstStyle/>
          <a:p>
            <a:pPr marL="0" algn="just">
              <a:lnSpc>
                <a:spcPct val="100000"/>
              </a:lnSpc>
              <a:spcBef>
                <a:spcPct val="0"/>
              </a:spcBef>
              <a:buNone/>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In the field of dental diagnostics and medical imaging, automated analysis of panoramic X-ray images plays a crucial role in enhancing diagnostic accuracy and efficiency. Our presentation focuses on a robust production code tailored for dental image segmentation using deep learning techniques. This code encompasses key components including data loading, preprocessing, and the implementation of advanced segmentation models such as U-Net and VGG16. These models are designed to accurately delineate anatomical structures within panoramic X-ray images, offering potential applications in tooth and bone segmentation for diagnostic purposes. Through this presentation, we'll explore the architecture, training process, and evaluation of these models, showcasing their effectiveness and potential impact on enhancing dental healthcare workflows. Join us as we delve into the intersection of deep learning and dental imaging, presenting a versatile framework applicable to various medical image analysis tasks</a:t>
            </a:r>
          </a:p>
        </p:txBody>
      </p:sp>
      <p:sp>
        <p:nvSpPr>
          <p:cNvPr id="11" name="Rectangle 8">
            <a:extLst>
              <a:ext uri="{FF2B5EF4-FFF2-40B4-BE49-F238E27FC236}">
                <a16:creationId xmlns:a16="http://schemas.microsoft.com/office/drawing/2014/main" id="{E86EC527-B231-7BF5-95E4-3F8C2CE543C9}"/>
              </a:ext>
            </a:extLst>
          </p:cNvPr>
          <p:cNvSpPr>
            <a:spLocks noChangeArrowheads="1"/>
          </p:cNvSpPr>
          <p:nvPr/>
        </p:nvSpPr>
        <p:spPr bwMode="auto">
          <a:xfrm>
            <a:off x="0" y="-323165"/>
            <a:ext cx="12103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863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500A-7A46-C383-47B2-F63DC303B9F6}"/>
              </a:ext>
            </a:extLst>
          </p:cNvPr>
          <p:cNvSpPr>
            <a:spLocks noGrp="1"/>
          </p:cNvSpPr>
          <p:nvPr>
            <p:ph type="title"/>
          </p:nvPr>
        </p:nvSpPr>
        <p:spPr>
          <a:xfrm>
            <a:off x="538003" y="326012"/>
            <a:ext cx="10058400" cy="1609344"/>
          </a:xfrm>
        </p:spPr>
        <p:txBody>
          <a:bodyPr/>
          <a:lstStyle/>
          <a:p>
            <a:r>
              <a:rPr lang="en-IN" dirty="0"/>
              <a:t>datasets</a:t>
            </a:r>
          </a:p>
        </p:txBody>
      </p:sp>
      <p:sp>
        <p:nvSpPr>
          <p:cNvPr id="3" name="Content Placeholder 2">
            <a:extLst>
              <a:ext uri="{FF2B5EF4-FFF2-40B4-BE49-F238E27FC236}">
                <a16:creationId xmlns:a16="http://schemas.microsoft.com/office/drawing/2014/main" id="{85D43D84-5B14-CF38-2E0B-9A34C7C6C21F}"/>
              </a:ext>
            </a:extLst>
          </p:cNvPr>
          <p:cNvSpPr>
            <a:spLocks noGrp="1"/>
          </p:cNvSpPr>
          <p:nvPr>
            <p:ph idx="1"/>
          </p:nvPr>
        </p:nvSpPr>
        <p:spPr>
          <a:xfrm>
            <a:off x="398044" y="1804167"/>
            <a:ext cx="10058400" cy="911041"/>
          </a:xfrm>
        </p:spPr>
        <p:txBody>
          <a:bodyPr>
            <a:normAutofit lnSpcReduction="10000"/>
          </a:bodyPr>
          <a:lstStyle/>
          <a:p>
            <a:r>
              <a:rPr lang="en-US" sz="2000" dirty="0">
                <a:solidFill>
                  <a:srgbClr val="0D0D0D"/>
                </a:solidFill>
                <a:latin typeface="Söhne"/>
              </a:rPr>
              <a:t>Datasets from hugging face website  (</a:t>
            </a:r>
            <a:r>
              <a:rPr lang="en-US" sz="2000" dirty="0" err="1">
                <a:solidFill>
                  <a:srgbClr val="0D0D0D"/>
                </a:solidFill>
                <a:latin typeface="Söhne"/>
              </a:rPr>
              <a:t>SerdarHelli</a:t>
            </a:r>
            <a:r>
              <a:rPr lang="en-US" sz="2000" dirty="0">
                <a:solidFill>
                  <a:srgbClr val="0D0D0D"/>
                </a:solidFill>
                <a:latin typeface="Söhne"/>
              </a:rPr>
              <a:t>/</a:t>
            </a:r>
            <a:r>
              <a:rPr lang="en-US" sz="2000" dirty="0" err="1">
                <a:solidFill>
                  <a:srgbClr val="0D0D0D"/>
                </a:solidFill>
                <a:latin typeface="Söhne"/>
              </a:rPr>
              <a:t>SegmentationOfTeethPanoramicXRayImages</a:t>
            </a:r>
            <a:r>
              <a:rPr lang="en-US" sz="2000" dirty="0">
                <a:solidFill>
                  <a:srgbClr val="0D0D0D"/>
                </a:solidFill>
                <a:latin typeface="Söhne"/>
              </a:rPr>
              <a:t>), (</a:t>
            </a:r>
            <a:r>
              <a:rPr lang="en-US" sz="2000" dirty="0" err="1">
                <a:solidFill>
                  <a:srgbClr val="0D0D0D"/>
                </a:solidFill>
                <a:latin typeface="Söhne"/>
              </a:rPr>
              <a:t>gymprathap</a:t>
            </a:r>
            <a:r>
              <a:rPr lang="en-US" sz="2000" dirty="0">
                <a:solidFill>
                  <a:srgbClr val="0D0D0D"/>
                </a:solidFill>
                <a:latin typeface="Söhne"/>
              </a:rPr>
              <a:t>/Breast-Cancer-Ultrasound-Images-Dataset)</a:t>
            </a:r>
          </a:p>
          <a:p>
            <a:endParaRPr lang="en-IN" dirty="0"/>
          </a:p>
        </p:txBody>
      </p:sp>
      <p:pic>
        <p:nvPicPr>
          <p:cNvPr id="5" name="Picture 4">
            <a:extLst>
              <a:ext uri="{FF2B5EF4-FFF2-40B4-BE49-F238E27FC236}">
                <a16:creationId xmlns:a16="http://schemas.microsoft.com/office/drawing/2014/main" id="{9025F8DE-E67B-B248-207F-84AAE736F33A}"/>
              </a:ext>
            </a:extLst>
          </p:cNvPr>
          <p:cNvPicPr>
            <a:picLocks noChangeAspect="1"/>
          </p:cNvPicPr>
          <p:nvPr/>
        </p:nvPicPr>
        <p:blipFill>
          <a:blip r:embed="rId2"/>
          <a:stretch>
            <a:fillRect/>
          </a:stretch>
        </p:blipFill>
        <p:spPr>
          <a:xfrm>
            <a:off x="538003" y="2715208"/>
            <a:ext cx="5144218" cy="3895280"/>
          </a:xfrm>
          <a:prstGeom prst="rect">
            <a:avLst/>
          </a:prstGeom>
        </p:spPr>
      </p:pic>
      <p:pic>
        <p:nvPicPr>
          <p:cNvPr id="7" name="Picture 6">
            <a:extLst>
              <a:ext uri="{FF2B5EF4-FFF2-40B4-BE49-F238E27FC236}">
                <a16:creationId xmlns:a16="http://schemas.microsoft.com/office/drawing/2014/main" id="{165C88D3-5786-A235-245A-A9A01399B45B}"/>
              </a:ext>
            </a:extLst>
          </p:cNvPr>
          <p:cNvPicPr>
            <a:picLocks noChangeAspect="1"/>
          </p:cNvPicPr>
          <p:nvPr/>
        </p:nvPicPr>
        <p:blipFill>
          <a:blip r:embed="rId3"/>
          <a:stretch>
            <a:fillRect/>
          </a:stretch>
        </p:blipFill>
        <p:spPr>
          <a:xfrm>
            <a:off x="6096000" y="2715208"/>
            <a:ext cx="5191850" cy="3564294"/>
          </a:xfrm>
          <a:prstGeom prst="rect">
            <a:avLst/>
          </a:prstGeom>
        </p:spPr>
      </p:pic>
    </p:spTree>
    <p:extLst>
      <p:ext uri="{BB962C8B-B14F-4D97-AF65-F5344CB8AC3E}">
        <p14:creationId xmlns:p14="http://schemas.microsoft.com/office/powerpoint/2010/main" val="325241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89F1-3C47-D89C-9A79-58886992B496}"/>
              </a:ext>
            </a:extLst>
          </p:cNvPr>
          <p:cNvSpPr>
            <a:spLocks noGrp="1"/>
          </p:cNvSpPr>
          <p:nvPr>
            <p:ph type="title"/>
          </p:nvPr>
        </p:nvSpPr>
        <p:spPr>
          <a:xfrm>
            <a:off x="446308" y="253154"/>
            <a:ext cx="10515600" cy="950491"/>
          </a:xfrm>
        </p:spPr>
        <p:txBody>
          <a:bodyPr/>
          <a:lstStyle/>
          <a:p>
            <a:pPr algn="just"/>
            <a:r>
              <a:rPr lang="en-IN" dirty="0"/>
              <a:t>Process and model execution method</a:t>
            </a:r>
          </a:p>
        </p:txBody>
      </p:sp>
      <p:sp>
        <p:nvSpPr>
          <p:cNvPr id="3" name="Content Placeholder 2">
            <a:extLst>
              <a:ext uri="{FF2B5EF4-FFF2-40B4-BE49-F238E27FC236}">
                <a16:creationId xmlns:a16="http://schemas.microsoft.com/office/drawing/2014/main" id="{6E19A12A-7292-690B-A2A1-C9676A5DCF8D}"/>
              </a:ext>
            </a:extLst>
          </p:cNvPr>
          <p:cNvSpPr>
            <a:spLocks noGrp="1"/>
          </p:cNvSpPr>
          <p:nvPr>
            <p:ph idx="1"/>
          </p:nvPr>
        </p:nvSpPr>
        <p:spPr>
          <a:xfrm>
            <a:off x="354564" y="1194314"/>
            <a:ext cx="11280710" cy="5401201"/>
          </a:xfrm>
        </p:spPr>
        <p:txBody>
          <a:bodyPr vert="horz" lIns="91440" tIns="45720" rIns="91440" bIns="45720" rtlCol="0">
            <a:normAutofit lnSpcReduction="10000"/>
          </a:bodyPr>
          <a:lstStyle/>
          <a:p>
            <a:pPr marL="0" indent="0" algn="just">
              <a:buNone/>
            </a:pPr>
            <a:r>
              <a:rPr lang="en-US" sz="2200" dirty="0">
                <a:solidFill>
                  <a:srgbClr val="0D0D0D"/>
                </a:solidFill>
                <a:latin typeface="Söhne"/>
              </a:rPr>
              <a:t>Data Acquisition and Pre-processing:</a:t>
            </a:r>
          </a:p>
          <a:p>
            <a:pPr algn="just"/>
            <a:r>
              <a:rPr lang="en-US" sz="1800" dirty="0">
                <a:solidFill>
                  <a:srgbClr val="0D0D0D"/>
                </a:solidFill>
                <a:latin typeface="Söhne"/>
              </a:rPr>
              <a:t>Collecting a well-annotated dataset of dental panoramic X-rays and breast cancer images. Annotations will be  clearly defined for regions of interest for each image.</a:t>
            </a:r>
          </a:p>
          <a:p>
            <a:pPr algn="just"/>
            <a:r>
              <a:rPr lang="en-US" sz="1800" dirty="0">
                <a:solidFill>
                  <a:srgbClr val="0D0D0D"/>
                </a:solidFill>
                <a:latin typeface="Söhne"/>
              </a:rPr>
              <a:t>Datasets from hugging face website  (</a:t>
            </a:r>
            <a:r>
              <a:rPr lang="en-US" sz="1800" dirty="0" err="1">
                <a:solidFill>
                  <a:srgbClr val="0D0D0D"/>
                </a:solidFill>
                <a:latin typeface="Söhne"/>
              </a:rPr>
              <a:t>SerdarHelli</a:t>
            </a:r>
            <a:r>
              <a:rPr lang="en-US" sz="1800" dirty="0">
                <a:solidFill>
                  <a:srgbClr val="0D0D0D"/>
                </a:solidFill>
                <a:latin typeface="Söhne"/>
              </a:rPr>
              <a:t>/</a:t>
            </a:r>
            <a:r>
              <a:rPr lang="en-US" sz="1800" dirty="0" err="1">
                <a:solidFill>
                  <a:srgbClr val="0D0D0D"/>
                </a:solidFill>
                <a:latin typeface="Söhne"/>
              </a:rPr>
              <a:t>SegmentationOfTeethPanoramicXRayImages</a:t>
            </a:r>
            <a:r>
              <a:rPr lang="en-US" sz="1800" dirty="0">
                <a:solidFill>
                  <a:srgbClr val="0D0D0D"/>
                </a:solidFill>
                <a:latin typeface="Söhne"/>
              </a:rPr>
              <a:t>), (</a:t>
            </a:r>
            <a:r>
              <a:rPr lang="en-US" sz="1800" dirty="0" err="1">
                <a:solidFill>
                  <a:srgbClr val="0D0D0D"/>
                </a:solidFill>
                <a:latin typeface="Söhne"/>
              </a:rPr>
              <a:t>gymprathap</a:t>
            </a:r>
            <a:r>
              <a:rPr lang="en-US" sz="1800" dirty="0">
                <a:solidFill>
                  <a:srgbClr val="0D0D0D"/>
                </a:solidFill>
                <a:latin typeface="Söhne"/>
              </a:rPr>
              <a:t>/Breast-Cancer-Ultrasound-Images-Dataset)</a:t>
            </a:r>
          </a:p>
          <a:p>
            <a:pPr algn="just"/>
            <a:r>
              <a:rPr lang="en-US" sz="1800" dirty="0">
                <a:solidFill>
                  <a:srgbClr val="0D0D0D"/>
                </a:solidFill>
                <a:latin typeface="Söhne"/>
              </a:rPr>
              <a:t>Pre-process the data to address inconsistencies like image size variations, noise reduction, and intensity normalization.</a:t>
            </a:r>
          </a:p>
          <a:p>
            <a:pPr marL="0" indent="0" algn="just">
              <a:buNone/>
            </a:pPr>
            <a:r>
              <a:rPr lang="en-US" sz="2200" dirty="0">
                <a:solidFill>
                  <a:srgbClr val="0D0D0D"/>
                </a:solidFill>
                <a:latin typeface="Söhne"/>
              </a:rPr>
              <a:t>Model Selection and Training:</a:t>
            </a:r>
          </a:p>
          <a:p>
            <a:pPr algn="just"/>
            <a:r>
              <a:rPr lang="en-US" sz="1800" dirty="0">
                <a:solidFill>
                  <a:srgbClr val="0D0D0D"/>
                </a:solidFill>
                <a:latin typeface="Söhne"/>
              </a:rPr>
              <a:t>U-Net Architecture: This is a widely used and successful choice for semantic segmentation tasks in medical imaging. Its encoder-decoder structure with skip connections helps capture both low-level and high-level features, resulting in accurate segmentation.</a:t>
            </a:r>
          </a:p>
          <a:p>
            <a:pPr algn="just"/>
            <a:r>
              <a:rPr lang="en-US" sz="1800" dirty="0">
                <a:solidFill>
                  <a:srgbClr val="0D0D0D"/>
                </a:solidFill>
                <a:latin typeface="Söhne"/>
              </a:rPr>
              <a:t>Variants of U-Net like FCN (Fully Convolutional Network). This architectures use encoder-decoder structures with </a:t>
            </a:r>
            <a:r>
              <a:rPr lang="en-US" sz="1800" dirty="0" err="1">
                <a:solidFill>
                  <a:srgbClr val="0D0D0D"/>
                </a:solidFill>
                <a:latin typeface="Söhne"/>
              </a:rPr>
              <a:t>upsampling</a:t>
            </a:r>
            <a:r>
              <a:rPr lang="en-US" sz="1800" dirty="0">
                <a:solidFill>
                  <a:srgbClr val="0D0D0D"/>
                </a:solidFill>
                <a:latin typeface="Söhne"/>
              </a:rPr>
              <a:t> techniques to achieve segmentation.</a:t>
            </a:r>
          </a:p>
          <a:p>
            <a:pPr algn="just"/>
            <a:r>
              <a:rPr lang="en-US" sz="1800" dirty="0">
                <a:solidFill>
                  <a:srgbClr val="0D0D0D"/>
                </a:solidFill>
                <a:latin typeface="Söhne"/>
              </a:rPr>
              <a:t>Data Augmentation: Artificially expanding the dataset using techniques like random flipping, cropping, and rotation. This helps the model generalize better and avoid overfitting on the training data.</a:t>
            </a:r>
          </a:p>
          <a:p>
            <a:pPr algn="just"/>
            <a:r>
              <a:rPr lang="en-US" sz="1800" dirty="0">
                <a:solidFill>
                  <a:srgbClr val="0D0D0D"/>
                </a:solidFill>
                <a:latin typeface="Söhne"/>
              </a:rPr>
              <a:t>Loss Function and Optimization: Utilizing a suitable loss function like Dice coefficient or cross-entropy, specifically designed for segmentation tasks. Choose an optimizer like Adam or SGD with momentum for efficient training.</a:t>
            </a:r>
          </a:p>
          <a:p>
            <a:pPr algn="just"/>
            <a:endParaRPr lang="en-US" sz="1800" dirty="0"/>
          </a:p>
          <a:p>
            <a:pPr algn="just"/>
            <a:endParaRPr lang="en-IN" sz="1800" dirty="0">
              <a:solidFill>
                <a:srgbClr val="0D0D0D"/>
              </a:solidFill>
              <a:latin typeface="Söhne"/>
            </a:endParaRPr>
          </a:p>
        </p:txBody>
      </p:sp>
    </p:spTree>
    <p:extLst>
      <p:ext uri="{BB962C8B-B14F-4D97-AF65-F5344CB8AC3E}">
        <p14:creationId xmlns:p14="http://schemas.microsoft.com/office/powerpoint/2010/main" val="166300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B28F-B271-3659-A184-E214CEBEC0FB}"/>
              </a:ext>
            </a:extLst>
          </p:cNvPr>
          <p:cNvSpPr>
            <a:spLocks noGrp="1"/>
          </p:cNvSpPr>
          <p:nvPr>
            <p:ph type="title"/>
          </p:nvPr>
        </p:nvSpPr>
        <p:spPr>
          <a:xfrm>
            <a:off x="379382" y="223375"/>
            <a:ext cx="10058400" cy="1609344"/>
          </a:xfrm>
        </p:spPr>
        <p:txBody>
          <a:bodyPr/>
          <a:lstStyle/>
          <a:p>
            <a:pPr algn="just"/>
            <a:r>
              <a:rPr lang="en-IN" dirty="0"/>
              <a:t>U-net model`</a:t>
            </a:r>
          </a:p>
        </p:txBody>
      </p:sp>
      <p:sp>
        <p:nvSpPr>
          <p:cNvPr id="3" name="Content Placeholder 2">
            <a:extLst>
              <a:ext uri="{FF2B5EF4-FFF2-40B4-BE49-F238E27FC236}">
                <a16:creationId xmlns:a16="http://schemas.microsoft.com/office/drawing/2014/main" id="{D4A6000F-F131-5CC9-DAFD-EA3362D8EC23}"/>
              </a:ext>
            </a:extLst>
          </p:cNvPr>
          <p:cNvSpPr>
            <a:spLocks noGrp="1"/>
          </p:cNvSpPr>
          <p:nvPr>
            <p:ph idx="1"/>
          </p:nvPr>
        </p:nvSpPr>
        <p:spPr>
          <a:xfrm>
            <a:off x="379382" y="974490"/>
            <a:ext cx="10058400" cy="4050792"/>
          </a:xfrm>
        </p:spPr>
        <p:txBody>
          <a:bodyPr vert="horz" lIns="91440" tIns="45720" rIns="91440" bIns="45720" rtlCol="0" anchor="ctr">
            <a:noAutofit/>
          </a:bodyPr>
          <a:lstStyle/>
          <a:p>
            <a:pPr marL="0" algn="just">
              <a:spcBef>
                <a:spcPct val="0"/>
              </a:spcBef>
              <a:buNone/>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U-Net Model:</a:t>
            </a:r>
          </a:p>
          <a:p>
            <a:pPr marL="0" algn="just">
              <a:spcBef>
                <a:spcPct val="0"/>
              </a:spcBef>
              <a:buNone/>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Architecture:</a:t>
            </a:r>
          </a:p>
          <a:p>
            <a:pPr lvl="1" algn="just" defTabSz="457200"/>
            <a:r>
              <a:rPr lang="en-US" dirty="0"/>
              <a:t>U-Net is a fully convolutional neural network (FCN) designed specifically for semantic segmentation tasks.</a:t>
            </a:r>
          </a:p>
          <a:p>
            <a:pPr lvl="1" algn="just" defTabSz="457200"/>
            <a:r>
              <a:rPr lang="en-US" dirty="0"/>
              <a:t>It consists of an encoder-decoder architecture with skip connections between corresponding encoder and decoder layers.</a:t>
            </a:r>
          </a:p>
          <a:p>
            <a:pPr lvl="1" algn="just" defTabSz="457200"/>
            <a:r>
              <a:rPr lang="en-US" dirty="0"/>
              <a:t>The encoder portion performs </a:t>
            </a:r>
            <a:r>
              <a:rPr lang="en-US" dirty="0" err="1"/>
              <a:t>downsampling</a:t>
            </a:r>
            <a:r>
              <a:rPr lang="en-US" dirty="0"/>
              <a:t> using convolutional and pooling layers to extract features at multiple scales.</a:t>
            </a:r>
          </a:p>
          <a:p>
            <a:pPr lvl="1" algn="just" defTabSz="457200"/>
            <a:r>
              <a:rPr lang="en-US" dirty="0"/>
              <a:t>The decoder portion uses transposed convolutions (</a:t>
            </a:r>
            <a:r>
              <a:rPr lang="en-US" dirty="0" err="1"/>
              <a:t>upsampling</a:t>
            </a:r>
            <a:r>
              <a:rPr lang="en-US" dirty="0"/>
              <a:t>) to generate a segmentation map that matches the input size.</a:t>
            </a:r>
          </a:p>
          <a:p>
            <a:pPr marL="0" algn="just">
              <a:spcBef>
                <a:spcPct val="0"/>
              </a:spcBef>
              <a:buNone/>
            </a:pPr>
            <a:endParaRPr lang="en-IN"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C9A8E18-0C78-B642-F315-E080CD7D2531}"/>
              </a:ext>
            </a:extLst>
          </p:cNvPr>
          <p:cNvSpPr txBox="1"/>
          <p:nvPr/>
        </p:nvSpPr>
        <p:spPr>
          <a:xfrm>
            <a:off x="352232" y="4444677"/>
            <a:ext cx="9640855" cy="2031325"/>
          </a:xfrm>
          <a:prstGeom prst="rect">
            <a:avLst/>
          </a:prstGeom>
        </p:spPr>
        <p:txBody>
          <a:bodyPr vert="horz" lIns="91440" tIns="45720" rIns="91440" bIns="45720" rtlCol="0" anchor="ctr">
            <a:noAutofit/>
          </a:bodyPr>
          <a:lstStyle>
            <a:lvl1pPr indent="-182880" defTabSz="914400">
              <a:lnSpc>
                <a:spcPct val="90000"/>
              </a:lnSpc>
              <a:spcBef>
                <a:spcPct val="0"/>
              </a:spcBef>
              <a:buClr>
                <a:schemeClr val="accent1">
                  <a:lumMod val="75000"/>
                </a:schemeClr>
              </a:buClr>
              <a:buSzPct val="85000"/>
              <a:buFont typeface="Wingdings" pitchFamily="2" charset="2"/>
              <a:buNone/>
              <a:defRPr cap="all">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defRPr>
            </a:lvl1pPr>
            <a:lvl2pPr lvl="1" indent="-182880">
              <a:lnSpc>
                <a:spcPct val="90000"/>
              </a:lnSpc>
              <a:spcBef>
                <a:spcPts val="400"/>
              </a:spcBef>
              <a:spcAft>
                <a:spcPts val="200"/>
              </a:spcAft>
              <a:buClr>
                <a:schemeClr val="accent1">
                  <a:lumMod val="75000"/>
                </a:schemeClr>
              </a:buClr>
              <a:buSzPct val="85000"/>
              <a:buFont typeface="Wingdings" pitchFamily="2" charset="2"/>
              <a:buChar char="§"/>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pPr algn="just"/>
            <a:r>
              <a:rPr lang="en-US" dirty="0"/>
              <a:t>Purpose:</a:t>
            </a:r>
          </a:p>
          <a:p>
            <a:pPr lvl="1" algn="just"/>
            <a:r>
              <a:rPr lang="en-US" dirty="0"/>
              <a:t>U-Net is ideal for tasks requiring precise segmentation of objects in images, such as medical image segmentation (e.g., organs, tumors, bones).</a:t>
            </a:r>
          </a:p>
          <a:p>
            <a:pPr lvl="1" algn="just"/>
            <a:r>
              <a:rPr lang="en-US" dirty="0"/>
              <a:t>It excels in capturing spatial information and preserving fine details due to skip connections that facilitate feature fusion.</a:t>
            </a:r>
          </a:p>
        </p:txBody>
      </p:sp>
    </p:spTree>
    <p:extLst>
      <p:ext uri="{BB962C8B-B14F-4D97-AF65-F5344CB8AC3E}">
        <p14:creationId xmlns:p14="http://schemas.microsoft.com/office/powerpoint/2010/main" val="405475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C87B-C9BA-4B1A-4639-A4FCFDDB6334}"/>
              </a:ext>
            </a:extLst>
          </p:cNvPr>
          <p:cNvSpPr>
            <a:spLocks noGrp="1"/>
          </p:cNvSpPr>
          <p:nvPr>
            <p:ph type="title"/>
          </p:nvPr>
        </p:nvSpPr>
        <p:spPr>
          <a:xfrm>
            <a:off x="167951" y="0"/>
            <a:ext cx="10058400" cy="1609344"/>
          </a:xfrm>
        </p:spPr>
        <p:txBody>
          <a:bodyPr/>
          <a:lstStyle/>
          <a:p>
            <a:pPr algn="just"/>
            <a:r>
              <a:rPr lang="en-IN" dirty="0"/>
              <a:t>U-net model on dental images </a:t>
            </a:r>
          </a:p>
        </p:txBody>
      </p:sp>
      <p:pic>
        <p:nvPicPr>
          <p:cNvPr id="7" name="Picture 6">
            <a:extLst>
              <a:ext uri="{FF2B5EF4-FFF2-40B4-BE49-F238E27FC236}">
                <a16:creationId xmlns:a16="http://schemas.microsoft.com/office/drawing/2014/main" id="{3A3356F2-280E-E3CF-4B8F-D4BAE6528E39}"/>
              </a:ext>
            </a:extLst>
          </p:cNvPr>
          <p:cNvPicPr>
            <a:picLocks noChangeAspect="1"/>
          </p:cNvPicPr>
          <p:nvPr/>
        </p:nvPicPr>
        <p:blipFill>
          <a:blip r:embed="rId2"/>
          <a:stretch>
            <a:fillRect/>
          </a:stretch>
        </p:blipFill>
        <p:spPr>
          <a:xfrm>
            <a:off x="8174093" y="3222980"/>
            <a:ext cx="4020111" cy="1247949"/>
          </a:xfrm>
          <a:prstGeom prst="rect">
            <a:avLst/>
          </a:prstGeom>
        </p:spPr>
      </p:pic>
      <p:pic>
        <p:nvPicPr>
          <p:cNvPr id="9" name="Picture 8">
            <a:extLst>
              <a:ext uri="{FF2B5EF4-FFF2-40B4-BE49-F238E27FC236}">
                <a16:creationId xmlns:a16="http://schemas.microsoft.com/office/drawing/2014/main" id="{D6DE3463-FF7E-A284-1C6D-19DCF3261838}"/>
              </a:ext>
            </a:extLst>
          </p:cNvPr>
          <p:cNvPicPr>
            <a:picLocks noChangeAspect="1"/>
          </p:cNvPicPr>
          <p:nvPr/>
        </p:nvPicPr>
        <p:blipFill>
          <a:blip r:embed="rId3"/>
          <a:stretch>
            <a:fillRect/>
          </a:stretch>
        </p:blipFill>
        <p:spPr>
          <a:xfrm>
            <a:off x="93306" y="1318481"/>
            <a:ext cx="8006142" cy="3950216"/>
          </a:xfrm>
          <a:prstGeom prst="rect">
            <a:avLst/>
          </a:prstGeom>
        </p:spPr>
      </p:pic>
      <p:sp>
        <p:nvSpPr>
          <p:cNvPr id="13" name="TextBox 12">
            <a:extLst>
              <a:ext uri="{FF2B5EF4-FFF2-40B4-BE49-F238E27FC236}">
                <a16:creationId xmlns:a16="http://schemas.microsoft.com/office/drawing/2014/main" id="{11EACE1C-7AE6-48A0-4E6A-D27049DB05F0}"/>
              </a:ext>
            </a:extLst>
          </p:cNvPr>
          <p:cNvSpPr txBox="1"/>
          <p:nvPr/>
        </p:nvSpPr>
        <p:spPr>
          <a:xfrm>
            <a:off x="678801" y="5539519"/>
            <a:ext cx="10527263" cy="1047659"/>
          </a:xfrm>
          <a:prstGeom prst="rect">
            <a:avLst/>
          </a:prstGeom>
        </p:spPr>
        <p:txBody>
          <a:bodyPr vert="horz" lIns="91440" tIns="45720" rIns="91440" bIns="45720" rtlCol="0" anchor="ctr">
            <a:noAutofit/>
          </a:bodyPr>
          <a:lstStyle>
            <a:lvl1pPr defTabSz="914400">
              <a:lnSpc>
                <a:spcPct val="90000"/>
              </a:lnSpc>
              <a:spcBef>
                <a:spcPct val="0"/>
              </a:spcBef>
              <a:buNone/>
              <a:defRPr sz="54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This production code serves as a comprehensive pipeline for dental image segmentation, catering to tasks such as tooth and bone segmentation in panoramic X-ray images. The code can be adapted and extended for various medical image segmentation tasks, leveraging deep learning techniques for accurate and automated analysis.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067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2F92-1898-9B6A-9599-A29B2D523B1F}"/>
              </a:ext>
            </a:extLst>
          </p:cNvPr>
          <p:cNvSpPr>
            <a:spLocks noGrp="1"/>
          </p:cNvSpPr>
          <p:nvPr>
            <p:ph type="title"/>
          </p:nvPr>
        </p:nvSpPr>
        <p:spPr>
          <a:xfrm>
            <a:off x="230093" y="92747"/>
            <a:ext cx="10058400" cy="1609344"/>
          </a:xfrm>
        </p:spPr>
        <p:txBody>
          <a:bodyPr/>
          <a:lstStyle/>
          <a:p>
            <a:r>
              <a:rPr lang="en-IN" dirty="0"/>
              <a:t>After fine tuning</a:t>
            </a:r>
          </a:p>
        </p:txBody>
      </p:sp>
      <p:pic>
        <p:nvPicPr>
          <p:cNvPr id="5" name="Content Placeholder 4">
            <a:extLst>
              <a:ext uri="{FF2B5EF4-FFF2-40B4-BE49-F238E27FC236}">
                <a16:creationId xmlns:a16="http://schemas.microsoft.com/office/drawing/2014/main" id="{F06AB40F-6AFD-C1D8-D2E4-04DDA1E84613}"/>
              </a:ext>
            </a:extLst>
          </p:cNvPr>
          <p:cNvPicPr>
            <a:picLocks noGrp="1" noChangeAspect="1"/>
          </p:cNvPicPr>
          <p:nvPr>
            <p:ph idx="1"/>
          </p:nvPr>
        </p:nvPicPr>
        <p:blipFill>
          <a:blip r:embed="rId2"/>
          <a:stretch>
            <a:fillRect/>
          </a:stretch>
        </p:blipFill>
        <p:spPr>
          <a:xfrm>
            <a:off x="5441141" y="1222089"/>
            <a:ext cx="6750859" cy="2603462"/>
          </a:xfrm>
        </p:spPr>
      </p:pic>
      <p:pic>
        <p:nvPicPr>
          <p:cNvPr id="7" name="Picture 6">
            <a:extLst>
              <a:ext uri="{FF2B5EF4-FFF2-40B4-BE49-F238E27FC236}">
                <a16:creationId xmlns:a16="http://schemas.microsoft.com/office/drawing/2014/main" id="{29DB294D-9646-A1E3-AE43-FFBEAC56A637}"/>
              </a:ext>
            </a:extLst>
          </p:cNvPr>
          <p:cNvPicPr>
            <a:picLocks noChangeAspect="1"/>
          </p:cNvPicPr>
          <p:nvPr/>
        </p:nvPicPr>
        <p:blipFill>
          <a:blip r:embed="rId3"/>
          <a:stretch>
            <a:fillRect/>
          </a:stretch>
        </p:blipFill>
        <p:spPr>
          <a:xfrm>
            <a:off x="111968" y="3869002"/>
            <a:ext cx="8494459" cy="2759307"/>
          </a:xfrm>
          <a:prstGeom prst="rect">
            <a:avLst/>
          </a:prstGeom>
        </p:spPr>
      </p:pic>
    </p:spTree>
    <p:extLst>
      <p:ext uri="{BB962C8B-B14F-4D97-AF65-F5344CB8AC3E}">
        <p14:creationId xmlns:p14="http://schemas.microsoft.com/office/powerpoint/2010/main" val="128358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7A8C-8AA6-905B-7ADF-3F497E59A85B}"/>
              </a:ext>
            </a:extLst>
          </p:cNvPr>
          <p:cNvSpPr>
            <a:spLocks noGrp="1"/>
          </p:cNvSpPr>
          <p:nvPr>
            <p:ph type="title"/>
          </p:nvPr>
        </p:nvSpPr>
        <p:spPr>
          <a:xfrm>
            <a:off x="239422" y="83414"/>
            <a:ext cx="10058400" cy="1609344"/>
          </a:xfrm>
        </p:spPr>
        <p:txBody>
          <a:bodyPr/>
          <a:lstStyle/>
          <a:p>
            <a:r>
              <a:rPr lang="en-IN" dirty="0"/>
              <a:t>U-net for breast cancer images</a:t>
            </a:r>
          </a:p>
        </p:txBody>
      </p:sp>
      <p:pic>
        <p:nvPicPr>
          <p:cNvPr id="7" name="Content Placeholder 6">
            <a:extLst>
              <a:ext uri="{FF2B5EF4-FFF2-40B4-BE49-F238E27FC236}">
                <a16:creationId xmlns:a16="http://schemas.microsoft.com/office/drawing/2014/main" id="{6A315592-7E27-9BF5-997B-693664A881FB}"/>
              </a:ext>
            </a:extLst>
          </p:cNvPr>
          <p:cNvPicPr>
            <a:picLocks noGrp="1" noChangeAspect="1"/>
          </p:cNvPicPr>
          <p:nvPr>
            <p:ph idx="1"/>
          </p:nvPr>
        </p:nvPicPr>
        <p:blipFill>
          <a:blip r:embed="rId2"/>
          <a:stretch>
            <a:fillRect/>
          </a:stretch>
        </p:blipFill>
        <p:spPr>
          <a:xfrm>
            <a:off x="151570" y="1256216"/>
            <a:ext cx="7825870" cy="2514951"/>
          </a:xfrm>
        </p:spPr>
      </p:pic>
      <p:pic>
        <p:nvPicPr>
          <p:cNvPr id="5" name="Picture 4">
            <a:extLst>
              <a:ext uri="{FF2B5EF4-FFF2-40B4-BE49-F238E27FC236}">
                <a16:creationId xmlns:a16="http://schemas.microsoft.com/office/drawing/2014/main" id="{71137F98-6E41-1FD4-B023-B64F6817BAD1}"/>
              </a:ext>
            </a:extLst>
          </p:cNvPr>
          <p:cNvPicPr>
            <a:picLocks noChangeAspect="1"/>
          </p:cNvPicPr>
          <p:nvPr/>
        </p:nvPicPr>
        <p:blipFill>
          <a:blip r:embed="rId3"/>
          <a:stretch>
            <a:fillRect/>
          </a:stretch>
        </p:blipFill>
        <p:spPr>
          <a:xfrm>
            <a:off x="2111828" y="4144065"/>
            <a:ext cx="5944430" cy="1238423"/>
          </a:xfrm>
          <a:prstGeom prst="rect">
            <a:avLst/>
          </a:prstGeom>
        </p:spPr>
      </p:pic>
      <p:pic>
        <p:nvPicPr>
          <p:cNvPr id="9" name="Picture 8">
            <a:extLst>
              <a:ext uri="{FF2B5EF4-FFF2-40B4-BE49-F238E27FC236}">
                <a16:creationId xmlns:a16="http://schemas.microsoft.com/office/drawing/2014/main" id="{BCC57A6C-C3A1-BA1C-F816-269BB8459414}"/>
              </a:ext>
            </a:extLst>
          </p:cNvPr>
          <p:cNvPicPr>
            <a:picLocks noChangeAspect="1"/>
          </p:cNvPicPr>
          <p:nvPr/>
        </p:nvPicPr>
        <p:blipFill>
          <a:blip r:embed="rId4"/>
          <a:stretch>
            <a:fillRect/>
          </a:stretch>
        </p:blipFill>
        <p:spPr>
          <a:xfrm>
            <a:off x="7977440" y="1256216"/>
            <a:ext cx="3858163" cy="2476845"/>
          </a:xfrm>
          <a:prstGeom prst="rect">
            <a:avLst/>
          </a:prstGeom>
        </p:spPr>
      </p:pic>
    </p:spTree>
    <p:extLst>
      <p:ext uri="{BB962C8B-B14F-4D97-AF65-F5344CB8AC3E}">
        <p14:creationId xmlns:p14="http://schemas.microsoft.com/office/powerpoint/2010/main" val="198553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BA865-A583-E6EB-1581-804572954AED}"/>
              </a:ext>
            </a:extLst>
          </p:cNvPr>
          <p:cNvSpPr>
            <a:spLocks noGrp="1"/>
          </p:cNvSpPr>
          <p:nvPr>
            <p:ph idx="1"/>
          </p:nvPr>
        </p:nvSpPr>
        <p:spPr>
          <a:xfrm>
            <a:off x="482019" y="693824"/>
            <a:ext cx="10058400" cy="4050792"/>
          </a:xfrm>
        </p:spPr>
        <p:txBody>
          <a:bodyPr vert="horz" lIns="91440" tIns="45720" rIns="91440" bIns="45720" rtlCol="0" anchor="ctr">
            <a:noAutofit/>
          </a:bodyPr>
          <a:lstStyle/>
          <a:p>
            <a:pPr marL="0" algn="just">
              <a:spcBef>
                <a:spcPct val="0"/>
              </a:spcBef>
              <a:buNone/>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VGG16-based Model:</a:t>
            </a:r>
          </a:p>
          <a:p>
            <a:pPr marL="0" algn="just">
              <a:spcBef>
                <a:spcPct val="0"/>
              </a:spcBef>
              <a:buNone/>
            </a:pPr>
            <a:r>
              <a:rPr lang="en-US"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rPr>
              <a:t>Architecture:</a:t>
            </a:r>
          </a:p>
          <a:p>
            <a:pPr lvl="1" algn="just" defTabSz="457200"/>
            <a:r>
              <a:rPr lang="en-US" dirty="0"/>
              <a:t>VGG16 is a convolutional neural network architecture originally designed for image classification.</a:t>
            </a:r>
          </a:p>
          <a:p>
            <a:pPr lvl="1" algn="just" defTabSz="457200"/>
            <a:r>
              <a:rPr lang="en-US" dirty="0"/>
              <a:t>It consists of multiple convolutional layers followed by max-pooling layers, culminating in fully connected layers for classification.</a:t>
            </a:r>
          </a:p>
          <a:p>
            <a:pPr lvl="1" algn="just" defTabSz="457200"/>
            <a:r>
              <a:rPr lang="en-US" dirty="0"/>
              <a:t>In this context, VGG16 is adapted for semantic segmentation by adding custom </a:t>
            </a:r>
            <a:r>
              <a:rPr lang="en-US" dirty="0" err="1"/>
              <a:t>upsampling</a:t>
            </a:r>
            <a:r>
              <a:rPr lang="en-US" dirty="0"/>
              <a:t> and convolutional layers.</a:t>
            </a:r>
          </a:p>
          <a:p>
            <a:pPr marL="0" algn="just">
              <a:spcBef>
                <a:spcPct val="0"/>
              </a:spcBef>
              <a:buNone/>
            </a:pPr>
            <a:endParaRPr lang="en-IN" sz="1800" cap="all"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A8390E4C-E9A2-4DEC-24DE-1DDA183BC662}"/>
              </a:ext>
            </a:extLst>
          </p:cNvPr>
          <p:cNvSpPr>
            <a:spLocks noGrp="1"/>
          </p:cNvSpPr>
          <p:nvPr>
            <p:ph type="title"/>
          </p:nvPr>
        </p:nvSpPr>
        <p:spPr>
          <a:xfrm>
            <a:off x="127583" y="92302"/>
            <a:ext cx="10058400" cy="1609725"/>
          </a:xfrm>
        </p:spPr>
        <p:txBody>
          <a:bodyPr/>
          <a:lstStyle/>
          <a:p>
            <a:pPr algn="just"/>
            <a:r>
              <a:rPr lang="en-IN" dirty="0"/>
              <a:t>Custom model VGG16</a:t>
            </a:r>
          </a:p>
        </p:txBody>
      </p:sp>
      <p:sp>
        <p:nvSpPr>
          <p:cNvPr id="6" name="TextBox 5">
            <a:extLst>
              <a:ext uri="{FF2B5EF4-FFF2-40B4-BE49-F238E27FC236}">
                <a16:creationId xmlns:a16="http://schemas.microsoft.com/office/drawing/2014/main" id="{4E28A7D8-F140-E78E-01FF-8419ACE4554F}"/>
              </a:ext>
            </a:extLst>
          </p:cNvPr>
          <p:cNvSpPr txBox="1"/>
          <p:nvPr/>
        </p:nvSpPr>
        <p:spPr>
          <a:xfrm>
            <a:off x="482019" y="3728953"/>
            <a:ext cx="10293998" cy="2031325"/>
          </a:xfrm>
          <a:prstGeom prst="rect">
            <a:avLst/>
          </a:prstGeom>
        </p:spPr>
        <p:txBody>
          <a:bodyPr vert="horz" lIns="91440" tIns="45720" rIns="91440" bIns="45720" rtlCol="0" anchor="ctr">
            <a:noAutofit/>
          </a:bodyPr>
          <a:lstStyle>
            <a:lvl1pPr indent="-182880" defTabSz="914400">
              <a:lnSpc>
                <a:spcPct val="90000"/>
              </a:lnSpc>
              <a:spcBef>
                <a:spcPct val="0"/>
              </a:spcBef>
              <a:buClr>
                <a:schemeClr val="accent1">
                  <a:lumMod val="75000"/>
                </a:schemeClr>
              </a:buClr>
              <a:buSzPct val="85000"/>
              <a:buFont typeface="Wingdings" pitchFamily="2" charset="2"/>
              <a:buNone/>
              <a:defRPr cap="all">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Calibri" panose="020F0502020204030204" pitchFamily="34" charset="0"/>
                <a:cs typeface="Calibri" panose="020F0502020204030204" pitchFamily="34" charset="0"/>
              </a:defRPr>
            </a:lvl1pPr>
            <a:lvl2pPr lvl="1" indent="-182880">
              <a:lnSpc>
                <a:spcPct val="90000"/>
              </a:lnSpc>
              <a:spcBef>
                <a:spcPts val="400"/>
              </a:spcBef>
              <a:spcAft>
                <a:spcPts val="200"/>
              </a:spcAft>
              <a:buClr>
                <a:schemeClr val="accent1">
                  <a:lumMod val="75000"/>
                </a:schemeClr>
              </a:buClr>
              <a:buSzPct val="85000"/>
              <a:buFont typeface="Wingdings" pitchFamily="2" charset="2"/>
              <a:buChar char="§"/>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pPr algn="just"/>
            <a:r>
              <a:rPr lang="en-US" dirty="0"/>
              <a:t>Purpose:</a:t>
            </a:r>
          </a:p>
          <a:p>
            <a:pPr lvl="1" algn="just"/>
            <a:r>
              <a:rPr lang="en-US" dirty="0"/>
              <a:t>VGG16-based models are popular for transfer learning, leveraging pre-trained weights from ImageNet for tasks like segmentation.</a:t>
            </a:r>
          </a:p>
          <a:p>
            <a:pPr lvl="1" algn="just"/>
            <a:r>
              <a:rPr lang="en-US" dirty="0"/>
              <a:t>They excel in learning hierarchical features from images and can be adapted for various computer vision tasks beyond classification.</a:t>
            </a:r>
          </a:p>
        </p:txBody>
      </p:sp>
    </p:spTree>
    <p:extLst>
      <p:ext uri="{BB962C8B-B14F-4D97-AF65-F5344CB8AC3E}">
        <p14:creationId xmlns:p14="http://schemas.microsoft.com/office/powerpoint/2010/main" val="3284229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2334</TotalTime>
  <Words>1195</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Rockwell</vt:lpstr>
      <vt:lpstr>Rockwell Condensed</vt:lpstr>
      <vt:lpstr>Söhne</vt:lpstr>
      <vt:lpstr>Wingdings</vt:lpstr>
      <vt:lpstr>Wood Type</vt:lpstr>
      <vt:lpstr>Semantic segmentation of medical images  (dental panoramic x-ray and breast cancer images) </vt:lpstr>
      <vt:lpstr>introduction</vt:lpstr>
      <vt:lpstr>datasets</vt:lpstr>
      <vt:lpstr>Process and model execution method</vt:lpstr>
      <vt:lpstr>U-net model`</vt:lpstr>
      <vt:lpstr>U-net model on dental images </vt:lpstr>
      <vt:lpstr>After fine tuning</vt:lpstr>
      <vt:lpstr>U-net for breast cancer images</vt:lpstr>
      <vt:lpstr>Custom model VGG16</vt:lpstr>
      <vt:lpstr>Custom model VGG16</vt:lpstr>
      <vt:lpstr>Custom model VGG16 for breast cancer images</vt:lpstr>
      <vt:lpstr>PowerPoint Presentation</vt:lpstr>
      <vt:lpstr>Pros and cons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segmentation of medical images  (dental panoramic x-rayand breast cancer images) </dc:title>
  <dc:creator>Chandu Gogineni</dc:creator>
  <cp:lastModifiedBy>Chandu Gogineni</cp:lastModifiedBy>
  <cp:revision>1</cp:revision>
  <dcterms:created xsi:type="dcterms:W3CDTF">2024-03-20T13:26:27Z</dcterms:created>
  <dcterms:modified xsi:type="dcterms:W3CDTF">2024-04-22T02:11:45Z</dcterms:modified>
</cp:coreProperties>
</file>