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16"/>
  </p:notesMasterIdLst>
  <p:handoutMasterIdLst>
    <p:handoutMasterId r:id="rId17"/>
  </p:handoutMasterIdLst>
  <p:sldIdLst>
    <p:sldId id="256" r:id="rId2"/>
    <p:sldId id="367" r:id="rId3"/>
    <p:sldId id="376" r:id="rId4"/>
    <p:sldId id="385" r:id="rId5"/>
    <p:sldId id="378" r:id="rId6"/>
    <p:sldId id="368" r:id="rId7"/>
    <p:sldId id="379" r:id="rId8"/>
    <p:sldId id="380" r:id="rId9"/>
    <p:sldId id="381" r:id="rId10"/>
    <p:sldId id="382" r:id="rId11"/>
    <p:sldId id="383" r:id="rId12"/>
    <p:sldId id="384" r:id="rId13"/>
    <p:sldId id="386" r:id="rId14"/>
    <p:sldId id="338" r:id="rId15"/>
  </p:sldIdLst>
  <p:sldSz cx="9144000" cy="6858000" type="screen4x3"/>
  <p:notesSz cx="6858000" cy="9239250"/>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3" autoAdjust="0"/>
  </p:normalViewPr>
  <p:slideViewPr>
    <p:cSldViewPr snapToGrid="0">
      <p:cViewPr varScale="1">
        <p:scale>
          <a:sx n="97" d="100"/>
          <a:sy n="97" d="100"/>
        </p:scale>
        <p:origin x="906" y="84"/>
      </p:cViewPr>
      <p:guideLst>
        <p:guide orient="horz" pos="2160"/>
        <p:guide pos="2880"/>
      </p:guideLst>
    </p:cSldViewPr>
  </p:slideViewPr>
  <p:outlineViewPr>
    <p:cViewPr>
      <p:scale>
        <a:sx n="33" d="100"/>
        <a:sy n="33" d="100"/>
      </p:scale>
      <p:origin x="0" y="1339"/>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106499"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p>
        </p:txBody>
      </p:sp>
      <p:sp>
        <p:nvSpPr>
          <p:cNvPr id="106500" name="Rectangle 4"/>
          <p:cNvSpPr>
            <a:spLocks noGrp="1" noChangeArrowheads="1"/>
          </p:cNvSpPr>
          <p:nvPr>
            <p:ph type="ftr" sz="quarter" idx="2"/>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106501" name="Rectangle 5"/>
          <p:cNvSpPr>
            <a:spLocks noGrp="1" noChangeArrowheads="1"/>
          </p:cNvSpPr>
          <p:nvPr>
            <p:ph type="sldNum" sz="quarter" idx="3"/>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E9CCB3-4805-6E40-A567-8F4A1731D419}" type="slidenum">
              <a:rPr lang="en-US"/>
              <a:pPr/>
              <a:t>‹#›</a:t>
            </a:fld>
            <a:endParaRPr lang="en-US"/>
          </a:p>
        </p:txBody>
      </p:sp>
    </p:spTree>
    <p:extLst>
      <p:ext uri="{BB962C8B-B14F-4D97-AF65-F5344CB8AC3E}">
        <p14:creationId xmlns:p14="http://schemas.microsoft.com/office/powerpoint/2010/main" val="2652684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22531"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19188" y="692150"/>
            <a:ext cx="4621212"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914400" y="4389438"/>
            <a:ext cx="50292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2534" name="Rectangle 6"/>
          <p:cNvSpPr>
            <a:spLocks noGrp="1" noChangeArrowheads="1"/>
          </p:cNvSpPr>
          <p:nvPr>
            <p:ph type="ftr" sz="quarter" idx="4"/>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AA4D6AE-65C4-8846-A35D-C6DD7AA2AD1C}" type="slidenum">
              <a:rPr lang="en-US"/>
              <a:pPr/>
              <a:t>‹#›</a:t>
            </a:fld>
            <a:endParaRPr lang="en-US"/>
          </a:p>
        </p:txBody>
      </p:sp>
    </p:spTree>
    <p:extLst>
      <p:ext uri="{BB962C8B-B14F-4D97-AF65-F5344CB8AC3E}">
        <p14:creationId xmlns:p14="http://schemas.microsoft.com/office/powerpoint/2010/main" val="717872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0EEB992-827D-F146-AA9F-458BEBA2C789}" type="slidenum">
              <a:rPr lang="en-US" sz="1200"/>
              <a:pPr/>
              <a:t>1</a:t>
            </a:fld>
            <a:endParaRPr lang="en-US" sz="1200"/>
          </a:p>
        </p:txBody>
      </p:sp>
    </p:spTree>
    <p:extLst>
      <p:ext uri="{BB962C8B-B14F-4D97-AF65-F5344CB8AC3E}">
        <p14:creationId xmlns:p14="http://schemas.microsoft.com/office/powerpoint/2010/main" val="91717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D175A3B-AF20-2949-B9E6-3B43348E596F}" type="slidenum">
              <a:rPr lang="en-US" sz="1200"/>
              <a:pPr/>
              <a:t>2</a:t>
            </a:fld>
            <a:endParaRPr lang="en-US" sz="1200"/>
          </a:p>
        </p:txBody>
      </p:sp>
    </p:spTree>
    <p:extLst>
      <p:ext uri="{BB962C8B-B14F-4D97-AF65-F5344CB8AC3E}">
        <p14:creationId xmlns:p14="http://schemas.microsoft.com/office/powerpoint/2010/main" val="404076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B187D59-0A2F-4A45-BDDA-533A8D5A4D74}" type="slidenum">
              <a:rPr lang="en-US" sz="1200"/>
              <a:pPr/>
              <a:t>6</a:t>
            </a:fld>
            <a:endParaRPr lang="en-US" sz="1200"/>
          </a:p>
        </p:txBody>
      </p:sp>
    </p:spTree>
    <p:extLst>
      <p:ext uri="{BB962C8B-B14F-4D97-AF65-F5344CB8AC3E}">
        <p14:creationId xmlns:p14="http://schemas.microsoft.com/office/powerpoint/2010/main" val="372227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B187D59-0A2F-4A45-BDDA-533A8D5A4D74}" type="slidenum">
              <a:rPr lang="en-US" sz="1200"/>
              <a:pPr/>
              <a:t>7</a:t>
            </a:fld>
            <a:endParaRPr lang="en-US" sz="1200"/>
          </a:p>
        </p:txBody>
      </p:sp>
    </p:spTree>
    <p:extLst>
      <p:ext uri="{BB962C8B-B14F-4D97-AF65-F5344CB8AC3E}">
        <p14:creationId xmlns:p14="http://schemas.microsoft.com/office/powerpoint/2010/main" val="279174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B187D59-0A2F-4A45-BDDA-533A8D5A4D74}" type="slidenum">
              <a:rPr lang="en-US" sz="1200"/>
              <a:pPr/>
              <a:t>8</a:t>
            </a:fld>
            <a:endParaRPr lang="en-US" sz="1200"/>
          </a:p>
        </p:txBody>
      </p:sp>
    </p:spTree>
    <p:extLst>
      <p:ext uri="{BB962C8B-B14F-4D97-AF65-F5344CB8AC3E}">
        <p14:creationId xmlns:p14="http://schemas.microsoft.com/office/powerpoint/2010/main" val="291646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B187D59-0A2F-4A45-BDDA-533A8D5A4D74}" type="slidenum">
              <a:rPr lang="en-US" sz="1200"/>
              <a:pPr/>
              <a:t>9</a:t>
            </a:fld>
            <a:endParaRPr lang="en-US" sz="1200"/>
          </a:p>
        </p:txBody>
      </p:sp>
    </p:spTree>
    <p:extLst>
      <p:ext uri="{BB962C8B-B14F-4D97-AF65-F5344CB8AC3E}">
        <p14:creationId xmlns:p14="http://schemas.microsoft.com/office/powerpoint/2010/main" val="300058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4EE8EE3-2F15-9747-8172-BC3A62CCC452}" type="slidenum">
              <a:rPr lang="en-US" sz="1200"/>
              <a:pPr/>
              <a:t>14</a:t>
            </a:fld>
            <a:endParaRPr lang="en-US" sz="1200"/>
          </a:p>
        </p:txBody>
      </p:sp>
    </p:spTree>
    <p:extLst>
      <p:ext uri="{BB962C8B-B14F-4D97-AF65-F5344CB8AC3E}">
        <p14:creationId xmlns:p14="http://schemas.microsoft.com/office/powerpoint/2010/main" val="67267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0428"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60429"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smtClean="0"/>
              <a:t>Triggers</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53B31C3C-8FB5-BD46-9160-45372B549902}" type="slidenum">
              <a:rPr lang="en-US"/>
              <a:pPr/>
              <a:t>‹#›</a:t>
            </a:fld>
            <a:endParaRPr lang="en-US"/>
          </a:p>
        </p:txBody>
      </p:sp>
    </p:spTree>
    <p:extLst>
      <p:ext uri="{BB962C8B-B14F-4D97-AF65-F5344CB8AC3E}">
        <p14:creationId xmlns:p14="http://schemas.microsoft.com/office/powerpoint/2010/main" val="31175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6" name="Rectangle 1037"/>
          <p:cNvSpPr>
            <a:spLocks noGrp="1" noChangeArrowheads="1"/>
          </p:cNvSpPr>
          <p:nvPr>
            <p:ph type="sldNum" sz="quarter" idx="12"/>
          </p:nvPr>
        </p:nvSpPr>
        <p:spPr>
          <a:ln/>
        </p:spPr>
        <p:txBody>
          <a:bodyPr/>
          <a:lstStyle>
            <a:lvl1pPr>
              <a:defRPr/>
            </a:lvl1pPr>
          </a:lstStyle>
          <a:p>
            <a:fld id="{C154FA42-6B3E-3542-9D5F-3F7D3586A19F}" type="slidenum">
              <a:rPr lang="en-US"/>
              <a:pPr/>
              <a:t>‹#›</a:t>
            </a:fld>
            <a:endParaRPr lang="en-US"/>
          </a:p>
        </p:txBody>
      </p:sp>
    </p:spTree>
    <p:extLst>
      <p:ext uri="{BB962C8B-B14F-4D97-AF65-F5344CB8AC3E}">
        <p14:creationId xmlns:p14="http://schemas.microsoft.com/office/powerpoint/2010/main" val="330909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6" name="Rectangle 1037"/>
          <p:cNvSpPr>
            <a:spLocks noGrp="1" noChangeArrowheads="1"/>
          </p:cNvSpPr>
          <p:nvPr>
            <p:ph type="sldNum" sz="quarter" idx="12"/>
          </p:nvPr>
        </p:nvSpPr>
        <p:spPr>
          <a:ln/>
        </p:spPr>
        <p:txBody>
          <a:bodyPr/>
          <a:lstStyle>
            <a:lvl1pPr>
              <a:defRPr/>
            </a:lvl1pPr>
          </a:lstStyle>
          <a:p>
            <a:fld id="{CED66C74-AE99-9447-9272-982F16FD040A}" type="slidenum">
              <a:rPr lang="en-US"/>
              <a:pPr/>
              <a:t>‹#›</a:t>
            </a:fld>
            <a:endParaRPr lang="en-US"/>
          </a:p>
        </p:txBody>
      </p:sp>
    </p:spTree>
    <p:extLst>
      <p:ext uri="{BB962C8B-B14F-4D97-AF65-F5344CB8AC3E}">
        <p14:creationId xmlns:p14="http://schemas.microsoft.com/office/powerpoint/2010/main" val="8815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6" name="Rectangle 1037"/>
          <p:cNvSpPr>
            <a:spLocks noGrp="1" noChangeArrowheads="1"/>
          </p:cNvSpPr>
          <p:nvPr>
            <p:ph type="sldNum" sz="quarter" idx="12"/>
          </p:nvPr>
        </p:nvSpPr>
        <p:spPr>
          <a:ln/>
        </p:spPr>
        <p:txBody>
          <a:bodyPr/>
          <a:lstStyle>
            <a:lvl1pPr>
              <a:defRPr/>
            </a:lvl1pPr>
          </a:lstStyle>
          <a:p>
            <a:fld id="{4D0CFBF6-74AD-E346-BAAD-E031F8204DE9}" type="slidenum">
              <a:rPr lang="en-US"/>
              <a:pPr/>
              <a:t>‹#›</a:t>
            </a:fld>
            <a:endParaRPr lang="en-US"/>
          </a:p>
        </p:txBody>
      </p:sp>
    </p:spTree>
    <p:extLst>
      <p:ext uri="{BB962C8B-B14F-4D97-AF65-F5344CB8AC3E}">
        <p14:creationId xmlns:p14="http://schemas.microsoft.com/office/powerpoint/2010/main" val="331857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6" name="Rectangle 1037"/>
          <p:cNvSpPr>
            <a:spLocks noGrp="1" noChangeArrowheads="1"/>
          </p:cNvSpPr>
          <p:nvPr>
            <p:ph type="sldNum" sz="quarter" idx="12"/>
          </p:nvPr>
        </p:nvSpPr>
        <p:spPr>
          <a:ln/>
        </p:spPr>
        <p:txBody>
          <a:bodyPr/>
          <a:lstStyle>
            <a:lvl1pPr>
              <a:defRPr/>
            </a:lvl1pPr>
          </a:lstStyle>
          <a:p>
            <a:fld id="{890BFF45-B2E5-1D47-AD69-64851C2D5E86}" type="slidenum">
              <a:rPr lang="en-US"/>
              <a:pPr/>
              <a:t>‹#›</a:t>
            </a:fld>
            <a:endParaRPr lang="en-US"/>
          </a:p>
        </p:txBody>
      </p:sp>
    </p:spTree>
    <p:extLst>
      <p:ext uri="{BB962C8B-B14F-4D97-AF65-F5344CB8AC3E}">
        <p14:creationId xmlns:p14="http://schemas.microsoft.com/office/powerpoint/2010/main" val="268100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7" name="Rectangle 1037"/>
          <p:cNvSpPr>
            <a:spLocks noGrp="1" noChangeArrowheads="1"/>
          </p:cNvSpPr>
          <p:nvPr>
            <p:ph type="sldNum" sz="quarter" idx="12"/>
          </p:nvPr>
        </p:nvSpPr>
        <p:spPr>
          <a:ln/>
        </p:spPr>
        <p:txBody>
          <a:bodyPr/>
          <a:lstStyle>
            <a:lvl1pPr>
              <a:defRPr/>
            </a:lvl1pPr>
          </a:lstStyle>
          <a:p>
            <a:fld id="{88EAD0A9-2577-1141-BA68-3DC39FEF6C45}" type="slidenum">
              <a:rPr lang="en-US"/>
              <a:pPr/>
              <a:t>‹#›</a:t>
            </a:fld>
            <a:endParaRPr lang="en-US"/>
          </a:p>
        </p:txBody>
      </p:sp>
    </p:spTree>
    <p:extLst>
      <p:ext uri="{BB962C8B-B14F-4D97-AF65-F5344CB8AC3E}">
        <p14:creationId xmlns:p14="http://schemas.microsoft.com/office/powerpoint/2010/main" val="351345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8"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9" name="Rectangle 1037"/>
          <p:cNvSpPr>
            <a:spLocks noGrp="1" noChangeArrowheads="1"/>
          </p:cNvSpPr>
          <p:nvPr>
            <p:ph type="sldNum" sz="quarter" idx="12"/>
          </p:nvPr>
        </p:nvSpPr>
        <p:spPr>
          <a:ln/>
        </p:spPr>
        <p:txBody>
          <a:bodyPr/>
          <a:lstStyle>
            <a:lvl1pPr>
              <a:defRPr/>
            </a:lvl1pPr>
          </a:lstStyle>
          <a:p>
            <a:fld id="{0F014677-A6EB-F542-8963-6123B66FAD1B}" type="slidenum">
              <a:rPr lang="en-US"/>
              <a:pPr/>
              <a:t>‹#›</a:t>
            </a:fld>
            <a:endParaRPr lang="en-US"/>
          </a:p>
        </p:txBody>
      </p:sp>
    </p:spTree>
    <p:extLst>
      <p:ext uri="{BB962C8B-B14F-4D97-AF65-F5344CB8AC3E}">
        <p14:creationId xmlns:p14="http://schemas.microsoft.com/office/powerpoint/2010/main" val="255840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5" name="Rectangle 1037"/>
          <p:cNvSpPr>
            <a:spLocks noGrp="1" noChangeArrowheads="1"/>
          </p:cNvSpPr>
          <p:nvPr>
            <p:ph type="sldNum" sz="quarter" idx="12"/>
          </p:nvPr>
        </p:nvSpPr>
        <p:spPr>
          <a:ln/>
        </p:spPr>
        <p:txBody>
          <a:bodyPr/>
          <a:lstStyle>
            <a:lvl1pPr>
              <a:defRPr/>
            </a:lvl1pPr>
          </a:lstStyle>
          <a:p>
            <a:fld id="{DBA8EDA6-A429-0745-B947-BFAF183094EB}" type="slidenum">
              <a:rPr lang="en-US"/>
              <a:pPr/>
              <a:t>‹#›</a:t>
            </a:fld>
            <a:endParaRPr lang="en-US"/>
          </a:p>
        </p:txBody>
      </p:sp>
    </p:spTree>
    <p:extLst>
      <p:ext uri="{BB962C8B-B14F-4D97-AF65-F5344CB8AC3E}">
        <p14:creationId xmlns:p14="http://schemas.microsoft.com/office/powerpoint/2010/main" val="409383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4" name="Rectangle 1037"/>
          <p:cNvSpPr>
            <a:spLocks noGrp="1" noChangeArrowheads="1"/>
          </p:cNvSpPr>
          <p:nvPr>
            <p:ph type="sldNum" sz="quarter" idx="12"/>
          </p:nvPr>
        </p:nvSpPr>
        <p:spPr>
          <a:ln/>
        </p:spPr>
        <p:txBody>
          <a:bodyPr/>
          <a:lstStyle>
            <a:lvl1pPr>
              <a:defRPr/>
            </a:lvl1pPr>
          </a:lstStyle>
          <a:p>
            <a:fld id="{76F7DD74-2251-E045-806F-0B8274755CF7}" type="slidenum">
              <a:rPr lang="en-US"/>
              <a:pPr/>
              <a:t>‹#›</a:t>
            </a:fld>
            <a:endParaRPr lang="en-US"/>
          </a:p>
        </p:txBody>
      </p:sp>
    </p:spTree>
    <p:extLst>
      <p:ext uri="{BB962C8B-B14F-4D97-AF65-F5344CB8AC3E}">
        <p14:creationId xmlns:p14="http://schemas.microsoft.com/office/powerpoint/2010/main" val="309586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7" name="Rectangle 1037"/>
          <p:cNvSpPr>
            <a:spLocks noGrp="1" noChangeArrowheads="1"/>
          </p:cNvSpPr>
          <p:nvPr>
            <p:ph type="sldNum" sz="quarter" idx="12"/>
          </p:nvPr>
        </p:nvSpPr>
        <p:spPr>
          <a:ln/>
        </p:spPr>
        <p:txBody>
          <a:bodyPr/>
          <a:lstStyle>
            <a:lvl1pPr>
              <a:defRPr/>
            </a:lvl1pPr>
          </a:lstStyle>
          <a:p>
            <a:fld id="{D9B40E16-BF8E-CA43-BB20-F9D16039C5AD}" type="slidenum">
              <a:rPr lang="en-US"/>
              <a:pPr/>
              <a:t>‹#›</a:t>
            </a:fld>
            <a:endParaRPr lang="en-US"/>
          </a:p>
        </p:txBody>
      </p:sp>
    </p:spTree>
    <p:extLst>
      <p:ext uri="{BB962C8B-B14F-4D97-AF65-F5344CB8AC3E}">
        <p14:creationId xmlns:p14="http://schemas.microsoft.com/office/powerpoint/2010/main" val="67087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Triggers</a:t>
            </a:r>
            <a:endParaRPr lang="en-US"/>
          </a:p>
        </p:txBody>
      </p:sp>
      <p:sp>
        <p:nvSpPr>
          <p:cNvPr id="7" name="Rectangle 1037"/>
          <p:cNvSpPr>
            <a:spLocks noGrp="1" noChangeArrowheads="1"/>
          </p:cNvSpPr>
          <p:nvPr>
            <p:ph type="sldNum" sz="quarter" idx="12"/>
          </p:nvPr>
        </p:nvSpPr>
        <p:spPr>
          <a:ln/>
        </p:spPr>
        <p:txBody>
          <a:bodyPr/>
          <a:lstStyle>
            <a:lvl1pPr>
              <a:defRPr/>
            </a:lvl1pPr>
          </a:lstStyle>
          <a:p>
            <a:fld id="{9A86A679-BD7A-B844-9642-4D67098D2D2A}" type="slidenum">
              <a:rPr lang="en-US"/>
              <a:pPr/>
              <a:t>‹#›</a:t>
            </a:fld>
            <a:endParaRPr lang="en-US"/>
          </a:p>
        </p:txBody>
      </p:sp>
    </p:spTree>
    <p:extLst>
      <p:ext uri="{BB962C8B-B14F-4D97-AF65-F5344CB8AC3E}">
        <p14:creationId xmlns:p14="http://schemas.microsoft.com/office/powerpoint/2010/main" val="143742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381000" y="1066800"/>
            <a:ext cx="438150" cy="4746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27" name="Rectangle 1027"/>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28" name="Rectangle 1028"/>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29"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30"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31" name="Rectangle 1031"/>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32" name="Rectangle 1032"/>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a:latin typeface="Tahoma" charset="0"/>
            </a:endParaRPr>
          </a:p>
        </p:txBody>
      </p:sp>
      <p:sp>
        <p:nvSpPr>
          <p:cNvPr id="1033" name="Rectangle 1033"/>
          <p:cNvSpPr>
            <a:spLocks noGrp="1" noChangeArrowheads="1"/>
          </p:cNvSpPr>
          <p:nvPr>
            <p:ph type="title"/>
          </p:nvPr>
        </p:nvSpPr>
        <p:spPr bwMode="auto">
          <a:xfrm>
            <a:off x="1143000" y="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34"/>
          <p:cNvSpPr>
            <a:spLocks noGrp="1" noChangeArrowheads="1"/>
          </p:cNvSpPr>
          <p:nvPr>
            <p:ph type="body" idx="1"/>
          </p:nvPr>
        </p:nvSpPr>
        <p:spPr bwMode="auto">
          <a:xfrm>
            <a:off x="1182688" y="1524000"/>
            <a:ext cx="77724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403" name="Rectangle 1035"/>
          <p:cNvSpPr>
            <a:spLocks noGrp="1" noChangeArrowheads="1"/>
          </p:cNvSpPr>
          <p:nvPr>
            <p:ph type="dt" sz="half" idx="2"/>
            <p:custDataLst>
              <p:tags r:id="rId13"/>
            </p:custDataLst>
          </p:nvPr>
        </p:nvSpPr>
        <p:spPr bwMode="auto">
          <a:xfrm>
            <a:off x="3429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mn-ea"/>
              </a:defRPr>
            </a:lvl1pPr>
          </a:lstStyle>
          <a:p>
            <a:pPr>
              <a:defRPr/>
            </a:pPr>
            <a:endParaRPr lang="en-US"/>
          </a:p>
        </p:txBody>
      </p:sp>
      <p:sp>
        <p:nvSpPr>
          <p:cNvPr id="59404" name="Rectangle 1036"/>
          <p:cNvSpPr>
            <a:spLocks noGrp="1" noChangeArrowheads="1"/>
          </p:cNvSpPr>
          <p:nvPr>
            <p:ph type="ftr" sz="quarter" idx="3"/>
            <p:custDataLst>
              <p:tags r:id="rId14"/>
            </p:custDataLst>
          </p:nvPr>
        </p:nvSpPr>
        <p:spPr bwMode="auto">
          <a:xfrm>
            <a:off x="966788"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mn-ea"/>
              </a:defRPr>
            </a:lvl1pPr>
          </a:lstStyle>
          <a:p>
            <a:pPr>
              <a:defRPr/>
            </a:pPr>
            <a:r>
              <a:rPr lang="en-US" smtClean="0"/>
              <a:t>Triggers</a:t>
            </a:r>
            <a:endParaRPr lang="en-US"/>
          </a:p>
        </p:txBody>
      </p:sp>
      <p:sp>
        <p:nvSpPr>
          <p:cNvPr id="5940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charset="0"/>
              </a:defRPr>
            </a:lvl1pPr>
          </a:lstStyle>
          <a:p>
            <a:fld id="{73B12F1C-28C8-0D4B-ADAE-EEA2A49E979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0"/>
        <a:buChar char="n"/>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hlink"/>
        </a:buClr>
        <a:buSzPct val="55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folHlink"/>
        </a:buClr>
        <a:buSzPct val="50000"/>
        <a:buFont typeface="Wingdings" charset="0"/>
        <a:buChar char="n"/>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issue-archive/2013/13-mar/o23plsql-1906474.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ctrTitle"/>
            <p:custDataLst>
              <p:tags r:id="rId1"/>
            </p:custDataLst>
          </p:nvPr>
        </p:nvSpPr>
        <p:spPr>
          <a:xfrm>
            <a:off x="609600" y="1066800"/>
            <a:ext cx="8077200" cy="1143000"/>
          </a:xfrm>
          <a:noFill/>
        </p:spPr>
        <p:txBody>
          <a:bodyPr lIns="90488" tIns="44450" rIns="90488" bIns="44450" anchor="ctr"/>
          <a:lstStyle/>
          <a:p>
            <a:pPr algn="ctr" eaLnBrk="1" hangingPunct="1"/>
            <a:r>
              <a:rPr lang="en-US" sz="4800" dirty="0" smtClean="0">
                <a:latin typeface="Tahoma" charset="0"/>
              </a:rPr>
              <a:t>Cursors</a:t>
            </a:r>
            <a:endParaRPr lang="en-US" sz="2800" dirty="0">
              <a:latin typeface="Tahoma" charset="0"/>
            </a:endParaRPr>
          </a:p>
        </p:txBody>
      </p:sp>
      <p:sp>
        <p:nvSpPr>
          <p:cNvPr id="3" name="TextBox 2"/>
          <p:cNvSpPr txBox="1"/>
          <p:nvPr/>
        </p:nvSpPr>
        <p:spPr>
          <a:xfrm>
            <a:off x="3280408" y="6163389"/>
            <a:ext cx="3039615" cy="246221"/>
          </a:xfrm>
          <a:prstGeom prst="rect">
            <a:avLst/>
          </a:prstGeom>
          <a:noFill/>
        </p:spPr>
        <p:txBody>
          <a:bodyPr wrap="none" rtlCol="0">
            <a:spAutoFit/>
          </a:bodyPr>
          <a:lstStyle/>
          <a:p>
            <a:r>
              <a:rPr lang="en-US" sz="1000" dirty="0"/>
              <a:t>http://docstore.mik.ua/orelly/oracle/prog2/ch06_12.htm</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015" y="2914650"/>
            <a:ext cx="360045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a:xfrm>
            <a:off x="354013" y="2009775"/>
            <a:ext cx="7772400" cy="2619375"/>
          </a:xfrm>
        </p:spPr>
        <p:txBody>
          <a:bodyPr/>
          <a:lstStyle/>
          <a:p>
            <a:r>
              <a:rPr lang="en-US" dirty="0" smtClean="0"/>
              <a:t>Closes </a:t>
            </a:r>
            <a:r>
              <a:rPr lang="en-US" dirty="0"/>
              <a:t>the cursor for processing</a:t>
            </a:r>
            <a:r>
              <a:rPr lang="en-US" dirty="0" smtClean="0"/>
              <a:t>.</a:t>
            </a:r>
          </a:p>
          <a:p>
            <a:pPr marL="0" indent="0">
              <a:buNone/>
            </a:pPr>
            <a:endParaRPr lang="en-US" dirty="0" smtClean="0"/>
          </a:p>
          <a:p>
            <a:pPr marL="0" indent="0">
              <a:buNone/>
            </a:pPr>
            <a:r>
              <a:rPr lang="en-US" dirty="0" smtClean="0"/>
              <a:t>CLOSE </a:t>
            </a:r>
            <a:r>
              <a:rPr lang="en-US" i="1" dirty="0" err="1" smtClean="0"/>
              <a:t>cname</a:t>
            </a:r>
            <a:r>
              <a:rPr lang="en-US" i="1" dirty="0"/>
              <a:t>;</a:t>
            </a:r>
          </a:p>
          <a:p>
            <a:pPr marL="0" indent="0">
              <a:buNone/>
            </a:pPr>
            <a:endParaRPr lang="en-US"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10</a:t>
            </a:fld>
            <a:endParaRPr lang="en-US"/>
          </a:p>
        </p:txBody>
      </p:sp>
      <p:sp>
        <p:nvSpPr>
          <p:cNvPr id="6" name="TextBox 5"/>
          <p:cNvSpPr txBox="1"/>
          <p:nvPr/>
        </p:nvSpPr>
        <p:spPr>
          <a:xfrm>
            <a:off x="4572000" y="6248400"/>
            <a:ext cx="3781425" cy="246221"/>
          </a:xfrm>
          <a:prstGeom prst="rect">
            <a:avLst/>
          </a:prstGeom>
          <a:noFill/>
        </p:spPr>
        <p:txBody>
          <a:bodyPr wrap="square" rtlCol="0">
            <a:spAutoFit/>
          </a:bodyPr>
          <a:lstStyle/>
          <a:p>
            <a:r>
              <a:rPr lang="en-US" sz="1000" dirty="0"/>
              <a:t>http://docstore.mik.ua/orelly/oracle/prog2/ch06_12.htm</a:t>
            </a:r>
          </a:p>
        </p:txBody>
      </p:sp>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71701" y="3190875"/>
            <a:ext cx="4548412"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59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Attributes</a:t>
            </a:r>
            <a:endParaRPr lang="en-US"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93123667"/>
              </p:ext>
            </p:extLst>
          </p:nvPr>
        </p:nvGraphicFramePr>
        <p:xfrm>
          <a:off x="847724" y="1330325"/>
          <a:ext cx="7953375" cy="4028440"/>
        </p:xfrm>
        <a:graphic>
          <a:graphicData uri="http://schemas.openxmlformats.org/drawingml/2006/table">
            <a:tbl>
              <a:tblPr firstRow="1" bandRow="1">
                <a:tableStyleId>{5C22544A-7EE6-4342-B048-85BDC9FD1C3A}</a:tableStyleId>
              </a:tblPr>
              <a:tblGrid>
                <a:gridCol w="1899754"/>
                <a:gridCol w="6053621"/>
              </a:tblGrid>
              <a:tr h="370840">
                <a:tc>
                  <a:txBody>
                    <a:bodyPr/>
                    <a:lstStyle/>
                    <a:p>
                      <a:r>
                        <a:rPr lang="en-US" dirty="0" smtClean="0"/>
                        <a:t>Attribute</a:t>
                      </a:r>
                      <a:endParaRPr lang="en-US" dirty="0"/>
                    </a:p>
                  </a:txBody>
                  <a:tcPr/>
                </a:tc>
                <a:tc>
                  <a:txBody>
                    <a:bodyPr/>
                    <a:lstStyle/>
                    <a:p>
                      <a:r>
                        <a:rPr lang="en-US" dirty="0" smtClean="0"/>
                        <a:t>Description</a:t>
                      </a:r>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%ROWCOUNT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Returns the number of rows fetched so far. If the cursor is not OPEN, it returns an error. If no FETCH has been done but the cursor is OPEN, it returns 0.</a:t>
                      </a:r>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%FOUND</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Returns TRUE if the last FETCH returned a row and FALSE if not. If the cursor is not OPEN, it returns an error. If no FETCH has been done, it contains NULL.</a:t>
                      </a:r>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%NOTFOUND</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Returns TRUE if the last FETCH did not return any row and FALSE if it did. If cursor is not OPEN, it returns an error. If no FETCH has been done, it contains NULL.</a:t>
                      </a:r>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%ISOPEN</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Returns TRUE if the cursor is open (ready for processing) or FALSE if the cursor is closed.</a:t>
                      </a:r>
                    </a:p>
                    <a:p>
                      <a:r>
                        <a:rPr lang="en-US" sz="1800" b="0" i="0" u="none" strike="noStrike" kern="1200" baseline="0" dirty="0" smtClean="0">
                          <a:solidFill>
                            <a:schemeClr val="dk1"/>
                          </a:solidFill>
                          <a:latin typeface="+mn-lt"/>
                          <a:ea typeface="+mn-ea"/>
                          <a:cs typeface="+mn-cs"/>
                        </a:rPr>
                        <a:t>Before using a cursor, you must open it.</a:t>
                      </a:r>
                      <a:endParaRPr lang="en-US" dirty="0"/>
                    </a:p>
                  </a:txBody>
                  <a:tcPr/>
                </a:tc>
              </a:tr>
            </a:tbl>
          </a:graphicData>
        </a:graphic>
      </p:graphicFrame>
    </p:spTree>
    <p:extLst>
      <p:ext uri="{BB962C8B-B14F-4D97-AF65-F5344CB8AC3E}">
        <p14:creationId xmlns:p14="http://schemas.microsoft.com/office/powerpoint/2010/main" val="169161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D0CFBF6-74AD-E346-BAAD-E031F8204DE9}" type="slidenum">
              <a:rPr lang="en-US" smtClean="0"/>
              <a:pPr/>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07198"/>
            <a:ext cx="7158039" cy="599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97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a:t>
            </a:r>
            <a:endParaRPr lang="en-US"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13</a:t>
            </a:fld>
            <a:endParaRPr lang="en-US"/>
          </a:p>
        </p:txBody>
      </p:sp>
      <p:sp>
        <p:nvSpPr>
          <p:cNvPr id="6" name="Content Placeholder 5"/>
          <p:cNvSpPr txBox="1">
            <a:spLocks noGrp="1"/>
          </p:cNvSpPr>
          <p:nvPr>
            <p:ph idx="1"/>
          </p:nvPr>
        </p:nvSpPr>
        <p:spPr>
          <a:xfrm>
            <a:off x="1771650" y="1524000"/>
            <a:ext cx="7183438" cy="3342453"/>
          </a:xfrm>
          <a:prstGeom prst="rect">
            <a:avLst/>
          </a:prstGeom>
          <a:noFill/>
        </p:spPr>
        <p:txBody>
          <a:bodyPr wrap="square" rtlCol="0">
            <a:spAutoFit/>
          </a:bodyPr>
          <a:lstStyle/>
          <a:p>
            <a:pPr marL="0" indent="0">
              <a:buNone/>
            </a:pPr>
            <a:r>
              <a:rPr lang="en-US" dirty="0" smtClean="0"/>
              <a:t>Working with Cursors:</a:t>
            </a:r>
          </a:p>
          <a:p>
            <a:endParaRPr lang="en-US" dirty="0"/>
          </a:p>
          <a:p>
            <a:pPr marL="0" indent="0">
              <a:buNone/>
            </a:pPr>
            <a:r>
              <a:rPr lang="en-US" dirty="0" smtClean="0">
                <a:hlinkClick r:id="rId2"/>
              </a:rPr>
              <a:t>http</a:t>
            </a:r>
            <a:r>
              <a:rPr lang="en-US" dirty="0">
                <a:hlinkClick r:id="rId2"/>
              </a:rPr>
              <a:t>://</a:t>
            </a:r>
            <a:r>
              <a:rPr lang="en-US" dirty="0" smtClean="0">
                <a:hlinkClick r:id="rId2"/>
              </a:rPr>
              <a:t>www.oracle.com/technetwork/issue-archive/2013/13-mar/o23plsql-1906474.html</a:t>
            </a:r>
            <a:endParaRPr lang="en-US" dirty="0" smtClean="0"/>
          </a:p>
          <a:p>
            <a:pPr marL="0" indent="0">
              <a:buNone/>
            </a:pPr>
            <a:endParaRPr lang="en-US" dirty="0"/>
          </a:p>
        </p:txBody>
      </p:sp>
    </p:spTree>
    <p:extLst>
      <p:ext uri="{BB962C8B-B14F-4D97-AF65-F5344CB8AC3E}">
        <p14:creationId xmlns:p14="http://schemas.microsoft.com/office/powerpoint/2010/main" val="38052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custDataLst>
              <p:tags r:id="rId1"/>
            </p:custDataLst>
          </p:nvPr>
        </p:nvSpPr>
        <p:spPr>
          <a:xfrm>
            <a:off x="1160463" y="1066800"/>
            <a:ext cx="7229475" cy="1143000"/>
          </a:xfrm>
          <a:noFill/>
        </p:spPr>
        <p:txBody>
          <a:bodyPr lIns="90488" tIns="44450" rIns="90488" bIns="44450" anchor="ctr"/>
          <a:lstStyle/>
          <a:p>
            <a:pPr algn="ctr" eaLnBrk="1" hangingPunct="1"/>
            <a:r>
              <a:rPr lang="en-US" dirty="0" smtClean="0">
                <a:latin typeface="Tahoma" charset="0"/>
              </a:rPr>
              <a:t>Cursors</a:t>
            </a:r>
            <a:endParaRPr lang="en-US" sz="4800" dirty="0">
              <a:latin typeface="Tahoma" charset="0"/>
            </a:endParaRPr>
          </a:p>
        </p:txBody>
      </p:sp>
      <p:sp>
        <p:nvSpPr>
          <p:cNvPr id="23555" name="Rectangle 3"/>
          <p:cNvSpPr>
            <a:spLocks noGrp="1" noChangeArrowheads="1"/>
          </p:cNvSpPr>
          <p:nvPr>
            <p:ph type="subTitle" idx="1"/>
            <p:custDataLst>
              <p:tags r:id="rId2"/>
            </p:custDataLst>
          </p:nvPr>
        </p:nvSpPr>
        <p:spPr>
          <a:xfrm>
            <a:off x="457200" y="2838450"/>
            <a:ext cx="8077200" cy="3333750"/>
          </a:xfrm>
          <a:noFill/>
        </p:spPr>
        <p:txBody>
          <a:bodyPr lIns="90488" tIns="44450" rIns="90488" bIns="44450"/>
          <a:lstStyle/>
          <a:p>
            <a:pPr marL="793750" indent="-793750" eaLnBrk="1" hangingPunct="1">
              <a:buFont typeface="Wingdings" charset="0"/>
              <a:buNone/>
            </a:pPr>
            <a:r>
              <a:rPr lang="en-US" sz="4400">
                <a:solidFill>
                  <a:schemeClr val="tx2"/>
                </a:solidFill>
                <a:latin typeface="Tahoma" charset="0"/>
              </a:rPr>
              <a:t>The End</a:t>
            </a:r>
          </a:p>
          <a:p>
            <a:pPr marL="793750" indent="-793750" eaLnBrk="1" hangingPunct="1">
              <a:buFont typeface="Wingdings" charset="0"/>
              <a:buNone/>
            </a:pPr>
            <a:endParaRPr lang="en-US" sz="1800">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a:p>
            <a:pPr marL="793750" indent="-793750" algn="l" eaLnBrk="1" hangingPunct="1">
              <a:buFont typeface="Wingdings" charset="0"/>
              <a:buNone/>
            </a:pPr>
            <a:endParaRPr lang="en-US" sz="1800" b="1" i="1">
              <a:solidFill>
                <a:schemeClr val="tx2"/>
              </a:solidFill>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dirty="0" smtClean="0">
                <a:latin typeface="Tahoma" charset="0"/>
              </a:rPr>
              <a:t>Cursor</a:t>
            </a:r>
            <a:endParaRPr lang="en-US" dirty="0">
              <a:latin typeface="Tahoma" charset="0"/>
            </a:endParaRPr>
          </a:p>
        </p:txBody>
      </p:sp>
      <p:sp>
        <p:nvSpPr>
          <p:cNvPr id="3" name="Content Placeholder 2"/>
          <p:cNvSpPr>
            <a:spLocks noGrp="1"/>
          </p:cNvSpPr>
          <p:nvPr>
            <p:ph idx="1"/>
            <p:custDataLst>
              <p:tags r:id="rId2"/>
            </p:custDataLst>
          </p:nvPr>
        </p:nvSpPr>
        <p:spPr/>
        <p:txBody>
          <a:bodyPr/>
          <a:lstStyle/>
          <a:p>
            <a:pPr>
              <a:buFont typeface="Wingdings" pitchFamily="2" charset="2"/>
              <a:buChar char="n"/>
              <a:defRPr/>
            </a:pPr>
            <a:r>
              <a:rPr lang="en-US" dirty="0" smtClean="0">
                <a:ea typeface="+mn-ea"/>
              </a:rPr>
              <a:t>Special construct in PL/SQL</a:t>
            </a:r>
          </a:p>
          <a:p>
            <a:pPr>
              <a:buFont typeface="Wingdings" pitchFamily="2" charset="2"/>
              <a:buChar char="n"/>
              <a:defRPr/>
            </a:pPr>
            <a:r>
              <a:rPr lang="en-US" dirty="0" smtClean="0">
                <a:ea typeface="+mn-ea"/>
              </a:rPr>
              <a:t>Holds data returned by SQL query</a:t>
            </a:r>
          </a:p>
          <a:p>
            <a:pPr>
              <a:buFont typeface="Wingdings" pitchFamily="2" charset="2"/>
              <a:buChar char="n"/>
              <a:defRPr/>
            </a:pPr>
            <a:r>
              <a:rPr lang="en-US" dirty="0" smtClean="0">
                <a:ea typeface="+mn-ea"/>
              </a:rPr>
              <a:t>Held in </a:t>
            </a:r>
            <a:r>
              <a:rPr lang="en-US" dirty="0" smtClean="0"/>
              <a:t>reserved </a:t>
            </a:r>
            <a:r>
              <a:rPr lang="en-US" dirty="0"/>
              <a:t>area of memory </a:t>
            </a:r>
          </a:p>
          <a:p>
            <a:pPr>
              <a:buFont typeface="Wingdings" pitchFamily="2" charset="2"/>
              <a:buChar char="n"/>
              <a:defRPr/>
            </a:pPr>
            <a:r>
              <a:rPr lang="en-US" dirty="0">
                <a:ea typeface="+mn-ea"/>
              </a:rPr>
              <a:t>o</a:t>
            </a:r>
            <a:r>
              <a:rPr lang="en-US" dirty="0" smtClean="0">
                <a:ea typeface="+mn-ea"/>
              </a:rPr>
              <a:t>n DBMS server (not client)</a:t>
            </a:r>
            <a:endParaRPr lang="en-US" dirty="0" smtClean="0"/>
          </a:p>
        </p:txBody>
      </p:sp>
      <p:sp>
        <p:nvSpPr>
          <p:cNvPr id="5" name="Slide Number Placeholder 4"/>
          <p:cNvSpPr>
            <a:spLocks noGrp="1"/>
          </p:cNvSpPr>
          <p:nvPr>
            <p:ph type="sldNum" sz="quarter" idx="12"/>
            <p:custDataLst>
              <p:tags r:id="rId3"/>
            </p:custDataLst>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8E08506-B63E-A043-99F6-647FBCDD5EA7}" type="slidenum">
              <a:rPr lang="en-US" sz="1400">
                <a:latin typeface="Tahoma" charset="0"/>
              </a:rPr>
              <a:pPr/>
              <a:t>2</a:t>
            </a:fld>
            <a:endParaRPr lang="en-US" sz="1400">
              <a:latin typeface="Tahom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 Explicit Cursors</a:t>
            </a:r>
            <a:endParaRPr lang="en-US" dirty="0"/>
          </a:p>
        </p:txBody>
      </p:sp>
      <p:sp>
        <p:nvSpPr>
          <p:cNvPr id="3" name="Content Placeholder 2"/>
          <p:cNvSpPr>
            <a:spLocks noGrp="1"/>
          </p:cNvSpPr>
          <p:nvPr>
            <p:ph idx="1"/>
          </p:nvPr>
        </p:nvSpPr>
        <p:spPr>
          <a:xfrm>
            <a:off x="742950" y="1524000"/>
            <a:ext cx="7886701" cy="2162175"/>
          </a:xfrm>
        </p:spPr>
        <p:txBody>
          <a:bodyPr/>
          <a:lstStyle/>
          <a:p>
            <a:pPr>
              <a:buFont typeface="Wingdings" pitchFamily="2" charset="2"/>
              <a:buChar char="n"/>
              <a:defRPr/>
            </a:pPr>
            <a:r>
              <a:rPr lang="en-US" b="1" dirty="0" smtClean="0"/>
              <a:t>implicit</a:t>
            </a:r>
            <a:r>
              <a:rPr lang="en-US" dirty="0" smtClean="0"/>
              <a:t> cursor</a:t>
            </a:r>
          </a:p>
          <a:p>
            <a:pPr lvl="1">
              <a:buFont typeface="Wingdings" pitchFamily="2" charset="2"/>
              <a:buChar char="n"/>
              <a:defRPr/>
            </a:pPr>
            <a:r>
              <a:rPr lang="en-US" dirty="0" smtClean="0"/>
              <a:t>created by Oracle on query execute</a:t>
            </a:r>
          </a:p>
          <a:p>
            <a:pPr lvl="1">
              <a:buFont typeface="Wingdings" pitchFamily="2" charset="2"/>
              <a:buChar char="n"/>
              <a:defRPr/>
            </a:pPr>
            <a:r>
              <a:rPr lang="en-US" dirty="0" smtClean="0"/>
              <a:t>1 row only; </a:t>
            </a:r>
          </a:p>
          <a:p>
            <a:pPr lvl="1">
              <a:buFont typeface="Wingdings" pitchFamily="2" charset="2"/>
              <a:buChar char="n"/>
              <a:defRPr/>
            </a:pPr>
            <a:r>
              <a:rPr lang="en-US" dirty="0" smtClean="0"/>
              <a:t>If 2 rows returned, TOO_MANY_ROWS </a:t>
            </a:r>
            <a:r>
              <a:rPr lang="en-US" dirty="0"/>
              <a:t>exception</a:t>
            </a:r>
            <a:endParaRPr lang="en-US" dirty="0" smtClean="0"/>
          </a:p>
          <a:p>
            <a:pPr>
              <a:buFont typeface="Wingdings" pitchFamily="2" charset="2"/>
              <a:buChar char="n"/>
              <a:defRPr/>
            </a:pPr>
            <a:r>
              <a:rPr lang="en-US" b="1" dirty="0" smtClean="0"/>
              <a:t>explicit</a:t>
            </a:r>
            <a:r>
              <a:rPr lang="en-US" dirty="0" smtClean="0"/>
              <a:t> cursor</a:t>
            </a:r>
          </a:p>
          <a:p>
            <a:pPr lvl="1">
              <a:buFont typeface="Wingdings" pitchFamily="2" charset="2"/>
              <a:buChar char="n"/>
              <a:defRPr/>
            </a:pPr>
            <a:r>
              <a:rPr lang="en-US" dirty="0" smtClean="0"/>
              <a:t>we create, more control</a:t>
            </a:r>
          </a:p>
          <a:p>
            <a:pPr lvl="1">
              <a:buFont typeface="Wingdings" pitchFamily="2" charset="2"/>
              <a:buChar char="n"/>
              <a:defRPr/>
            </a:pPr>
            <a:r>
              <a:rPr lang="en-US" dirty="0" smtClean="0"/>
              <a:t>reusable, more efficient</a:t>
            </a:r>
          </a:p>
          <a:p>
            <a:pPr lvl="1">
              <a:buFont typeface="Wingdings" pitchFamily="2" charset="2"/>
              <a:buChar char="n"/>
              <a:defRPr/>
            </a:pPr>
            <a:r>
              <a:rPr lang="en-US" dirty="0"/>
              <a:t>m</a:t>
            </a:r>
            <a:r>
              <a:rPr lang="en-US" dirty="0" smtClean="0"/>
              <a:t>ultiple rows</a:t>
            </a:r>
          </a:p>
          <a:p>
            <a:pPr marL="0" indent="0">
              <a:buNone/>
            </a:pPr>
            <a:r>
              <a:rPr lang="en-US" dirty="0"/>
              <a:t/>
            </a:r>
            <a:br>
              <a:rPr lang="en-US" dirty="0"/>
            </a:br>
            <a:r>
              <a:rPr lang="en-US" dirty="0"/>
              <a:t>  </a:t>
            </a:r>
            <a:endParaRPr lang="en-US" dirty="0" smtClean="0"/>
          </a:p>
          <a:p>
            <a:pPr marL="0" indent="0">
              <a:buNone/>
              <a:defRPr/>
            </a:pPr>
            <a:endParaRPr lang="en-US"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3</a:t>
            </a:fld>
            <a:endParaRPr lang="en-US"/>
          </a:p>
        </p:txBody>
      </p:sp>
    </p:spTree>
    <p:extLst>
      <p:ext uri="{BB962C8B-B14F-4D97-AF65-F5344CB8AC3E}">
        <p14:creationId xmlns:p14="http://schemas.microsoft.com/office/powerpoint/2010/main" val="18693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Cursor Example</a:t>
            </a:r>
            <a:endParaRPr lang="en-US" dirty="0"/>
          </a:p>
        </p:txBody>
      </p:sp>
      <p:sp>
        <p:nvSpPr>
          <p:cNvPr id="3" name="Content Placeholder 2"/>
          <p:cNvSpPr>
            <a:spLocks noGrp="1"/>
          </p:cNvSpPr>
          <p:nvPr>
            <p:ph idx="1"/>
          </p:nvPr>
        </p:nvSpPr>
        <p:spPr>
          <a:xfrm>
            <a:off x="847725" y="1809750"/>
            <a:ext cx="8107363" cy="3743325"/>
          </a:xfrm>
        </p:spPr>
        <p:txBody>
          <a:bodyPr/>
          <a:lstStyle/>
          <a:p>
            <a:pPr marL="0" indent="0">
              <a:buNone/>
              <a:defRPr/>
            </a:pPr>
            <a:endParaRPr lang="en-US" sz="2000" dirty="0"/>
          </a:p>
          <a:p>
            <a:pPr marL="0" indent="0">
              <a:buNone/>
            </a:pPr>
            <a:r>
              <a:rPr lang="en-US" sz="2400" dirty="0"/>
              <a:t>BEGIN </a:t>
            </a:r>
            <a:endParaRPr lang="en-US" sz="2400" dirty="0" smtClean="0"/>
          </a:p>
          <a:p>
            <a:pPr marL="0" indent="0">
              <a:buNone/>
            </a:pPr>
            <a:r>
              <a:rPr lang="en-US" sz="2400" dirty="0"/>
              <a:t>	</a:t>
            </a:r>
            <a:r>
              <a:rPr lang="en-US" sz="2400" dirty="0" smtClean="0"/>
              <a:t>SELECT col1, col2, </a:t>
            </a:r>
          </a:p>
          <a:p>
            <a:pPr marL="0" indent="0">
              <a:buNone/>
            </a:pPr>
            <a:r>
              <a:rPr lang="en-US" sz="2400" dirty="0"/>
              <a:t>	</a:t>
            </a:r>
            <a:r>
              <a:rPr lang="en-US" sz="2400" dirty="0" smtClean="0"/>
              <a:t>INTO var1, var2</a:t>
            </a:r>
          </a:p>
          <a:p>
            <a:pPr marL="0" indent="0">
              <a:buNone/>
            </a:pPr>
            <a:r>
              <a:rPr lang="en-US" sz="2400" dirty="0"/>
              <a:t>	</a:t>
            </a:r>
            <a:r>
              <a:rPr lang="en-US" sz="2400" dirty="0" smtClean="0"/>
              <a:t>FROM </a:t>
            </a:r>
            <a:r>
              <a:rPr lang="en-US" sz="2400" dirty="0"/>
              <a:t>table </a:t>
            </a:r>
            <a:r>
              <a:rPr lang="en-US" sz="2400" dirty="0" smtClean="0"/>
              <a:t>WHERE condition</a:t>
            </a:r>
            <a:r>
              <a:rPr lang="en-US" sz="2400" dirty="0"/>
              <a:t>; </a:t>
            </a:r>
            <a:endParaRPr lang="en-US" sz="2400" dirty="0" smtClean="0"/>
          </a:p>
          <a:p>
            <a:pPr marL="0" indent="0">
              <a:buNone/>
            </a:pPr>
            <a:r>
              <a:rPr lang="en-US" sz="2400" dirty="0" smtClean="0"/>
              <a:t>END</a:t>
            </a:r>
            <a:r>
              <a:rPr lang="en-US" sz="2400" dirty="0"/>
              <a:t>;</a:t>
            </a:r>
            <a:r>
              <a:rPr lang="en-US" dirty="0"/>
              <a:t/>
            </a:r>
            <a:br>
              <a:rPr lang="en-US" dirty="0"/>
            </a:br>
            <a:r>
              <a:rPr lang="en-US" dirty="0"/>
              <a:t>  </a:t>
            </a:r>
            <a:endParaRPr lang="en-US" dirty="0" smtClean="0"/>
          </a:p>
          <a:p>
            <a:pPr marL="0" indent="0">
              <a:buNone/>
              <a:defRPr/>
            </a:pPr>
            <a:r>
              <a:rPr lang="en-US" i="1" dirty="0" smtClean="0"/>
              <a:t> No way to handle multiple rows.</a:t>
            </a:r>
            <a:endParaRPr lang="en-US" i="1"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4</a:t>
            </a:fld>
            <a:endParaRPr lang="en-US"/>
          </a:p>
        </p:txBody>
      </p:sp>
    </p:spTree>
    <p:extLst>
      <p:ext uri="{BB962C8B-B14F-4D97-AF65-F5344CB8AC3E}">
        <p14:creationId xmlns:p14="http://schemas.microsoft.com/office/powerpoint/2010/main" val="33797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Cursor Example</a:t>
            </a:r>
            <a:endParaRPr lang="en-US" dirty="0"/>
          </a:p>
        </p:txBody>
      </p:sp>
      <p:sp>
        <p:nvSpPr>
          <p:cNvPr id="3" name="Content Placeholder 2"/>
          <p:cNvSpPr>
            <a:spLocks noGrp="1"/>
          </p:cNvSpPr>
          <p:nvPr>
            <p:ph idx="1"/>
          </p:nvPr>
        </p:nvSpPr>
        <p:spPr>
          <a:xfrm>
            <a:off x="847725" y="1809750"/>
            <a:ext cx="8107363" cy="2162175"/>
          </a:xfrm>
        </p:spPr>
        <p:txBody>
          <a:bodyPr/>
          <a:lstStyle/>
          <a:p>
            <a:pPr marL="0" indent="0">
              <a:buNone/>
            </a:pPr>
            <a:r>
              <a:rPr lang="en-US" sz="2400" dirty="0" smtClean="0"/>
              <a:t>DECLARE </a:t>
            </a:r>
          </a:p>
          <a:p>
            <a:pPr marL="0" indent="0">
              <a:buNone/>
            </a:pPr>
            <a:r>
              <a:rPr lang="en-US" sz="2400" dirty="0"/>
              <a:t>	</a:t>
            </a:r>
            <a:r>
              <a:rPr lang="en-US" sz="2400" dirty="0" smtClean="0"/>
              <a:t>CURSOR cur IS </a:t>
            </a:r>
          </a:p>
          <a:p>
            <a:pPr marL="0" indent="0">
              <a:buNone/>
            </a:pPr>
            <a:r>
              <a:rPr lang="en-US" sz="2400" dirty="0"/>
              <a:t>	</a:t>
            </a:r>
            <a:r>
              <a:rPr lang="en-US" sz="2400" dirty="0" smtClean="0"/>
              <a:t>	SELECT col1, col2 </a:t>
            </a:r>
          </a:p>
          <a:p>
            <a:pPr marL="0" indent="0">
              <a:buNone/>
            </a:pPr>
            <a:r>
              <a:rPr lang="en-US" sz="2400" dirty="0"/>
              <a:t>	</a:t>
            </a:r>
            <a:r>
              <a:rPr lang="en-US" sz="2400" dirty="0" smtClean="0"/>
              <a:t>	FROM </a:t>
            </a:r>
            <a:r>
              <a:rPr lang="en-US" sz="2400" dirty="0"/>
              <a:t>table WHERE </a:t>
            </a:r>
            <a:r>
              <a:rPr lang="en-US" sz="2400" dirty="0" smtClean="0"/>
              <a:t>condition; </a:t>
            </a:r>
          </a:p>
          <a:p>
            <a:pPr marL="0" indent="0">
              <a:buNone/>
            </a:pPr>
            <a:r>
              <a:rPr lang="en-US" sz="2400" dirty="0" smtClean="0"/>
              <a:t>BEGIN </a:t>
            </a:r>
          </a:p>
          <a:p>
            <a:pPr marL="0" indent="0">
              <a:buNone/>
            </a:pPr>
            <a:r>
              <a:rPr lang="en-US" sz="2400" dirty="0"/>
              <a:t>	</a:t>
            </a:r>
            <a:r>
              <a:rPr lang="en-US" sz="2400" dirty="0" smtClean="0"/>
              <a:t>OPEN </a:t>
            </a:r>
            <a:r>
              <a:rPr lang="en-US" sz="2400" dirty="0"/>
              <a:t>cur; </a:t>
            </a:r>
            <a:endParaRPr lang="en-US" sz="2400" dirty="0" smtClean="0"/>
          </a:p>
          <a:p>
            <a:pPr marL="0" indent="0">
              <a:buNone/>
            </a:pPr>
            <a:r>
              <a:rPr lang="en-US" sz="2400" dirty="0"/>
              <a:t>	</a:t>
            </a:r>
            <a:r>
              <a:rPr lang="en-US" sz="2400" dirty="0" smtClean="0"/>
              <a:t>	FETCH </a:t>
            </a:r>
            <a:r>
              <a:rPr lang="en-US" sz="2400" dirty="0"/>
              <a:t>cur INTO </a:t>
            </a:r>
            <a:r>
              <a:rPr lang="en-US" sz="2400" dirty="0" smtClean="0"/>
              <a:t>var1, var2; </a:t>
            </a:r>
          </a:p>
          <a:p>
            <a:pPr marL="0" indent="0">
              <a:buNone/>
            </a:pPr>
            <a:r>
              <a:rPr lang="en-US" sz="2400" dirty="0"/>
              <a:t>	</a:t>
            </a:r>
            <a:r>
              <a:rPr lang="en-US" sz="2400" dirty="0" smtClean="0"/>
              <a:t>CLOSE </a:t>
            </a:r>
            <a:r>
              <a:rPr lang="en-US" sz="2400" dirty="0"/>
              <a:t>cur; </a:t>
            </a:r>
            <a:endParaRPr lang="en-US" sz="2400" dirty="0" smtClean="0"/>
          </a:p>
          <a:p>
            <a:pPr marL="0" indent="0">
              <a:buNone/>
            </a:pPr>
            <a:r>
              <a:rPr lang="en-US" sz="2400" dirty="0" smtClean="0"/>
              <a:t>END;</a:t>
            </a:r>
            <a:r>
              <a:rPr lang="en-US" dirty="0"/>
              <a:t/>
            </a:r>
            <a:br>
              <a:rPr lang="en-US" dirty="0"/>
            </a:br>
            <a:r>
              <a:rPr lang="en-US" dirty="0"/>
              <a:t>  </a:t>
            </a:r>
            <a:endParaRPr lang="en-US" dirty="0" smtClean="0"/>
          </a:p>
          <a:p>
            <a:pPr marL="0" indent="0">
              <a:buNone/>
              <a:defRPr/>
            </a:pPr>
            <a:endParaRPr lang="en-US" dirty="0"/>
          </a:p>
        </p:txBody>
      </p:sp>
      <p:sp>
        <p:nvSpPr>
          <p:cNvPr id="5" name="Slide Number Placeholder 4"/>
          <p:cNvSpPr>
            <a:spLocks noGrp="1"/>
          </p:cNvSpPr>
          <p:nvPr>
            <p:ph type="sldNum" sz="quarter" idx="12"/>
          </p:nvPr>
        </p:nvSpPr>
        <p:spPr/>
        <p:txBody>
          <a:bodyPr/>
          <a:lstStyle/>
          <a:p>
            <a:fld id="{4D0CFBF6-74AD-E346-BAAD-E031F8204DE9}" type="slidenum">
              <a:rPr lang="en-US" smtClean="0"/>
              <a:pPr/>
              <a:t>5</a:t>
            </a:fld>
            <a:endParaRPr lang="en-US"/>
          </a:p>
        </p:txBody>
      </p:sp>
    </p:spTree>
    <p:extLst>
      <p:ext uri="{BB962C8B-B14F-4D97-AF65-F5344CB8AC3E}">
        <p14:creationId xmlns:p14="http://schemas.microsoft.com/office/powerpoint/2010/main" val="299637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dirty="0" smtClean="0">
                <a:latin typeface="Tahoma" charset="0"/>
              </a:rPr>
              <a:t>Declaration</a:t>
            </a:r>
            <a:endParaRPr lang="en-US" dirty="0">
              <a:latin typeface="Tahoma" charset="0"/>
            </a:endParaRPr>
          </a:p>
        </p:txBody>
      </p:sp>
      <p:sp>
        <p:nvSpPr>
          <p:cNvPr id="18435" name="Content Placeholder 2"/>
          <p:cNvSpPr>
            <a:spLocks noGrp="1"/>
          </p:cNvSpPr>
          <p:nvPr>
            <p:ph idx="1"/>
            <p:custDataLst>
              <p:tags r:id="rId2"/>
            </p:custDataLst>
          </p:nvPr>
        </p:nvSpPr>
        <p:spPr>
          <a:xfrm>
            <a:off x="711200" y="3038474"/>
            <a:ext cx="7772400" cy="990601"/>
          </a:xfrm>
        </p:spPr>
        <p:txBody>
          <a:bodyPr/>
          <a:lstStyle/>
          <a:p>
            <a:pPr marL="0" indent="0">
              <a:buNone/>
            </a:pPr>
            <a:r>
              <a:rPr lang="en-US" dirty="0"/>
              <a:t>CURSOR </a:t>
            </a:r>
            <a:r>
              <a:rPr lang="en-US" i="1" dirty="0" err="1" smtClean="0"/>
              <a:t>cname</a:t>
            </a:r>
            <a:r>
              <a:rPr lang="en-US" i="1" dirty="0" smtClean="0"/>
              <a:t> </a:t>
            </a:r>
            <a:r>
              <a:rPr lang="en-US" dirty="0" smtClean="0"/>
              <a:t>IS </a:t>
            </a:r>
            <a:r>
              <a:rPr lang="en-US" i="1" dirty="0"/>
              <a:t>select-query</a:t>
            </a:r>
            <a:r>
              <a:rPr lang="en-US" dirty="0"/>
              <a:t>;</a:t>
            </a:r>
            <a:endParaRPr lang="en-US" dirty="0">
              <a:latin typeface="Tahoma" charset="0"/>
            </a:endParaRPr>
          </a:p>
        </p:txBody>
      </p:sp>
      <p:sp>
        <p:nvSpPr>
          <p:cNvPr id="5" name="Slide Number Placeholder 4"/>
          <p:cNvSpPr>
            <a:spLocks noGrp="1"/>
          </p:cNvSpPr>
          <p:nvPr>
            <p:ph type="sldNum" sz="quarter" idx="12"/>
            <p:custDataLst>
              <p:tags r:id="rId3"/>
            </p:custDataLst>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517CC20-C26C-054D-8854-77B506C0E2E8}" type="slidenum">
              <a:rPr lang="en-US" sz="1400">
                <a:latin typeface="Tahoma" charset="0"/>
              </a:rPr>
              <a:pPr/>
              <a:t>6</a:t>
            </a:fld>
            <a:endParaRPr lang="en-US" sz="1400">
              <a:latin typeface="Tahom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dirty="0" smtClean="0">
                <a:latin typeface="Tahoma" charset="0"/>
              </a:rPr>
              <a:t>Open</a:t>
            </a:r>
            <a:endParaRPr lang="en-US" dirty="0">
              <a:latin typeface="Tahoma" charset="0"/>
            </a:endParaRPr>
          </a:p>
        </p:txBody>
      </p:sp>
      <p:sp>
        <p:nvSpPr>
          <p:cNvPr id="18435" name="Content Placeholder 2"/>
          <p:cNvSpPr>
            <a:spLocks noGrp="1"/>
          </p:cNvSpPr>
          <p:nvPr>
            <p:ph idx="1"/>
            <p:custDataLst>
              <p:tags r:id="rId2"/>
            </p:custDataLst>
          </p:nvPr>
        </p:nvSpPr>
        <p:spPr>
          <a:xfrm>
            <a:off x="1139825" y="1538288"/>
            <a:ext cx="7772400" cy="4608512"/>
          </a:xfrm>
        </p:spPr>
        <p:txBody>
          <a:bodyPr/>
          <a:lstStyle/>
          <a:p>
            <a:r>
              <a:rPr lang="en-US" dirty="0" smtClean="0"/>
              <a:t>Executes </a:t>
            </a:r>
            <a:r>
              <a:rPr lang="en-US" dirty="0"/>
              <a:t>the SQL </a:t>
            </a:r>
            <a:r>
              <a:rPr lang="en-US" dirty="0" smtClean="0"/>
              <a:t>command</a:t>
            </a:r>
          </a:p>
          <a:p>
            <a:r>
              <a:rPr lang="en-US" dirty="0" smtClean="0"/>
              <a:t>populates </a:t>
            </a:r>
            <a:r>
              <a:rPr lang="en-US" dirty="0"/>
              <a:t>the cursor with </a:t>
            </a:r>
            <a:r>
              <a:rPr lang="en-US" dirty="0" smtClean="0"/>
              <a:t>data</a:t>
            </a:r>
          </a:p>
          <a:p>
            <a:r>
              <a:rPr lang="en-US" dirty="0" smtClean="0"/>
              <a:t>opens the cursor </a:t>
            </a:r>
            <a:r>
              <a:rPr lang="en-US" dirty="0"/>
              <a:t>for </a:t>
            </a:r>
            <a:r>
              <a:rPr lang="en-US" dirty="0" smtClean="0"/>
              <a:t>processing</a:t>
            </a:r>
          </a:p>
          <a:p>
            <a:r>
              <a:rPr lang="en-US" dirty="0" smtClean="0"/>
              <a:t>Before </a:t>
            </a:r>
            <a:r>
              <a:rPr lang="en-US" dirty="0"/>
              <a:t>you can use a cursor, you need </a:t>
            </a:r>
            <a:r>
              <a:rPr lang="en-US" dirty="0" smtClean="0"/>
              <a:t>to open </a:t>
            </a:r>
            <a:r>
              <a:rPr lang="en-US" dirty="0"/>
              <a:t>it. </a:t>
            </a:r>
            <a:endParaRPr lang="en-US" dirty="0" smtClean="0"/>
          </a:p>
          <a:p>
            <a:pPr marL="0" indent="0">
              <a:buNone/>
            </a:pPr>
            <a:endParaRPr lang="en-US" dirty="0"/>
          </a:p>
          <a:p>
            <a:pPr marL="0" indent="0">
              <a:buNone/>
            </a:pPr>
            <a:r>
              <a:rPr lang="en-US" dirty="0"/>
              <a:t>OPEN </a:t>
            </a:r>
            <a:r>
              <a:rPr lang="en-US" i="1" dirty="0" err="1" smtClean="0"/>
              <a:t>cname</a:t>
            </a:r>
            <a:r>
              <a:rPr lang="en-US" i="1" dirty="0" smtClean="0"/>
              <a:t>;</a:t>
            </a:r>
            <a:endParaRPr lang="en-US" i="1" dirty="0"/>
          </a:p>
        </p:txBody>
      </p:sp>
      <p:sp>
        <p:nvSpPr>
          <p:cNvPr id="5" name="Slide Number Placeholder 4"/>
          <p:cNvSpPr>
            <a:spLocks noGrp="1"/>
          </p:cNvSpPr>
          <p:nvPr>
            <p:ph type="sldNum" sz="quarter" idx="12"/>
            <p:custDataLst>
              <p:tags r:id="rId3"/>
            </p:custDataLst>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517CC20-C26C-054D-8854-77B506C0E2E8}" type="slidenum">
              <a:rPr lang="en-US" sz="1400">
                <a:latin typeface="Tahoma" charset="0"/>
              </a:rPr>
              <a:pPr/>
              <a:t>7</a:t>
            </a:fld>
            <a:endParaRPr lang="en-US" sz="1400">
              <a:latin typeface="Tahoma" charset="0"/>
            </a:endParaRPr>
          </a:p>
        </p:txBody>
      </p:sp>
    </p:spTree>
    <p:extLst>
      <p:ext uri="{BB962C8B-B14F-4D97-AF65-F5344CB8AC3E}">
        <p14:creationId xmlns:p14="http://schemas.microsoft.com/office/powerpoint/2010/main" val="368923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dirty="0" smtClean="0">
                <a:latin typeface="Tahoma" charset="0"/>
              </a:rPr>
              <a:t>Fetch</a:t>
            </a:r>
            <a:endParaRPr lang="en-US" dirty="0">
              <a:latin typeface="Tahoma" charset="0"/>
            </a:endParaRPr>
          </a:p>
        </p:txBody>
      </p:sp>
      <p:sp>
        <p:nvSpPr>
          <p:cNvPr id="18435" name="Content Placeholder 2"/>
          <p:cNvSpPr>
            <a:spLocks noGrp="1"/>
          </p:cNvSpPr>
          <p:nvPr>
            <p:ph idx="1"/>
            <p:custDataLst>
              <p:tags r:id="rId2"/>
            </p:custDataLst>
          </p:nvPr>
        </p:nvSpPr>
        <p:spPr>
          <a:xfrm>
            <a:off x="1139825" y="1538288"/>
            <a:ext cx="7772400" cy="4608512"/>
          </a:xfrm>
        </p:spPr>
        <p:txBody>
          <a:bodyPr/>
          <a:lstStyle/>
          <a:p>
            <a:r>
              <a:rPr lang="en-US" dirty="0" smtClean="0"/>
              <a:t>retrieves </a:t>
            </a:r>
            <a:r>
              <a:rPr lang="en-US" dirty="0"/>
              <a:t>data from the cursor </a:t>
            </a:r>
            <a:endParaRPr lang="en-US" dirty="0" smtClean="0"/>
          </a:p>
          <a:p>
            <a:r>
              <a:rPr lang="en-US" dirty="0" smtClean="0"/>
              <a:t>copies </a:t>
            </a:r>
            <a:r>
              <a:rPr lang="en-US" dirty="0"/>
              <a:t>it to </a:t>
            </a:r>
            <a:r>
              <a:rPr lang="en-US" dirty="0" smtClean="0"/>
              <a:t>PL/SQL </a:t>
            </a:r>
            <a:r>
              <a:rPr lang="en-US" dirty="0"/>
              <a:t>variables for </a:t>
            </a:r>
            <a:r>
              <a:rPr lang="en-US" dirty="0" smtClean="0"/>
              <a:t>processing</a:t>
            </a:r>
            <a:endParaRPr lang="en-US" dirty="0"/>
          </a:p>
          <a:p>
            <a:endParaRPr lang="en-US" dirty="0"/>
          </a:p>
          <a:p>
            <a:pPr marL="0" indent="0">
              <a:buNone/>
            </a:pPr>
            <a:r>
              <a:rPr lang="en-US" dirty="0"/>
              <a:t>FETCH </a:t>
            </a:r>
            <a:r>
              <a:rPr lang="en-US" i="1" dirty="0" err="1" smtClean="0"/>
              <a:t>cname</a:t>
            </a:r>
            <a:r>
              <a:rPr lang="en-US" dirty="0" smtClean="0"/>
              <a:t> INTO </a:t>
            </a:r>
            <a:r>
              <a:rPr lang="en-US" i="1" dirty="0" smtClean="0"/>
              <a:t>v1</a:t>
            </a:r>
            <a:endParaRPr lang="en-US" dirty="0" smtClean="0"/>
          </a:p>
          <a:p>
            <a:pPr marL="0" indent="0">
              <a:buNone/>
            </a:pPr>
            <a:endParaRPr lang="en-US" dirty="0"/>
          </a:p>
          <a:p>
            <a:pPr marL="0" indent="0">
              <a:buNone/>
            </a:pPr>
            <a:r>
              <a:rPr lang="en-US" dirty="0"/>
              <a:t>FETCH </a:t>
            </a:r>
            <a:r>
              <a:rPr lang="en-US" i="1" dirty="0" err="1"/>
              <a:t>cname</a:t>
            </a:r>
            <a:r>
              <a:rPr lang="en-US" dirty="0"/>
              <a:t> INTO </a:t>
            </a:r>
            <a:r>
              <a:rPr lang="en-US" i="1" dirty="0" smtClean="0"/>
              <a:t>v1, v2</a:t>
            </a:r>
            <a:endParaRPr lang="en-US" dirty="0"/>
          </a:p>
          <a:p>
            <a:pPr marL="0" indent="0">
              <a:buNone/>
            </a:pPr>
            <a:endParaRPr lang="en-US" dirty="0" smtClean="0"/>
          </a:p>
          <a:p>
            <a:pPr marL="0" indent="0">
              <a:buNone/>
            </a:pPr>
            <a:endParaRPr lang="en-US" dirty="0"/>
          </a:p>
        </p:txBody>
      </p:sp>
      <p:sp>
        <p:nvSpPr>
          <p:cNvPr id="5" name="Slide Number Placeholder 4"/>
          <p:cNvSpPr>
            <a:spLocks noGrp="1"/>
          </p:cNvSpPr>
          <p:nvPr>
            <p:ph type="sldNum" sz="quarter" idx="12"/>
            <p:custDataLst>
              <p:tags r:id="rId3"/>
            </p:custDataLst>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517CC20-C26C-054D-8854-77B506C0E2E8}" type="slidenum">
              <a:rPr lang="en-US" sz="1400">
                <a:latin typeface="Tahoma" charset="0"/>
              </a:rPr>
              <a:pPr/>
              <a:t>8</a:t>
            </a:fld>
            <a:endParaRPr lang="en-US" sz="1400">
              <a:latin typeface="Tahoma" charset="0"/>
            </a:endParaRPr>
          </a:p>
        </p:txBody>
      </p:sp>
    </p:spTree>
    <p:extLst>
      <p:ext uri="{BB962C8B-B14F-4D97-AF65-F5344CB8AC3E}">
        <p14:creationId xmlns:p14="http://schemas.microsoft.com/office/powerpoint/2010/main" val="427290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dirty="0" smtClean="0">
                <a:latin typeface="Tahoma" charset="0"/>
              </a:rPr>
              <a:t>More about Fetch</a:t>
            </a:r>
            <a:endParaRPr lang="en-US" dirty="0">
              <a:latin typeface="Tahoma" charset="0"/>
            </a:endParaRPr>
          </a:p>
        </p:txBody>
      </p:sp>
      <p:sp>
        <p:nvSpPr>
          <p:cNvPr id="18435" name="Content Placeholder 2"/>
          <p:cNvSpPr>
            <a:spLocks noGrp="1"/>
          </p:cNvSpPr>
          <p:nvPr>
            <p:ph idx="1"/>
            <p:custDataLst>
              <p:tags r:id="rId2"/>
            </p:custDataLst>
          </p:nvPr>
        </p:nvSpPr>
        <p:spPr>
          <a:xfrm>
            <a:off x="1139825" y="1538288"/>
            <a:ext cx="7772400" cy="4608512"/>
          </a:xfrm>
        </p:spPr>
        <p:txBody>
          <a:bodyPr/>
          <a:lstStyle/>
          <a:p>
            <a:pPr marL="0" indent="0">
              <a:buNone/>
            </a:pPr>
            <a:r>
              <a:rPr lang="en-US" sz="2000" dirty="0" smtClean="0"/>
              <a:t>PL/SQL </a:t>
            </a:r>
            <a:r>
              <a:rPr lang="en-US" sz="2000" dirty="0"/>
              <a:t>variables used to hold the data must be declared in the DECLARE section and </a:t>
            </a:r>
            <a:r>
              <a:rPr lang="en-US" sz="2000" dirty="0" smtClean="0"/>
              <a:t>must:</a:t>
            </a:r>
            <a:endParaRPr lang="en-US" sz="2000" dirty="0"/>
          </a:p>
          <a:p>
            <a:r>
              <a:rPr lang="en-US" sz="2000" dirty="0"/>
              <a:t>have data types compatible with the columns retrieved by the SQL command. If the cursors </a:t>
            </a:r>
            <a:r>
              <a:rPr lang="en-US" sz="2000" dirty="0" smtClean="0"/>
              <a:t>SQL statement </a:t>
            </a:r>
            <a:r>
              <a:rPr lang="en-US" sz="2000" dirty="0"/>
              <a:t>returns five columns, there must be five PL/SQL variables to receive the data from </a:t>
            </a:r>
            <a:r>
              <a:rPr lang="en-US" sz="2000" dirty="0" smtClean="0"/>
              <a:t>the cursor</a:t>
            </a:r>
            <a:r>
              <a:rPr lang="en-US" sz="2000" dirty="0"/>
              <a:t>.</a:t>
            </a:r>
          </a:p>
          <a:p>
            <a:pPr marL="0" indent="0">
              <a:buNone/>
            </a:pPr>
            <a:r>
              <a:rPr lang="en-US" sz="2000" dirty="0"/>
              <a:t>This type of processing resembles the one-record-at-a-time processing used in previous </a:t>
            </a:r>
            <a:r>
              <a:rPr lang="en-US" sz="2000" dirty="0" smtClean="0"/>
              <a:t>database models</a:t>
            </a:r>
            <a:r>
              <a:rPr lang="en-US" sz="2000" dirty="0"/>
              <a:t>. </a:t>
            </a:r>
            <a:endParaRPr lang="en-US" sz="2000" dirty="0" smtClean="0"/>
          </a:p>
          <a:p>
            <a:r>
              <a:rPr lang="en-US" sz="2000" dirty="0" smtClean="0"/>
              <a:t>The </a:t>
            </a:r>
            <a:r>
              <a:rPr lang="en-US" sz="2000" dirty="0"/>
              <a:t>first time you fetch a row from the cursor, the first row of data from the cursor is </a:t>
            </a:r>
            <a:r>
              <a:rPr lang="en-US" sz="2000" dirty="0" smtClean="0"/>
              <a:t>copied to </a:t>
            </a:r>
            <a:r>
              <a:rPr lang="en-US" sz="2000" dirty="0"/>
              <a:t>the PL/SQL </a:t>
            </a:r>
            <a:r>
              <a:rPr lang="en-US" sz="2000" dirty="0" smtClean="0"/>
              <a:t>variables.</a:t>
            </a:r>
          </a:p>
          <a:p>
            <a:r>
              <a:rPr lang="en-US" sz="2000" dirty="0" smtClean="0"/>
              <a:t>The </a:t>
            </a:r>
            <a:r>
              <a:rPr lang="en-US" sz="2000" dirty="0"/>
              <a:t>second time you fetch a row from the cursor, the second row </a:t>
            </a:r>
            <a:r>
              <a:rPr lang="en-US" sz="2000" dirty="0" smtClean="0"/>
              <a:t>of data </a:t>
            </a:r>
            <a:r>
              <a:rPr lang="en-US" sz="2000" dirty="0"/>
              <a:t>is placed in the PL/SQL variables; and so on</a:t>
            </a:r>
            <a:r>
              <a:rPr lang="en-US" sz="2000" dirty="0" smtClean="0"/>
              <a:t>.</a:t>
            </a:r>
            <a:endParaRPr lang="en-US" sz="2000" dirty="0"/>
          </a:p>
        </p:txBody>
      </p:sp>
      <p:sp>
        <p:nvSpPr>
          <p:cNvPr id="5" name="Slide Number Placeholder 4"/>
          <p:cNvSpPr>
            <a:spLocks noGrp="1"/>
          </p:cNvSpPr>
          <p:nvPr>
            <p:ph type="sldNum" sz="quarter" idx="12"/>
            <p:custDataLst>
              <p:tags r:id="rId3"/>
            </p:custDataLst>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517CC20-C26C-054D-8854-77B506C0E2E8}" type="slidenum">
              <a:rPr lang="en-US" sz="1400">
                <a:latin typeface="Tahoma" charset="0"/>
              </a:rPr>
              <a:pPr/>
              <a:t>9</a:t>
            </a:fld>
            <a:endParaRPr lang="en-US" sz="1400">
              <a:latin typeface="Tahoma" charset="0"/>
            </a:endParaRPr>
          </a:p>
        </p:txBody>
      </p:sp>
    </p:spTree>
    <p:extLst>
      <p:ext uri="{BB962C8B-B14F-4D97-AF65-F5344CB8AC3E}">
        <p14:creationId xmlns:p14="http://schemas.microsoft.com/office/powerpoint/2010/main" val="726167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C:\0Merry\Courses\courseSlidesMM.pot</Template>
  <TotalTime>2423</TotalTime>
  <Words>454</Words>
  <Application>Microsoft Office PowerPoint</Application>
  <PresentationFormat>On-screen Show (4:3)</PresentationFormat>
  <Paragraphs>104</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ＭＳ Ｐゴシック</vt:lpstr>
      <vt:lpstr>Tahoma</vt:lpstr>
      <vt:lpstr>Times New Roman</vt:lpstr>
      <vt:lpstr>Wingdings</vt:lpstr>
      <vt:lpstr>courseSlidesMM</vt:lpstr>
      <vt:lpstr>Cursors</vt:lpstr>
      <vt:lpstr>Cursor</vt:lpstr>
      <vt:lpstr>Implicit / Explicit Cursors</vt:lpstr>
      <vt:lpstr>Implicit Cursor Example</vt:lpstr>
      <vt:lpstr>Explicit Cursor Example</vt:lpstr>
      <vt:lpstr>Declaration</vt:lpstr>
      <vt:lpstr>Open</vt:lpstr>
      <vt:lpstr>Fetch</vt:lpstr>
      <vt:lpstr>More about Fetch</vt:lpstr>
      <vt:lpstr>Close</vt:lpstr>
      <vt:lpstr>Cursor Attributes</vt:lpstr>
      <vt:lpstr>PowerPoint Presentation</vt:lpstr>
      <vt:lpstr>Learn more</vt:lpstr>
      <vt:lpstr>Cursors</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Mark L. Gillenson</dc:creator>
  <cp:lastModifiedBy>Hawley,Douglas D</cp:lastModifiedBy>
  <cp:revision>278</cp:revision>
  <dcterms:created xsi:type="dcterms:W3CDTF">1998-04-22T17:13:08Z</dcterms:created>
  <dcterms:modified xsi:type="dcterms:W3CDTF">2017-03-31T13:35:26Z</dcterms:modified>
</cp:coreProperties>
</file>