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6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256" r:id="rId2"/>
    <p:sldId id="367" r:id="rId3"/>
    <p:sldId id="376" r:id="rId4"/>
    <p:sldId id="368" r:id="rId5"/>
    <p:sldId id="369" r:id="rId6"/>
    <p:sldId id="375" r:id="rId7"/>
    <p:sldId id="377" r:id="rId8"/>
    <p:sldId id="373" r:id="rId9"/>
    <p:sldId id="374" r:id="rId10"/>
    <p:sldId id="378" r:id="rId11"/>
    <p:sldId id="338" r:id="rId12"/>
  </p:sldIdLst>
  <p:sldSz cx="9144000" cy="6858000" type="screen4x3"/>
  <p:notesSz cx="6858000" cy="923925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3" autoAdjust="0"/>
  </p:normalViewPr>
  <p:slideViewPr>
    <p:cSldViewPr snapToGrid="0">
      <p:cViewPr varScale="1">
        <p:scale>
          <a:sx n="60" d="100"/>
          <a:sy n="60" d="100"/>
        </p:scale>
        <p:origin x="7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E9CCB3-4805-6E40-A567-8F4A1731D4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4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A4D6AE-65C4-8846-A35D-C6DD7AA2AD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72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0EEB992-827D-F146-AA9F-458BEBA2C789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87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D175A3B-AF20-2949-B9E6-3B43348E596F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9981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187D59-0A2F-4A45-BDDA-533A8D5A4D74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9064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9EBB4A9-33EE-3A4D-BDF6-852D0E795D2F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6034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06DDDDB-A83B-0C4A-BE34-9F3A3881BE41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8746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A90DABB-CD95-AE46-AD81-6393EAABF7C5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27720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4EE8EE3-2F15-9747-8172-BC3A62CCC452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786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B31C3C-8FB5-BD46-9160-45372B5499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54FA42-6B3E-3542-9D5F-3F7D3586A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66C74-AE99-9447-9272-982F16FD04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CFBF6-74AD-E346-BAAD-E031F8204D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BFF45-B2E5-1D47-AD69-64851C2D5E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D0A9-2577-1141-BA68-3DC39FEF6C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14677-A6EB-F542-8963-6123B66FAD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8EDA6-A429-0745-B947-BFAF18309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7DD74-2251-E045-806F-0B8274755C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40E16-BF8E-CA43-BB20-F9D16039C5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6A679-BD7A-B844-9642-4D67098D2D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>
              <a:latin typeface="Tahoma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3"/>
            </p:custDataLst>
          </p:nvPr>
        </p:nvSpPr>
        <p:spPr bwMode="auto">
          <a:xfrm>
            <a:off x="342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4"/>
            </p:custDataLst>
          </p:nvPr>
        </p:nvSpPr>
        <p:spPr bwMode="auto">
          <a:xfrm>
            <a:off x="966788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charset="0"/>
              </a:defRPr>
            </a:lvl1pPr>
          </a:lstStyle>
          <a:p>
            <a:fld id="{73B12F1C-28C8-0D4B-ADAE-EEA2A49E97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 smtClean="0">
                <a:latin typeface="Tahoma" charset="0"/>
              </a:rPr>
              <a:t>Triggers</a:t>
            </a:r>
            <a:endParaRPr lang="en-US" sz="2800" dirty="0">
              <a:latin typeface="Tahoma" charset="0"/>
            </a:endParaRP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</p:spPr>
        <p:txBody>
          <a:bodyPr lIns="90488" tIns="44450" rIns="90488" bIns="44450"/>
          <a:lstStyle/>
          <a:p>
            <a:pPr>
              <a:buFont typeface="Wingdings" charset="0"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EDA6-A429-0745-B947-BFAF183094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4631" y="1800285"/>
            <a:ext cx="76097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-- create a trigger to insert an entry into the audit table 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-- whenever a new row is inserted into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salGrade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OR REPLACE TRIGGER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salGradeInsert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salGrade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salGradeInsertAudit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salGradeInsertAuditIDSeq.nextval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user);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716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160463" y="1066800"/>
            <a:ext cx="7229475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dirty="0" smtClean="0">
                <a:latin typeface="Tahoma" charset="0"/>
              </a:rPr>
              <a:t>Triggers</a:t>
            </a:r>
            <a:endParaRPr lang="en-US" sz="4800" dirty="0">
              <a:latin typeface="Tahoma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38450"/>
            <a:ext cx="8077200" cy="3333750"/>
          </a:xfrm>
          <a:noFill/>
        </p:spPr>
        <p:txBody>
          <a:bodyPr lIns="90488" tIns="44450" rIns="90488" bIns="44450"/>
          <a:lstStyle/>
          <a:p>
            <a:pPr marL="793750" indent="-793750" eaLnBrk="1" hangingPunct="1">
              <a:buFont typeface="Wingdings" charset="0"/>
              <a:buNone/>
            </a:pPr>
            <a:r>
              <a:rPr lang="en-US" sz="4400">
                <a:solidFill>
                  <a:schemeClr val="tx2"/>
                </a:solidFill>
                <a:latin typeface="Tahoma" charset="0"/>
              </a:rPr>
              <a:t>The End</a:t>
            </a:r>
          </a:p>
          <a:p>
            <a:pPr marL="793750" indent="-793750" eaLnBrk="1" hangingPunct="1">
              <a:buFont typeface="Wingdings" charset="0"/>
              <a:buNone/>
            </a:pPr>
            <a:endParaRPr lang="en-US" sz="1800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>
              <a:solidFill>
                <a:schemeClr val="tx2"/>
              </a:solidFill>
              <a:latin typeface="Tahoma" charset="0"/>
            </a:endParaRPr>
          </a:p>
          <a:p>
            <a:pPr marL="793750" indent="-793750" algn="l" eaLnBrk="1" hangingPunct="1">
              <a:buFont typeface="Wingdings" charset="0"/>
              <a:buNone/>
            </a:pPr>
            <a:endParaRPr lang="en-US" sz="1800" b="1" i="1">
              <a:solidFill>
                <a:schemeClr val="tx2"/>
              </a:solidFill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Database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82688" y="1524000"/>
            <a:ext cx="6613775" cy="4608513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execute in response to </a:t>
            </a:r>
            <a:r>
              <a:rPr lang="en-US" b="1" dirty="0" smtClean="0">
                <a:ea typeface="+mn-ea"/>
              </a:rPr>
              <a:t>events</a:t>
            </a:r>
            <a:endParaRPr lang="en-US" sz="2000" b="1" dirty="0" smtClean="0">
              <a:ea typeface="+mn-ea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/>
              <a:t>a </a:t>
            </a:r>
            <a:r>
              <a:rPr lang="en-US" b="1" dirty="0" smtClean="0"/>
              <a:t>database trigger </a:t>
            </a:r>
            <a:r>
              <a:rPr lang="en-US" dirty="0" smtClean="0"/>
              <a:t>executes in response to </a:t>
            </a:r>
            <a:r>
              <a:rPr lang="en-US" b="1" dirty="0" smtClean="0"/>
              <a:t>database events</a:t>
            </a:r>
            <a:r>
              <a:rPr lang="en-US" dirty="0" smtClean="0"/>
              <a:t>, such </a:t>
            </a:r>
            <a:r>
              <a:rPr lang="en-US" dirty="0" smtClean="0"/>
              <a:t>as: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Inserting or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u</a:t>
            </a:r>
            <a:r>
              <a:rPr lang="en-US" dirty="0" smtClean="0"/>
              <a:t>pdating or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deleting </a:t>
            </a:r>
            <a:r>
              <a:rPr lang="en-US" dirty="0" smtClean="0"/>
              <a:t>a record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8E08506-B63E-A043-99F6-647FBCDD5EA7}" type="slidenum">
              <a:rPr lang="en-US" sz="1400">
                <a:latin typeface="Tahoma" charset="0"/>
              </a:rPr>
              <a:pPr/>
              <a:t>2</a:t>
            </a:fld>
            <a:endParaRPr lang="en-US" sz="1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triggers are similar to stored procedures, except</a:t>
            </a:r>
            <a:endParaRPr lang="en-US" sz="2000" dirty="0" smtClean="0">
              <a:ea typeface="+mn-ea"/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triggers </a:t>
            </a:r>
            <a:r>
              <a:rPr lang="en-US" b="1" dirty="0" smtClean="0">
                <a:ea typeface="+mn-ea"/>
                <a:cs typeface="+mn-cs"/>
              </a:rPr>
              <a:t>cannot accept input parameters</a:t>
            </a:r>
            <a:endParaRPr lang="en-US" sz="1600" b="1" dirty="0" smtClean="0"/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you </a:t>
            </a:r>
            <a:r>
              <a:rPr lang="en-US" b="1" dirty="0" smtClean="0">
                <a:ea typeface="+mn-ea"/>
                <a:cs typeface="+mn-cs"/>
              </a:rPr>
              <a:t>cannot call a trigger </a:t>
            </a:r>
            <a:r>
              <a:rPr lang="en-US" dirty="0" smtClean="0">
                <a:ea typeface="+mn-ea"/>
                <a:cs typeface="+mn-cs"/>
              </a:rPr>
              <a:t>to execute it; it executes in response to a triggering event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BF6-74AD-E346-BAAD-E031F8204D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Referencing Field Values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139825" y="1538288"/>
            <a:ext cx="7772400" cy="4608512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you can </a:t>
            </a:r>
            <a:r>
              <a:rPr lang="en-US" b="1" dirty="0">
                <a:latin typeface="Tahoma" charset="0"/>
              </a:rPr>
              <a:t>reference the value of a field </a:t>
            </a:r>
            <a:r>
              <a:rPr lang="en-US" dirty="0">
                <a:latin typeface="Tahoma" charset="0"/>
              </a:rPr>
              <a:t>both before and after a triggering statement executes, using the syntax</a:t>
            </a:r>
            <a:endParaRPr lang="en-US" sz="2000" dirty="0">
              <a:latin typeface="Tahoma" charset="0"/>
            </a:endParaRPr>
          </a:p>
          <a:p>
            <a:r>
              <a:rPr lang="en-US" b="1" dirty="0">
                <a:latin typeface="Courier New" charset="0"/>
                <a:cs typeface="Courier New" charset="0"/>
              </a:rPr>
              <a:t>:</a:t>
            </a:r>
            <a:r>
              <a:rPr lang="en-US" b="1" dirty="0" err="1">
                <a:latin typeface="Courier New" charset="0"/>
                <a:cs typeface="Courier New" charset="0"/>
              </a:rPr>
              <a:t>OLD.</a:t>
            </a:r>
            <a:r>
              <a:rPr lang="en-US" b="1" i="1" dirty="0" err="1">
                <a:latin typeface="Courier New" charset="0"/>
                <a:cs typeface="Courier New" charset="0"/>
              </a:rPr>
              <a:t>fieldname</a:t>
            </a:r>
            <a:r>
              <a:rPr lang="en-US" i="1" dirty="0">
                <a:latin typeface="Courier New" charset="0"/>
                <a:cs typeface="Courier New" charset="0"/>
              </a:rPr>
              <a:t> </a:t>
            </a:r>
            <a:r>
              <a:rPr lang="en-US" dirty="0">
                <a:latin typeface="Tahoma" charset="0"/>
              </a:rPr>
              <a:t> (original value)</a:t>
            </a:r>
            <a:endParaRPr lang="en-US" sz="2000" dirty="0">
              <a:latin typeface="Tahoma" charset="0"/>
            </a:endParaRPr>
          </a:p>
          <a:p>
            <a:r>
              <a:rPr lang="en-US" b="1" dirty="0">
                <a:latin typeface="Courier New" charset="0"/>
                <a:cs typeface="Courier New" charset="0"/>
              </a:rPr>
              <a:t>:</a:t>
            </a:r>
            <a:r>
              <a:rPr lang="en-US" b="1" dirty="0" err="1">
                <a:latin typeface="Courier New" charset="0"/>
                <a:cs typeface="Courier New" charset="0"/>
              </a:rPr>
              <a:t>NEW.</a:t>
            </a:r>
            <a:r>
              <a:rPr lang="en-US" b="1" i="1" dirty="0" err="1">
                <a:latin typeface="Courier New" charset="0"/>
                <a:cs typeface="Courier New" charset="0"/>
              </a:rPr>
              <a:t>fieldname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dirty="0">
                <a:latin typeface="Tahoma" charset="0"/>
              </a:rPr>
              <a:t>(new value)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517CC20-C26C-054D-8854-77B506C0E2E8}" type="slidenum">
              <a:rPr lang="en-US" sz="1400">
                <a:latin typeface="Tahoma" charset="0"/>
              </a:rPr>
              <a:pPr/>
              <a:t>4</a:t>
            </a:fld>
            <a:endParaRPr lang="en-US" sz="1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Database Trigger Syntax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52513" y="1436688"/>
            <a:ext cx="7772400" cy="460851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CREATE OR REPLACE TRIGGER </a:t>
            </a:r>
            <a:r>
              <a:rPr lang="en-US" sz="2000" b="1" i="1" dirty="0" err="1">
                <a:latin typeface="Courier New" charset="0"/>
                <a:cs typeface="Courier New" charset="0"/>
              </a:rPr>
              <a:t>trigger_name</a:t>
            </a:r>
            <a:endParaRPr lang="en-US" sz="2000" b="1" i="1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i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>
                <a:latin typeface="Courier New" charset="0"/>
                <a:cs typeface="Courier New" charset="0"/>
              </a:rPr>
              <a:t>[BEFORE|AFTER] [INSERT|UPDATE|DELETE] </a:t>
            </a:r>
            <a:endParaRPr lang="en-US" sz="2000" b="1" dirty="0" smtClean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[OF </a:t>
            </a:r>
            <a:r>
              <a:rPr lang="en-US" sz="2000" b="1" i="1" dirty="0" smtClean="0">
                <a:latin typeface="Courier New" charset="0"/>
                <a:cs typeface="Courier New" charset="0"/>
              </a:rPr>
              <a:t>fieldname] 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ON </a:t>
            </a:r>
            <a:r>
              <a:rPr lang="en-US" sz="2000" b="1" i="1" dirty="0" err="1" smtClean="0">
                <a:latin typeface="Courier New" charset="0"/>
                <a:cs typeface="Courier New" charset="0"/>
              </a:rPr>
              <a:t>table_name</a:t>
            </a:r>
            <a:endParaRPr lang="en-US" sz="2000" b="1" i="1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i="1" dirty="0">
                <a:latin typeface="Courier New" charset="0"/>
                <a:cs typeface="Courier New" charset="0"/>
              </a:rPr>
              <a:t>	</a:t>
            </a:r>
            <a:r>
              <a:rPr lang="en-US" sz="2000" b="1" dirty="0">
                <a:latin typeface="Courier New" charset="0"/>
                <a:cs typeface="Courier New" charset="0"/>
              </a:rPr>
              <a:t>[FOR EACH ROW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]</a:t>
            </a:r>
            <a:endParaRPr lang="en-US" sz="2000" b="1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BEGIN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</a:t>
            </a:r>
            <a:r>
              <a:rPr lang="en-US" sz="2000" b="1" i="1" dirty="0">
                <a:latin typeface="Courier New" charset="0"/>
                <a:cs typeface="Courier New" charset="0"/>
              </a:rPr>
              <a:t>trigger body</a:t>
            </a:r>
          </a:p>
          <a:p>
            <a:pPr>
              <a:buFont typeface="Wingdings" charset="0"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END;</a:t>
            </a:r>
          </a:p>
          <a:p>
            <a:pPr>
              <a:buFont typeface="Wingdings" charset="0"/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r>
              <a:rPr lang="en-US" sz="2000" dirty="0" smtClean="0">
                <a:latin typeface="Tahoma" charset="0"/>
                <a:cs typeface="Courier New" charset="0"/>
              </a:rPr>
              <a:t>see textbook for examples</a:t>
            </a:r>
            <a:endParaRPr lang="en-US" sz="2000" dirty="0">
              <a:latin typeface="Tahoma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B4F72B9-2C39-FD49-968E-E42C249BB7D8}" type="slidenum">
              <a:rPr lang="en-US" sz="1400">
                <a:latin typeface="Tahoma" charset="0"/>
              </a:rPr>
              <a:pPr/>
              <a:t>5</a:t>
            </a:fld>
            <a:endParaRPr lang="en-US" sz="1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Trigger Levels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6613775" cy="4608513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if you </a:t>
            </a:r>
            <a:r>
              <a:rPr lang="en-US" b="1" dirty="0">
                <a:latin typeface="Tahoma" charset="0"/>
              </a:rPr>
              <a:t>omit</a:t>
            </a:r>
            <a:r>
              <a:rPr lang="en-US" dirty="0">
                <a:latin typeface="Tahoma" charset="0"/>
              </a:rPr>
              <a:t> the </a:t>
            </a:r>
            <a:r>
              <a:rPr lang="en-US" b="1" dirty="0">
                <a:latin typeface="Courier New" charset="0"/>
                <a:cs typeface="Courier New" charset="0"/>
              </a:rPr>
              <a:t>FOR EACH ROW</a:t>
            </a:r>
            <a:r>
              <a:rPr lang="en-US" dirty="0">
                <a:latin typeface="Tahoma" charset="0"/>
              </a:rPr>
              <a:t> clause, a </a:t>
            </a:r>
            <a:r>
              <a:rPr lang="en-US" b="1" i="1" dirty="0">
                <a:latin typeface="Tahoma" charset="0"/>
              </a:rPr>
              <a:t>statement-level</a:t>
            </a:r>
            <a:r>
              <a:rPr lang="en-US" b="1" dirty="0">
                <a:latin typeface="Tahoma" charset="0"/>
              </a:rPr>
              <a:t> trigger </a:t>
            </a:r>
            <a:r>
              <a:rPr lang="en-US" dirty="0">
                <a:latin typeface="Tahoma" charset="0"/>
              </a:rPr>
              <a:t>is </a:t>
            </a:r>
            <a:r>
              <a:rPr lang="en-US" dirty="0" smtClean="0">
                <a:latin typeface="Tahoma" charset="0"/>
              </a:rPr>
              <a:t>created</a:t>
            </a:r>
          </a:p>
          <a:p>
            <a:r>
              <a:rPr lang="en-US" dirty="0" smtClean="0">
                <a:latin typeface="Tahoma" charset="0"/>
              </a:rPr>
              <a:t>statement-level </a:t>
            </a:r>
            <a:r>
              <a:rPr lang="en-US" dirty="0">
                <a:latin typeface="Tahoma" charset="0"/>
              </a:rPr>
              <a:t>triggers </a:t>
            </a:r>
            <a:r>
              <a:rPr lang="en-US" b="1" dirty="0">
                <a:latin typeface="Tahoma" charset="0"/>
              </a:rPr>
              <a:t>execute only once</a:t>
            </a:r>
            <a:r>
              <a:rPr lang="en-US" dirty="0">
                <a:latin typeface="Tahoma" charset="0"/>
              </a:rPr>
              <a:t> when the triggering statement </a:t>
            </a:r>
            <a:r>
              <a:rPr lang="en-US" dirty="0" smtClean="0">
                <a:latin typeface="Tahoma" charset="0"/>
              </a:rPr>
              <a:t>executes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8213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67D569-0C96-CC40-AD94-1F26130BA36A}" type="slidenum">
              <a:rPr lang="en-US" sz="1400">
                <a:latin typeface="Tahoma" charset="0"/>
              </a:rPr>
              <a:pPr/>
              <a:t>6</a:t>
            </a:fld>
            <a:endParaRPr lang="en-US" sz="1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6902533" cy="4608513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if you </a:t>
            </a:r>
            <a:r>
              <a:rPr lang="en-US" b="1" dirty="0" smtClean="0">
                <a:latin typeface="Tahoma" charset="0"/>
              </a:rPr>
              <a:t>include</a:t>
            </a:r>
            <a:r>
              <a:rPr lang="en-US" dirty="0" smtClean="0">
                <a:latin typeface="Tahoma" charset="0"/>
              </a:rPr>
              <a:t> the </a:t>
            </a:r>
            <a:r>
              <a:rPr lang="en-US" b="1" dirty="0" smtClean="0">
                <a:latin typeface="Courier New" charset="0"/>
                <a:cs typeface="Courier New" charset="0"/>
              </a:rPr>
              <a:t>FOR EACH ROW</a:t>
            </a:r>
            <a:r>
              <a:rPr lang="en-US" dirty="0" smtClean="0">
                <a:latin typeface="Tahoma" charset="0"/>
              </a:rPr>
              <a:t> clause, a </a:t>
            </a:r>
            <a:r>
              <a:rPr lang="en-US" b="1" i="1" dirty="0" smtClean="0">
                <a:latin typeface="Tahoma" charset="0"/>
              </a:rPr>
              <a:t>row-level</a:t>
            </a:r>
            <a:r>
              <a:rPr lang="en-US" b="1" dirty="0" smtClean="0">
                <a:latin typeface="Tahoma" charset="0"/>
              </a:rPr>
              <a:t> trigger </a:t>
            </a:r>
            <a:r>
              <a:rPr lang="en-US" dirty="0" smtClean="0">
                <a:latin typeface="Tahoma" charset="0"/>
              </a:rPr>
              <a:t>is created</a:t>
            </a:r>
          </a:p>
          <a:p>
            <a:r>
              <a:rPr lang="en-US" dirty="0" smtClean="0">
                <a:latin typeface="Tahoma" charset="0"/>
              </a:rPr>
              <a:t>row-level triggers </a:t>
            </a:r>
            <a:r>
              <a:rPr lang="en-US" b="1" dirty="0" smtClean="0">
                <a:latin typeface="Tahoma" charset="0"/>
              </a:rPr>
              <a:t>execute once for each row </a:t>
            </a:r>
            <a:r>
              <a:rPr lang="en-US" dirty="0" smtClean="0">
                <a:latin typeface="Tahoma" charset="0"/>
              </a:rPr>
              <a:t>affected by the triggering statement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FBF6-74AD-E346-BAAD-E031F8204D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Listing Objects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57263" y="1524000"/>
            <a:ext cx="7997825" cy="2887663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you can see a list of </a:t>
            </a:r>
            <a:r>
              <a:rPr lang="en-US" dirty="0" smtClean="0">
                <a:latin typeface="Tahoma" charset="0"/>
              </a:rPr>
              <a:t>triggers </a:t>
            </a:r>
            <a:r>
              <a:rPr lang="en-US" dirty="0">
                <a:latin typeface="Tahoma" charset="0"/>
              </a:rPr>
              <a:t>using</a:t>
            </a:r>
          </a:p>
          <a:p>
            <a:pPr>
              <a:buFont typeface="Wingdings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SELECT </a:t>
            </a:r>
            <a:r>
              <a:rPr lang="en-US" sz="2400" b="1" i="1" dirty="0" err="1">
                <a:latin typeface="Courier New" charset="0"/>
                <a:cs typeface="Courier New" charset="0"/>
              </a:rPr>
              <a:t>trigger_name</a:t>
            </a:r>
            <a:r>
              <a:rPr lang="en-US" sz="2400" b="1" dirty="0">
                <a:latin typeface="Courier New" charset="0"/>
                <a:cs typeface="Courier New" charset="0"/>
              </a:rPr>
              <a:t> FROM </a:t>
            </a:r>
            <a:r>
              <a:rPr lang="en-US" sz="2400" b="1" dirty="0" err="1">
                <a:latin typeface="Courier New" charset="0"/>
                <a:cs typeface="Courier New" charset="0"/>
              </a:rPr>
              <a:t>user_triggers</a:t>
            </a:r>
            <a:r>
              <a:rPr lang="en-US" sz="2400" b="1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FFEE04A-E1CF-764B-948F-8C9109139C61}" type="slidenum">
              <a:rPr lang="en-US" sz="1400">
                <a:latin typeface="Tahoma" charset="0"/>
              </a:rPr>
              <a:pPr/>
              <a:t>8</a:t>
            </a:fld>
            <a:endParaRPr lang="en-US" sz="1400">
              <a:latin typeface="Tahoma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973263" y="4340225"/>
            <a:ext cx="4659312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ea typeface="+mn-ea"/>
              </a:rPr>
              <a:t>Lists both procedures and functions</a:t>
            </a:r>
          </a:p>
        </p:txBody>
      </p:sp>
      <p:cxnSp>
        <p:nvCxnSpPr>
          <p:cNvPr id="21511" name="Straight Arrow Connector 7"/>
          <p:cNvCxnSpPr>
            <a:cxnSpLocks noChangeShapeType="1"/>
            <a:stCxn id="6" idx="0"/>
          </p:cNvCxnSpPr>
          <p:nvPr>
            <p:custDataLst>
              <p:tags r:id="rId6"/>
            </p:custDataLst>
          </p:nvPr>
        </p:nvCxnSpPr>
        <p:spPr bwMode="auto">
          <a:xfrm rot="16200000" flipV="1">
            <a:off x="4060032" y="4096544"/>
            <a:ext cx="465137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Dropping Objects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to drop </a:t>
            </a:r>
            <a:r>
              <a:rPr lang="en-US" dirty="0" smtClean="0">
                <a:latin typeface="Tahoma" charset="0"/>
              </a:rPr>
              <a:t>triggers</a:t>
            </a:r>
            <a:r>
              <a:rPr lang="en-US" dirty="0">
                <a:latin typeface="Tahoma" charset="0"/>
              </a:rPr>
              <a:t>:</a:t>
            </a:r>
          </a:p>
          <a:p>
            <a:pPr>
              <a:buFont typeface="Wingdings" charset="0"/>
              <a:buNone/>
            </a:pPr>
            <a:endParaRPr lang="en-US" sz="2400" b="1" dirty="0" smtClean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DROP TRIGGER </a:t>
            </a:r>
            <a:r>
              <a:rPr lang="en-US" sz="2400" b="1" i="1" dirty="0" err="1">
                <a:latin typeface="Courier New" charset="0"/>
                <a:cs typeface="Courier New" charset="0"/>
              </a:rPr>
              <a:t>trigger_name</a:t>
            </a:r>
            <a:r>
              <a:rPr lang="en-US" sz="2400" b="1" dirty="0">
                <a:latin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Triggers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1533253-6EC4-D343-B54B-A96133B1A5E3}" type="slidenum">
              <a:rPr lang="en-US" sz="1400">
                <a:latin typeface="Tahoma" charset="0"/>
              </a:rPr>
              <a:pPr/>
              <a:t>9</a:t>
            </a:fld>
            <a:endParaRPr lang="en-US" sz="14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2387</TotalTime>
  <Words>236</Words>
  <Application>Microsoft Office PowerPoint</Application>
  <PresentationFormat>On-screen Show (4:3)</PresentationFormat>
  <Paragraphs>86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Courier New</vt:lpstr>
      <vt:lpstr>Tahoma</vt:lpstr>
      <vt:lpstr>Times New Roman</vt:lpstr>
      <vt:lpstr>Wingdings</vt:lpstr>
      <vt:lpstr>courseSlidesMM</vt:lpstr>
      <vt:lpstr>Triggers</vt:lpstr>
      <vt:lpstr>Database Triggers</vt:lpstr>
      <vt:lpstr>Database Triggers</vt:lpstr>
      <vt:lpstr>Referencing Field Values</vt:lpstr>
      <vt:lpstr>Database Trigger Syntax</vt:lpstr>
      <vt:lpstr>Trigger Levels</vt:lpstr>
      <vt:lpstr>Trigger Levels</vt:lpstr>
      <vt:lpstr>Listing Objects</vt:lpstr>
      <vt:lpstr>Dropping Objects</vt:lpstr>
      <vt:lpstr>Trigger Example</vt:lpstr>
      <vt:lpstr>Triggers</vt:lpstr>
    </vt:vector>
  </TitlesOfParts>
  <Company>Dell Computer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Mark L. Gillenson</dc:creator>
  <cp:lastModifiedBy>Denise Case</cp:lastModifiedBy>
  <cp:revision>273</cp:revision>
  <dcterms:created xsi:type="dcterms:W3CDTF">1998-04-22T17:13:08Z</dcterms:created>
  <dcterms:modified xsi:type="dcterms:W3CDTF">2015-11-16T07:27:05Z</dcterms:modified>
</cp:coreProperties>
</file>