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76" r:id="rId4"/>
    <p:sldId id="269" r:id="rId5"/>
    <p:sldId id="270" r:id="rId6"/>
    <p:sldId id="271" r:id="rId7"/>
    <p:sldId id="279" r:id="rId8"/>
    <p:sldId id="277" r:id="rId9"/>
    <p:sldId id="278" r:id="rId10"/>
    <p:sldId id="272" r:id="rId11"/>
    <p:sldId id="273" r:id="rId12"/>
    <p:sldId id="274" r:id="rId13"/>
    <p:sldId id="275" r:id="rId14"/>
    <p:sldId id="280" r:id="rId15"/>
    <p:sldId id="259" r:id="rId16"/>
    <p:sldId id="260" r:id="rId17"/>
    <p:sldId id="261" r:id="rId18"/>
    <p:sldId id="262" r:id="rId19"/>
    <p:sldId id="26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1.png"/><Relationship Id="rId6" Type="http://schemas.openxmlformats.org/officeDocument/2006/relationships/image" Target="../media/image21.svg"/><Relationship Id="rId5" Type="http://schemas.openxmlformats.org/officeDocument/2006/relationships/image" Target="../media/image13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15.png"/><Relationship Id="rId6" Type="http://schemas.openxmlformats.org/officeDocument/2006/relationships/image" Target="../media/image29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37.svg"/><Relationship Id="rId1" Type="http://schemas.openxmlformats.org/officeDocument/2006/relationships/image" Target="../media/image21.png"/><Relationship Id="rId6" Type="http://schemas.openxmlformats.org/officeDocument/2006/relationships/image" Target="../media/image41.svg"/><Relationship Id="rId5" Type="http://schemas.openxmlformats.org/officeDocument/2006/relationships/image" Target="../media/image23.png"/><Relationship Id="rId10" Type="http://schemas.openxmlformats.org/officeDocument/2006/relationships/image" Target="../media/image43.svg"/><Relationship Id="rId4" Type="http://schemas.openxmlformats.org/officeDocument/2006/relationships/image" Target="../media/image39.svg"/><Relationship Id="rId9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5.svg"/><Relationship Id="rId1" Type="http://schemas.openxmlformats.org/officeDocument/2006/relationships/image" Target="../media/image26.png"/><Relationship Id="rId6" Type="http://schemas.openxmlformats.org/officeDocument/2006/relationships/image" Target="../media/image49.svg"/><Relationship Id="rId5" Type="http://schemas.openxmlformats.org/officeDocument/2006/relationships/image" Target="../media/image2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1.png"/><Relationship Id="rId6" Type="http://schemas.openxmlformats.org/officeDocument/2006/relationships/image" Target="../media/image21.svg"/><Relationship Id="rId5" Type="http://schemas.openxmlformats.org/officeDocument/2006/relationships/image" Target="../media/image13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15.png"/><Relationship Id="rId6" Type="http://schemas.openxmlformats.org/officeDocument/2006/relationships/image" Target="../media/image29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37.svg"/><Relationship Id="rId1" Type="http://schemas.openxmlformats.org/officeDocument/2006/relationships/image" Target="../media/image21.png"/><Relationship Id="rId6" Type="http://schemas.openxmlformats.org/officeDocument/2006/relationships/image" Target="../media/image41.svg"/><Relationship Id="rId5" Type="http://schemas.openxmlformats.org/officeDocument/2006/relationships/image" Target="../media/image23.png"/><Relationship Id="rId10" Type="http://schemas.openxmlformats.org/officeDocument/2006/relationships/image" Target="../media/image43.svg"/><Relationship Id="rId4" Type="http://schemas.openxmlformats.org/officeDocument/2006/relationships/image" Target="../media/image39.svg"/><Relationship Id="rId9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5.svg"/><Relationship Id="rId1" Type="http://schemas.openxmlformats.org/officeDocument/2006/relationships/image" Target="../media/image26.png"/><Relationship Id="rId6" Type="http://schemas.openxmlformats.org/officeDocument/2006/relationships/image" Target="../media/image49.svg"/><Relationship Id="rId5" Type="http://schemas.openxmlformats.org/officeDocument/2006/relationships/image" Target="../media/image2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5F9B6-959F-4A84-9537-1E5C9C60CA0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69D8FF-C56D-47F4-9548-93C718F130D0}">
      <dgm:prSet/>
      <dgm:spPr/>
      <dgm:t>
        <a:bodyPr/>
        <a:lstStyle/>
        <a:p>
          <a:r>
            <a:rPr lang="en-US" dirty="0" smtClean="0"/>
            <a:t>Swaroopa Tirumalareddy</a:t>
          </a:r>
          <a:endParaRPr lang="en-US" dirty="0"/>
        </a:p>
      </dgm:t>
    </dgm:pt>
    <dgm:pt modelId="{3DF596D3-C27F-44B3-A8A4-BD5D39CB67B8}" type="parTrans" cxnId="{65EBE9D2-DE0F-468E-BA05-ACF8A2D56256}">
      <dgm:prSet/>
      <dgm:spPr/>
      <dgm:t>
        <a:bodyPr/>
        <a:lstStyle/>
        <a:p>
          <a:endParaRPr lang="en-US"/>
        </a:p>
      </dgm:t>
    </dgm:pt>
    <dgm:pt modelId="{34C1071E-EE31-4D6C-A180-5877E480518D}" type="sibTrans" cxnId="{65EBE9D2-DE0F-468E-BA05-ACF8A2D56256}">
      <dgm:prSet/>
      <dgm:spPr/>
      <dgm:t>
        <a:bodyPr/>
        <a:lstStyle/>
        <a:p>
          <a:endParaRPr lang="en-US"/>
        </a:p>
      </dgm:t>
    </dgm:pt>
    <dgm:pt modelId="{D605BB1B-39DF-4BF1-85A3-3CB7E91EAE9C}">
      <dgm:prSet/>
      <dgm:spPr/>
      <dgm:t>
        <a:bodyPr/>
        <a:lstStyle/>
        <a:p>
          <a:r>
            <a:rPr lang="en-US" dirty="0" smtClean="0"/>
            <a:t>Krishna Sumanth Koyyalamudi</a:t>
          </a:r>
          <a:endParaRPr lang="en-US" dirty="0"/>
        </a:p>
      </dgm:t>
    </dgm:pt>
    <dgm:pt modelId="{E1A04B9C-BBEF-4D0D-99FB-1F0138AC30C4}" type="parTrans" cxnId="{72D14752-3E4F-4995-8CC0-6CE2F26025B8}">
      <dgm:prSet/>
      <dgm:spPr/>
      <dgm:t>
        <a:bodyPr/>
        <a:lstStyle/>
        <a:p>
          <a:endParaRPr lang="en-US"/>
        </a:p>
      </dgm:t>
    </dgm:pt>
    <dgm:pt modelId="{3A3C0A6B-5080-4771-9705-6602EDA19B7F}" type="sibTrans" cxnId="{72D14752-3E4F-4995-8CC0-6CE2F26025B8}">
      <dgm:prSet/>
      <dgm:spPr/>
      <dgm:t>
        <a:bodyPr/>
        <a:lstStyle/>
        <a:p>
          <a:endParaRPr lang="en-US"/>
        </a:p>
      </dgm:t>
    </dgm:pt>
    <dgm:pt modelId="{5EFCBBAF-82CC-4C61-939E-91E86F9342D0}">
      <dgm:prSet/>
      <dgm:spPr/>
      <dgm:t>
        <a:bodyPr/>
        <a:lstStyle/>
        <a:p>
          <a:r>
            <a:rPr lang="en-US" dirty="0" smtClean="0"/>
            <a:t>Siva Rama Krishna Vodnala</a:t>
          </a:r>
          <a:endParaRPr lang="en-US" dirty="0"/>
        </a:p>
      </dgm:t>
    </dgm:pt>
    <dgm:pt modelId="{FAAFFAA9-DBB8-4A29-B858-16F36831A965}" type="parTrans" cxnId="{D7D4E2DF-63B0-4FD1-9A4B-0908F547ED23}">
      <dgm:prSet/>
      <dgm:spPr/>
      <dgm:t>
        <a:bodyPr/>
        <a:lstStyle/>
        <a:p>
          <a:endParaRPr lang="en-US"/>
        </a:p>
      </dgm:t>
    </dgm:pt>
    <dgm:pt modelId="{9CFB3E8A-DBE8-4973-90FC-750FEB9148CB}" type="sibTrans" cxnId="{D7D4E2DF-63B0-4FD1-9A4B-0908F547ED23}">
      <dgm:prSet/>
      <dgm:spPr/>
      <dgm:t>
        <a:bodyPr/>
        <a:lstStyle/>
        <a:p>
          <a:endParaRPr lang="en-US"/>
        </a:p>
      </dgm:t>
    </dgm:pt>
    <dgm:pt modelId="{17B330BD-F85A-4031-B2D0-82B2AEA3AEED}">
      <dgm:prSet/>
      <dgm:spPr/>
      <dgm:t>
        <a:bodyPr/>
        <a:lstStyle/>
        <a:p>
          <a:r>
            <a:rPr lang="en-US" dirty="0" smtClean="0"/>
            <a:t>Gopichand Bandarupalli</a:t>
          </a:r>
          <a:endParaRPr lang="en-US" dirty="0"/>
        </a:p>
      </dgm:t>
    </dgm:pt>
    <dgm:pt modelId="{EFC6779B-DD57-4C04-83DC-D0825D14F666}" type="sibTrans" cxnId="{D8E84319-35B3-4E47-A0B9-92C628C66A1C}">
      <dgm:prSet/>
      <dgm:spPr/>
      <dgm:t>
        <a:bodyPr/>
        <a:lstStyle/>
        <a:p>
          <a:endParaRPr lang="en-US"/>
        </a:p>
      </dgm:t>
    </dgm:pt>
    <dgm:pt modelId="{BD329A06-29CF-4D2C-B9AD-4FF9F42099ED}" type="parTrans" cxnId="{D8E84319-35B3-4E47-A0B9-92C628C66A1C}">
      <dgm:prSet/>
      <dgm:spPr/>
      <dgm:t>
        <a:bodyPr/>
        <a:lstStyle/>
        <a:p>
          <a:endParaRPr lang="en-US"/>
        </a:p>
      </dgm:t>
    </dgm:pt>
    <dgm:pt modelId="{D271F3EB-3B97-3845-A4C1-2D8B96F8E518}" type="pres">
      <dgm:prSet presAssocID="{78D5F9B6-959F-4A84-9537-1E5C9C60CA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6E97E8-A1FB-8C4E-9A2F-02D876F96BCC}" type="pres">
      <dgm:prSet presAssocID="{0B69D8FF-C56D-47F4-9548-93C718F130D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43CD4-AA22-A941-B704-40F29487320A}" type="pres">
      <dgm:prSet presAssocID="{34C1071E-EE31-4D6C-A180-5877E480518D}" presName="spacer" presStyleCnt="0"/>
      <dgm:spPr/>
    </dgm:pt>
    <dgm:pt modelId="{B09671A6-4FFF-9441-8973-1C7DC41E0CDC}" type="pres">
      <dgm:prSet presAssocID="{17B330BD-F85A-4031-B2D0-82B2AEA3AEE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0591A-DAE8-8C41-A469-9835200937FF}" type="pres">
      <dgm:prSet presAssocID="{EFC6779B-DD57-4C04-83DC-D0825D14F666}" presName="spacer" presStyleCnt="0"/>
      <dgm:spPr/>
    </dgm:pt>
    <dgm:pt modelId="{954884ED-F13C-3544-8FE6-88CD369F6184}" type="pres">
      <dgm:prSet presAssocID="{D605BB1B-39DF-4BF1-85A3-3CB7E91EAE9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ED6A4-2F06-4B41-AA56-70AC5BF274A1}" type="pres">
      <dgm:prSet presAssocID="{3A3C0A6B-5080-4771-9705-6602EDA19B7F}" presName="spacer" presStyleCnt="0"/>
      <dgm:spPr/>
    </dgm:pt>
    <dgm:pt modelId="{4EACC951-A8CB-1F42-82AB-937AE8A41BE7}" type="pres">
      <dgm:prSet presAssocID="{5EFCBBAF-82CC-4C61-939E-91E86F9342D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42014-6CA9-3A4C-A884-8E7539420F78}" type="presOf" srcId="{0B69D8FF-C56D-47F4-9548-93C718F130D0}" destId="{476E97E8-A1FB-8C4E-9A2F-02D876F96BCC}" srcOrd="0" destOrd="0" presId="urn:microsoft.com/office/officeart/2005/8/layout/vList2"/>
    <dgm:cxn modelId="{D8E84319-35B3-4E47-A0B9-92C628C66A1C}" srcId="{78D5F9B6-959F-4A84-9537-1E5C9C60CA0F}" destId="{17B330BD-F85A-4031-B2D0-82B2AEA3AEED}" srcOrd="1" destOrd="0" parTransId="{BD329A06-29CF-4D2C-B9AD-4FF9F42099ED}" sibTransId="{EFC6779B-DD57-4C04-83DC-D0825D14F666}"/>
    <dgm:cxn modelId="{65EBE9D2-DE0F-468E-BA05-ACF8A2D56256}" srcId="{78D5F9B6-959F-4A84-9537-1E5C9C60CA0F}" destId="{0B69D8FF-C56D-47F4-9548-93C718F130D0}" srcOrd="0" destOrd="0" parTransId="{3DF596D3-C27F-44B3-A8A4-BD5D39CB67B8}" sibTransId="{34C1071E-EE31-4D6C-A180-5877E480518D}"/>
    <dgm:cxn modelId="{72D14752-3E4F-4995-8CC0-6CE2F26025B8}" srcId="{78D5F9B6-959F-4A84-9537-1E5C9C60CA0F}" destId="{D605BB1B-39DF-4BF1-85A3-3CB7E91EAE9C}" srcOrd="2" destOrd="0" parTransId="{E1A04B9C-BBEF-4D0D-99FB-1F0138AC30C4}" sibTransId="{3A3C0A6B-5080-4771-9705-6602EDA19B7F}"/>
    <dgm:cxn modelId="{72A7B607-1E6F-284D-A52A-5D311D06BE76}" type="presOf" srcId="{78D5F9B6-959F-4A84-9537-1E5C9C60CA0F}" destId="{D271F3EB-3B97-3845-A4C1-2D8B96F8E518}" srcOrd="0" destOrd="0" presId="urn:microsoft.com/office/officeart/2005/8/layout/vList2"/>
    <dgm:cxn modelId="{E5C6FE50-5675-DA4C-9206-65A39979DEC0}" type="presOf" srcId="{17B330BD-F85A-4031-B2D0-82B2AEA3AEED}" destId="{B09671A6-4FFF-9441-8973-1C7DC41E0CDC}" srcOrd="0" destOrd="0" presId="urn:microsoft.com/office/officeart/2005/8/layout/vList2"/>
    <dgm:cxn modelId="{D7D4E2DF-63B0-4FD1-9A4B-0908F547ED23}" srcId="{78D5F9B6-959F-4A84-9537-1E5C9C60CA0F}" destId="{5EFCBBAF-82CC-4C61-939E-91E86F9342D0}" srcOrd="3" destOrd="0" parTransId="{FAAFFAA9-DBB8-4A29-B858-16F36831A965}" sibTransId="{9CFB3E8A-DBE8-4973-90FC-750FEB9148CB}"/>
    <dgm:cxn modelId="{CEB17D19-08CB-CF46-B711-8DB5022C6F2F}" type="presOf" srcId="{D605BB1B-39DF-4BF1-85A3-3CB7E91EAE9C}" destId="{954884ED-F13C-3544-8FE6-88CD369F6184}" srcOrd="0" destOrd="0" presId="urn:microsoft.com/office/officeart/2005/8/layout/vList2"/>
    <dgm:cxn modelId="{D2AC3E67-3BFA-DE45-B6F0-06D7665B7BF5}" type="presOf" srcId="{5EFCBBAF-82CC-4C61-939E-91E86F9342D0}" destId="{4EACC951-A8CB-1F42-82AB-937AE8A41BE7}" srcOrd="0" destOrd="0" presId="urn:microsoft.com/office/officeart/2005/8/layout/vList2"/>
    <dgm:cxn modelId="{C038F243-43C3-5B42-A03D-8A0A510372C5}" type="presParOf" srcId="{D271F3EB-3B97-3845-A4C1-2D8B96F8E518}" destId="{476E97E8-A1FB-8C4E-9A2F-02D876F96BCC}" srcOrd="0" destOrd="0" presId="urn:microsoft.com/office/officeart/2005/8/layout/vList2"/>
    <dgm:cxn modelId="{00F8F0E6-D287-2548-9E15-6676F18CF4C8}" type="presParOf" srcId="{D271F3EB-3B97-3845-A4C1-2D8B96F8E518}" destId="{66543CD4-AA22-A941-B704-40F29487320A}" srcOrd="1" destOrd="0" presId="urn:microsoft.com/office/officeart/2005/8/layout/vList2"/>
    <dgm:cxn modelId="{CD2DAE8C-B6DF-A045-8745-CE76A25758F3}" type="presParOf" srcId="{D271F3EB-3B97-3845-A4C1-2D8B96F8E518}" destId="{B09671A6-4FFF-9441-8973-1C7DC41E0CDC}" srcOrd="2" destOrd="0" presId="urn:microsoft.com/office/officeart/2005/8/layout/vList2"/>
    <dgm:cxn modelId="{8E56CF37-3EB7-634F-A6C3-6AD6F9E92454}" type="presParOf" srcId="{D271F3EB-3B97-3845-A4C1-2D8B96F8E518}" destId="{F070591A-DAE8-8C41-A469-9835200937FF}" srcOrd="3" destOrd="0" presId="urn:microsoft.com/office/officeart/2005/8/layout/vList2"/>
    <dgm:cxn modelId="{E843EEE8-1F85-C643-A6BB-24FFC4FB32DD}" type="presParOf" srcId="{D271F3EB-3B97-3845-A4C1-2D8B96F8E518}" destId="{954884ED-F13C-3544-8FE6-88CD369F6184}" srcOrd="4" destOrd="0" presId="urn:microsoft.com/office/officeart/2005/8/layout/vList2"/>
    <dgm:cxn modelId="{06A8E499-FC08-344B-A976-E5773EC59B3F}" type="presParOf" srcId="{D271F3EB-3B97-3845-A4C1-2D8B96F8E518}" destId="{D9DED6A4-2F06-4B41-AA56-70AC5BF274A1}" srcOrd="5" destOrd="0" presId="urn:microsoft.com/office/officeart/2005/8/layout/vList2"/>
    <dgm:cxn modelId="{C5AE8B96-F479-8D47-8FBC-6EBCD5C23437}" type="presParOf" srcId="{D271F3EB-3B97-3845-A4C1-2D8B96F8E518}" destId="{4EACC951-A8CB-1F42-82AB-937AE8A41BE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14FD6B-1897-4056-8EEA-15EC7D4AED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B8BE39-2F12-4E73-9F67-626BACE5F727}">
      <dgm:prSet/>
      <dgm:spPr/>
      <dgm:t>
        <a:bodyPr/>
        <a:lstStyle/>
        <a:p>
          <a:r>
            <a:rPr lang="en-US" b="0" i="0" dirty="0"/>
            <a:t>The following are the lessons that are learned through our project</a:t>
          </a:r>
          <a:r>
            <a:rPr lang="en-US" b="0" i="0" dirty="0" smtClean="0"/>
            <a:t>.</a:t>
          </a:r>
          <a:endParaRPr lang="en-US" dirty="0"/>
        </a:p>
      </dgm:t>
    </dgm:pt>
    <dgm:pt modelId="{36BB5603-42FF-44AD-8735-8CD539001BB2}" type="parTrans" cxnId="{9C662B21-91B0-41DB-A3F9-37E9BACFBB07}">
      <dgm:prSet/>
      <dgm:spPr/>
      <dgm:t>
        <a:bodyPr/>
        <a:lstStyle/>
        <a:p>
          <a:endParaRPr lang="en-US"/>
        </a:p>
      </dgm:t>
    </dgm:pt>
    <dgm:pt modelId="{A57079E7-4A5D-4C7F-BA60-47F337F0B62F}" type="sibTrans" cxnId="{9C662B21-91B0-41DB-A3F9-37E9BACFBB07}">
      <dgm:prSet/>
      <dgm:spPr/>
      <dgm:t>
        <a:bodyPr/>
        <a:lstStyle/>
        <a:p>
          <a:endParaRPr lang="en-US"/>
        </a:p>
      </dgm:t>
    </dgm:pt>
    <dgm:pt modelId="{B5C520E0-9E54-4588-87F2-2B0BDFC8A0B2}">
      <dgm:prSet/>
      <dgm:spPr/>
      <dgm:t>
        <a:bodyPr/>
        <a:lstStyle/>
        <a:p>
          <a:r>
            <a:rPr lang="en-US" b="0" i="0" dirty="0"/>
            <a:t>Missing or incorrect assumptions can cause project issues such as gap in expectations.</a:t>
          </a:r>
          <a:endParaRPr lang="en-US" dirty="0"/>
        </a:p>
      </dgm:t>
    </dgm:pt>
    <dgm:pt modelId="{4CC6A346-C7A5-4BBF-96ED-82BE771E230E}" type="parTrans" cxnId="{A547A648-B961-43B7-AB7E-64DFC8FF091F}">
      <dgm:prSet/>
      <dgm:spPr/>
      <dgm:t>
        <a:bodyPr/>
        <a:lstStyle/>
        <a:p>
          <a:endParaRPr lang="en-US"/>
        </a:p>
      </dgm:t>
    </dgm:pt>
    <dgm:pt modelId="{134BC728-E794-4B86-8CC7-4DB446B71D48}" type="sibTrans" cxnId="{A547A648-B961-43B7-AB7E-64DFC8FF091F}">
      <dgm:prSet/>
      <dgm:spPr/>
      <dgm:t>
        <a:bodyPr/>
        <a:lstStyle/>
        <a:p>
          <a:endParaRPr lang="en-US"/>
        </a:p>
      </dgm:t>
    </dgm:pt>
    <dgm:pt modelId="{0DC9EE3F-A183-45A2-8309-34D294966B3F}">
      <dgm:prSet/>
      <dgm:spPr/>
      <dgm:t>
        <a:bodyPr/>
        <a:lstStyle/>
        <a:p>
          <a:r>
            <a:rPr lang="en-US" b="0" i="0" dirty="0"/>
            <a:t>We learned about change management factors that affect the project such as resistant to change.</a:t>
          </a:r>
          <a:endParaRPr lang="en-US" dirty="0"/>
        </a:p>
      </dgm:t>
    </dgm:pt>
    <dgm:pt modelId="{5C67615D-D9BD-42D0-98C2-3EE6ED58ED1A}" type="parTrans" cxnId="{740A00D7-709A-472C-8DE4-5F0F7A2A8829}">
      <dgm:prSet/>
      <dgm:spPr/>
      <dgm:t>
        <a:bodyPr/>
        <a:lstStyle/>
        <a:p>
          <a:endParaRPr lang="en-US"/>
        </a:p>
      </dgm:t>
    </dgm:pt>
    <dgm:pt modelId="{9AB42B60-8B57-4A4C-BED7-74DF8C576383}" type="sibTrans" cxnId="{740A00D7-709A-472C-8DE4-5F0F7A2A8829}">
      <dgm:prSet/>
      <dgm:spPr/>
      <dgm:t>
        <a:bodyPr/>
        <a:lstStyle/>
        <a:p>
          <a:endParaRPr lang="en-US"/>
        </a:p>
      </dgm:t>
    </dgm:pt>
    <dgm:pt modelId="{906D901E-FF3D-4E9D-ADBE-4A4B615A94DF}">
      <dgm:prSet/>
      <dgm:spPr/>
      <dgm:t>
        <a:bodyPr/>
        <a:lstStyle/>
        <a:p>
          <a:r>
            <a:rPr lang="en-US" b="0" i="0" dirty="0"/>
            <a:t>We learned different planning techniques and how did they help our project.</a:t>
          </a:r>
          <a:endParaRPr lang="en-US" dirty="0"/>
        </a:p>
      </dgm:t>
    </dgm:pt>
    <dgm:pt modelId="{957B7DA0-F361-4728-86C6-28A70B846FC1}" type="parTrans" cxnId="{5EFDB694-B6CA-4B39-832E-BF7890E0EC8A}">
      <dgm:prSet/>
      <dgm:spPr/>
      <dgm:t>
        <a:bodyPr/>
        <a:lstStyle/>
        <a:p>
          <a:endParaRPr lang="en-US"/>
        </a:p>
      </dgm:t>
    </dgm:pt>
    <dgm:pt modelId="{FC78FD4E-93A0-4CBE-9748-6B9F71B115EA}" type="sibTrans" cxnId="{5EFDB694-B6CA-4B39-832E-BF7890E0EC8A}">
      <dgm:prSet/>
      <dgm:spPr/>
      <dgm:t>
        <a:bodyPr/>
        <a:lstStyle/>
        <a:p>
          <a:endParaRPr lang="en-US"/>
        </a:p>
      </dgm:t>
    </dgm:pt>
    <dgm:pt modelId="{BBCD33A6-9F80-4919-A7F1-5D2667129E8B}">
      <dgm:prSet/>
      <dgm:spPr/>
      <dgm:t>
        <a:bodyPr/>
        <a:lstStyle/>
        <a:p>
          <a:r>
            <a:rPr lang="en-US" b="0" i="0" dirty="0"/>
            <a:t>We learned how to engage a stakeholder who is lazy or resistant to do the project by giving him/her an easy task.</a:t>
          </a:r>
          <a:endParaRPr lang="en-US" dirty="0"/>
        </a:p>
      </dgm:t>
    </dgm:pt>
    <dgm:pt modelId="{0C8CB666-0A3D-4B05-B67D-6C978D4914FB}" type="parTrans" cxnId="{D4E31EBF-7B93-4EFB-A15E-9160939F5915}">
      <dgm:prSet/>
      <dgm:spPr/>
      <dgm:t>
        <a:bodyPr/>
        <a:lstStyle/>
        <a:p>
          <a:endParaRPr lang="en-US"/>
        </a:p>
      </dgm:t>
    </dgm:pt>
    <dgm:pt modelId="{17A205EE-72A5-4AE9-9E88-98CB121E969B}" type="sibTrans" cxnId="{D4E31EBF-7B93-4EFB-A15E-9160939F5915}">
      <dgm:prSet/>
      <dgm:spPr/>
      <dgm:t>
        <a:bodyPr/>
        <a:lstStyle/>
        <a:p>
          <a:endParaRPr lang="en-US"/>
        </a:p>
      </dgm:t>
    </dgm:pt>
    <dgm:pt modelId="{2F414EFE-D0A7-45DC-96E2-4D7364CB5C06}" type="pres">
      <dgm:prSet presAssocID="{9D14FD6B-1897-4056-8EEA-15EC7D4AEDF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6F7CED-AA0E-49F9-8F03-167CB1E362B9}" type="pres">
      <dgm:prSet presAssocID="{FBB8BE39-2F12-4E73-9F67-626BACE5F727}" presName="compNode" presStyleCnt="0"/>
      <dgm:spPr/>
    </dgm:pt>
    <dgm:pt modelId="{0E1CE7EF-4705-435E-A5B6-D2CF438228CB}" type="pres">
      <dgm:prSet presAssocID="{FBB8BE39-2F12-4E73-9F67-626BACE5F727}" presName="bgRect" presStyleLbl="bgShp" presStyleIdx="0" presStyleCnt="5"/>
      <dgm:spPr/>
    </dgm:pt>
    <dgm:pt modelId="{8C62989C-7FB6-4F2A-8113-5A70589C5C11}" type="pres">
      <dgm:prSet presAssocID="{FBB8BE39-2F12-4E73-9F67-626BACE5F727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BF60F58-15E0-42DC-9A05-B93B84F92981}" type="pres">
      <dgm:prSet presAssocID="{FBB8BE39-2F12-4E73-9F67-626BACE5F727}" presName="spaceRect" presStyleCnt="0"/>
      <dgm:spPr/>
    </dgm:pt>
    <dgm:pt modelId="{30D25606-3138-4080-BF6B-FB9F2B8EED7B}" type="pres">
      <dgm:prSet presAssocID="{FBB8BE39-2F12-4E73-9F67-626BACE5F727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35529A3-C098-46BA-AC54-7226107E22A1}" type="pres">
      <dgm:prSet presAssocID="{A57079E7-4A5D-4C7F-BA60-47F337F0B62F}" presName="sibTrans" presStyleCnt="0"/>
      <dgm:spPr/>
    </dgm:pt>
    <dgm:pt modelId="{30C4A0FC-CDAE-42E0-AF2D-A5C493DA2E00}" type="pres">
      <dgm:prSet presAssocID="{B5C520E0-9E54-4588-87F2-2B0BDFC8A0B2}" presName="compNode" presStyleCnt="0"/>
      <dgm:spPr/>
    </dgm:pt>
    <dgm:pt modelId="{4F35894E-33D9-4BF1-9B04-C65C798E5F8F}" type="pres">
      <dgm:prSet presAssocID="{B5C520E0-9E54-4588-87F2-2B0BDFC8A0B2}" presName="bgRect" presStyleLbl="bgShp" presStyleIdx="1" presStyleCnt="5"/>
      <dgm:spPr/>
    </dgm:pt>
    <dgm:pt modelId="{1BE2E872-9A9C-4B40-91D6-BFA1E5B266DB}" type="pres">
      <dgm:prSet presAssocID="{B5C520E0-9E54-4588-87F2-2B0BDFC8A0B2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05A2026-A619-4A5B-95B9-4EE06A02E5CA}" type="pres">
      <dgm:prSet presAssocID="{B5C520E0-9E54-4588-87F2-2B0BDFC8A0B2}" presName="spaceRect" presStyleCnt="0"/>
      <dgm:spPr/>
    </dgm:pt>
    <dgm:pt modelId="{FCE7D5E1-05E6-4D17-BA1C-138A31E5479E}" type="pres">
      <dgm:prSet presAssocID="{B5C520E0-9E54-4588-87F2-2B0BDFC8A0B2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9F0132E-E33D-45B7-896A-9F05104EC8CD}" type="pres">
      <dgm:prSet presAssocID="{134BC728-E794-4B86-8CC7-4DB446B71D48}" presName="sibTrans" presStyleCnt="0"/>
      <dgm:spPr/>
    </dgm:pt>
    <dgm:pt modelId="{60BA0CD4-19E7-405F-B2EE-C740C8F7F695}" type="pres">
      <dgm:prSet presAssocID="{0DC9EE3F-A183-45A2-8309-34D294966B3F}" presName="compNode" presStyleCnt="0"/>
      <dgm:spPr/>
    </dgm:pt>
    <dgm:pt modelId="{78249A82-9D62-4C94-A44C-FBD250ADE76E}" type="pres">
      <dgm:prSet presAssocID="{0DC9EE3F-A183-45A2-8309-34D294966B3F}" presName="bgRect" presStyleLbl="bgShp" presStyleIdx="2" presStyleCnt="5"/>
      <dgm:spPr/>
    </dgm:pt>
    <dgm:pt modelId="{913C6A45-EF42-4A8A-B049-00FF5D503EBD}" type="pres">
      <dgm:prSet presAssocID="{0DC9EE3F-A183-45A2-8309-34D294966B3F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41C0EB-51BB-4601-9C97-40725E66F132}" type="pres">
      <dgm:prSet presAssocID="{0DC9EE3F-A183-45A2-8309-34D294966B3F}" presName="spaceRect" presStyleCnt="0"/>
      <dgm:spPr/>
    </dgm:pt>
    <dgm:pt modelId="{CFFEF1E6-90B6-49E7-B18B-7EBCCFB6A3B9}" type="pres">
      <dgm:prSet presAssocID="{0DC9EE3F-A183-45A2-8309-34D294966B3F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9F0CF5-BAE2-487B-B190-0A280A7E3DF7}" type="pres">
      <dgm:prSet presAssocID="{9AB42B60-8B57-4A4C-BED7-74DF8C576383}" presName="sibTrans" presStyleCnt="0"/>
      <dgm:spPr/>
    </dgm:pt>
    <dgm:pt modelId="{A0427CC2-AB3F-4828-AE62-F0093776B95F}" type="pres">
      <dgm:prSet presAssocID="{906D901E-FF3D-4E9D-ADBE-4A4B615A94DF}" presName="compNode" presStyleCnt="0"/>
      <dgm:spPr/>
    </dgm:pt>
    <dgm:pt modelId="{0886B3E2-CEC0-4FEB-9E1B-64E127B6BC39}" type="pres">
      <dgm:prSet presAssocID="{906D901E-FF3D-4E9D-ADBE-4A4B615A94DF}" presName="bgRect" presStyleLbl="bgShp" presStyleIdx="3" presStyleCnt="5"/>
      <dgm:spPr/>
    </dgm:pt>
    <dgm:pt modelId="{0112892A-D4E6-4565-94D8-474727046A6A}" type="pres">
      <dgm:prSet presAssocID="{906D901E-FF3D-4E9D-ADBE-4A4B615A94DF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C4E952D-FDA7-4F60-850B-7DB40994F6FC}" type="pres">
      <dgm:prSet presAssocID="{906D901E-FF3D-4E9D-ADBE-4A4B615A94DF}" presName="spaceRect" presStyleCnt="0"/>
      <dgm:spPr/>
    </dgm:pt>
    <dgm:pt modelId="{CDA5A0B6-2FB3-4065-A00A-FF15FFB0C0E1}" type="pres">
      <dgm:prSet presAssocID="{906D901E-FF3D-4E9D-ADBE-4A4B615A94DF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DCCCBC-8961-4D0F-8678-B5E52473729B}" type="pres">
      <dgm:prSet presAssocID="{FC78FD4E-93A0-4CBE-9748-6B9F71B115EA}" presName="sibTrans" presStyleCnt="0"/>
      <dgm:spPr/>
    </dgm:pt>
    <dgm:pt modelId="{42A33E3E-CDE1-4126-81D4-A455503F8BB7}" type="pres">
      <dgm:prSet presAssocID="{BBCD33A6-9F80-4919-A7F1-5D2667129E8B}" presName="compNode" presStyleCnt="0"/>
      <dgm:spPr/>
    </dgm:pt>
    <dgm:pt modelId="{FA7FA8AB-5247-4249-88C6-B36E51C71909}" type="pres">
      <dgm:prSet presAssocID="{BBCD33A6-9F80-4919-A7F1-5D2667129E8B}" presName="bgRect" presStyleLbl="bgShp" presStyleIdx="4" presStyleCnt="5"/>
      <dgm:spPr/>
    </dgm:pt>
    <dgm:pt modelId="{BD7B1455-A00C-48A8-8DDB-3DF9BBA7AA19}" type="pres">
      <dgm:prSet presAssocID="{BBCD33A6-9F80-4919-A7F1-5D2667129E8B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D168B10-592B-4AC5-83C8-37D5EDB5B1B8}" type="pres">
      <dgm:prSet presAssocID="{BBCD33A6-9F80-4919-A7F1-5D2667129E8B}" presName="spaceRect" presStyleCnt="0"/>
      <dgm:spPr/>
    </dgm:pt>
    <dgm:pt modelId="{D3A84C09-D0C8-43DF-9078-4514A6698123}" type="pres">
      <dgm:prSet presAssocID="{BBCD33A6-9F80-4919-A7F1-5D2667129E8B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EFDB694-B6CA-4B39-832E-BF7890E0EC8A}" srcId="{9D14FD6B-1897-4056-8EEA-15EC7D4AEDF7}" destId="{906D901E-FF3D-4E9D-ADBE-4A4B615A94DF}" srcOrd="3" destOrd="0" parTransId="{957B7DA0-F361-4728-86C6-28A70B846FC1}" sibTransId="{FC78FD4E-93A0-4CBE-9748-6B9F71B115EA}"/>
    <dgm:cxn modelId="{01D0C151-382A-492D-83D2-29EE0C4085BC}" type="presOf" srcId="{0DC9EE3F-A183-45A2-8309-34D294966B3F}" destId="{CFFEF1E6-90B6-49E7-B18B-7EBCCFB6A3B9}" srcOrd="0" destOrd="0" presId="urn:microsoft.com/office/officeart/2018/2/layout/IconVerticalSolidList"/>
    <dgm:cxn modelId="{D917F824-BB58-4ED5-823C-F687E102A4B3}" type="presOf" srcId="{FBB8BE39-2F12-4E73-9F67-626BACE5F727}" destId="{30D25606-3138-4080-BF6B-FB9F2B8EED7B}" srcOrd="0" destOrd="0" presId="urn:microsoft.com/office/officeart/2018/2/layout/IconVerticalSolidList"/>
    <dgm:cxn modelId="{1FB45FC6-EB8E-4BDA-A6EC-F7AB96A75029}" type="presOf" srcId="{BBCD33A6-9F80-4919-A7F1-5D2667129E8B}" destId="{D3A84C09-D0C8-43DF-9078-4514A6698123}" srcOrd="0" destOrd="0" presId="urn:microsoft.com/office/officeart/2018/2/layout/IconVerticalSolidList"/>
    <dgm:cxn modelId="{9C662B21-91B0-41DB-A3F9-37E9BACFBB07}" srcId="{9D14FD6B-1897-4056-8EEA-15EC7D4AEDF7}" destId="{FBB8BE39-2F12-4E73-9F67-626BACE5F727}" srcOrd="0" destOrd="0" parTransId="{36BB5603-42FF-44AD-8735-8CD539001BB2}" sibTransId="{A57079E7-4A5D-4C7F-BA60-47F337F0B62F}"/>
    <dgm:cxn modelId="{50DFF019-D3A7-4E67-8AF1-B525E4745301}" type="presOf" srcId="{9D14FD6B-1897-4056-8EEA-15EC7D4AEDF7}" destId="{2F414EFE-D0A7-45DC-96E2-4D7364CB5C06}" srcOrd="0" destOrd="0" presId="urn:microsoft.com/office/officeart/2018/2/layout/IconVerticalSolidList"/>
    <dgm:cxn modelId="{5752D6A4-0796-4482-9543-8D395E6881F0}" type="presOf" srcId="{B5C520E0-9E54-4588-87F2-2B0BDFC8A0B2}" destId="{FCE7D5E1-05E6-4D17-BA1C-138A31E5479E}" srcOrd="0" destOrd="0" presId="urn:microsoft.com/office/officeart/2018/2/layout/IconVerticalSolidList"/>
    <dgm:cxn modelId="{740A00D7-709A-472C-8DE4-5F0F7A2A8829}" srcId="{9D14FD6B-1897-4056-8EEA-15EC7D4AEDF7}" destId="{0DC9EE3F-A183-45A2-8309-34D294966B3F}" srcOrd="2" destOrd="0" parTransId="{5C67615D-D9BD-42D0-98C2-3EE6ED58ED1A}" sibTransId="{9AB42B60-8B57-4A4C-BED7-74DF8C576383}"/>
    <dgm:cxn modelId="{D4E31EBF-7B93-4EFB-A15E-9160939F5915}" srcId="{9D14FD6B-1897-4056-8EEA-15EC7D4AEDF7}" destId="{BBCD33A6-9F80-4919-A7F1-5D2667129E8B}" srcOrd="4" destOrd="0" parTransId="{0C8CB666-0A3D-4B05-B67D-6C978D4914FB}" sibTransId="{17A205EE-72A5-4AE9-9E88-98CB121E969B}"/>
    <dgm:cxn modelId="{A547A648-B961-43B7-AB7E-64DFC8FF091F}" srcId="{9D14FD6B-1897-4056-8EEA-15EC7D4AEDF7}" destId="{B5C520E0-9E54-4588-87F2-2B0BDFC8A0B2}" srcOrd="1" destOrd="0" parTransId="{4CC6A346-C7A5-4BBF-96ED-82BE771E230E}" sibTransId="{134BC728-E794-4B86-8CC7-4DB446B71D48}"/>
    <dgm:cxn modelId="{C1423AE8-A447-439F-BDBB-FD2FEC816D32}" type="presOf" srcId="{906D901E-FF3D-4E9D-ADBE-4A4B615A94DF}" destId="{CDA5A0B6-2FB3-4065-A00A-FF15FFB0C0E1}" srcOrd="0" destOrd="0" presId="urn:microsoft.com/office/officeart/2018/2/layout/IconVerticalSolidList"/>
    <dgm:cxn modelId="{78575177-6643-4547-9AB0-19BD5F010FBA}" type="presParOf" srcId="{2F414EFE-D0A7-45DC-96E2-4D7364CB5C06}" destId="{186F7CED-AA0E-49F9-8F03-167CB1E362B9}" srcOrd="0" destOrd="0" presId="urn:microsoft.com/office/officeart/2018/2/layout/IconVerticalSolidList"/>
    <dgm:cxn modelId="{DBD05E4A-5984-47BA-B3FD-7A6DF963D586}" type="presParOf" srcId="{186F7CED-AA0E-49F9-8F03-167CB1E362B9}" destId="{0E1CE7EF-4705-435E-A5B6-D2CF438228CB}" srcOrd="0" destOrd="0" presId="urn:microsoft.com/office/officeart/2018/2/layout/IconVerticalSolidList"/>
    <dgm:cxn modelId="{CD6BD599-DD27-45E7-9B2F-0863B4213B6C}" type="presParOf" srcId="{186F7CED-AA0E-49F9-8F03-167CB1E362B9}" destId="{8C62989C-7FB6-4F2A-8113-5A70589C5C11}" srcOrd="1" destOrd="0" presId="urn:microsoft.com/office/officeart/2018/2/layout/IconVerticalSolidList"/>
    <dgm:cxn modelId="{026CCE61-AE32-4594-B4E9-814206AD1B65}" type="presParOf" srcId="{186F7CED-AA0E-49F9-8F03-167CB1E362B9}" destId="{4BF60F58-15E0-42DC-9A05-B93B84F92981}" srcOrd="2" destOrd="0" presId="urn:microsoft.com/office/officeart/2018/2/layout/IconVerticalSolidList"/>
    <dgm:cxn modelId="{4C6876EB-B68F-4650-BA87-6EEBA0C86599}" type="presParOf" srcId="{186F7CED-AA0E-49F9-8F03-167CB1E362B9}" destId="{30D25606-3138-4080-BF6B-FB9F2B8EED7B}" srcOrd="3" destOrd="0" presId="urn:microsoft.com/office/officeart/2018/2/layout/IconVerticalSolidList"/>
    <dgm:cxn modelId="{41ACA57B-C002-4527-B4B8-CDD2F389FF1E}" type="presParOf" srcId="{2F414EFE-D0A7-45DC-96E2-4D7364CB5C06}" destId="{835529A3-C098-46BA-AC54-7226107E22A1}" srcOrd="1" destOrd="0" presId="urn:microsoft.com/office/officeart/2018/2/layout/IconVerticalSolidList"/>
    <dgm:cxn modelId="{10B710C7-4A4A-4E81-8B99-813378498298}" type="presParOf" srcId="{2F414EFE-D0A7-45DC-96E2-4D7364CB5C06}" destId="{30C4A0FC-CDAE-42E0-AF2D-A5C493DA2E00}" srcOrd="2" destOrd="0" presId="urn:microsoft.com/office/officeart/2018/2/layout/IconVerticalSolidList"/>
    <dgm:cxn modelId="{A49BB4C3-0809-48D8-B8C3-8BB1A1D665D9}" type="presParOf" srcId="{30C4A0FC-CDAE-42E0-AF2D-A5C493DA2E00}" destId="{4F35894E-33D9-4BF1-9B04-C65C798E5F8F}" srcOrd="0" destOrd="0" presId="urn:microsoft.com/office/officeart/2018/2/layout/IconVerticalSolidList"/>
    <dgm:cxn modelId="{5F7BCAE9-8380-4CA1-A53B-5619DD35BE5E}" type="presParOf" srcId="{30C4A0FC-CDAE-42E0-AF2D-A5C493DA2E00}" destId="{1BE2E872-9A9C-4B40-91D6-BFA1E5B266DB}" srcOrd="1" destOrd="0" presId="urn:microsoft.com/office/officeart/2018/2/layout/IconVerticalSolidList"/>
    <dgm:cxn modelId="{CD2C8918-AF7C-45B1-A3FE-3CEBE67E399E}" type="presParOf" srcId="{30C4A0FC-CDAE-42E0-AF2D-A5C493DA2E00}" destId="{405A2026-A619-4A5B-95B9-4EE06A02E5CA}" srcOrd="2" destOrd="0" presId="urn:microsoft.com/office/officeart/2018/2/layout/IconVerticalSolidList"/>
    <dgm:cxn modelId="{A904FD0A-8878-4F49-A86B-A85578DA35BC}" type="presParOf" srcId="{30C4A0FC-CDAE-42E0-AF2D-A5C493DA2E00}" destId="{FCE7D5E1-05E6-4D17-BA1C-138A31E5479E}" srcOrd="3" destOrd="0" presId="urn:microsoft.com/office/officeart/2018/2/layout/IconVerticalSolidList"/>
    <dgm:cxn modelId="{9BF7D4D4-6BF0-4823-951B-F8666FB4440C}" type="presParOf" srcId="{2F414EFE-D0A7-45DC-96E2-4D7364CB5C06}" destId="{39F0132E-E33D-45B7-896A-9F05104EC8CD}" srcOrd="3" destOrd="0" presId="urn:microsoft.com/office/officeart/2018/2/layout/IconVerticalSolidList"/>
    <dgm:cxn modelId="{490B33B2-7612-44B7-956F-C48612A4FFA6}" type="presParOf" srcId="{2F414EFE-D0A7-45DC-96E2-4D7364CB5C06}" destId="{60BA0CD4-19E7-405F-B2EE-C740C8F7F695}" srcOrd="4" destOrd="0" presId="urn:microsoft.com/office/officeart/2018/2/layout/IconVerticalSolidList"/>
    <dgm:cxn modelId="{A1DE0537-1BBD-4103-ACF1-BA7032CCF745}" type="presParOf" srcId="{60BA0CD4-19E7-405F-B2EE-C740C8F7F695}" destId="{78249A82-9D62-4C94-A44C-FBD250ADE76E}" srcOrd="0" destOrd="0" presId="urn:microsoft.com/office/officeart/2018/2/layout/IconVerticalSolidList"/>
    <dgm:cxn modelId="{8D7771CF-4EBA-4078-9349-608BB6CD5B03}" type="presParOf" srcId="{60BA0CD4-19E7-405F-B2EE-C740C8F7F695}" destId="{913C6A45-EF42-4A8A-B049-00FF5D503EBD}" srcOrd="1" destOrd="0" presId="urn:microsoft.com/office/officeart/2018/2/layout/IconVerticalSolidList"/>
    <dgm:cxn modelId="{9E8B82E5-FE2B-4759-9DE5-6CDED303C865}" type="presParOf" srcId="{60BA0CD4-19E7-405F-B2EE-C740C8F7F695}" destId="{5641C0EB-51BB-4601-9C97-40725E66F132}" srcOrd="2" destOrd="0" presId="urn:microsoft.com/office/officeart/2018/2/layout/IconVerticalSolidList"/>
    <dgm:cxn modelId="{4817251C-54D8-43B6-A7CA-1046D5F11042}" type="presParOf" srcId="{60BA0CD4-19E7-405F-B2EE-C740C8F7F695}" destId="{CFFEF1E6-90B6-49E7-B18B-7EBCCFB6A3B9}" srcOrd="3" destOrd="0" presId="urn:microsoft.com/office/officeart/2018/2/layout/IconVerticalSolidList"/>
    <dgm:cxn modelId="{95BD9C16-913F-4B1A-871C-D439244FFBFA}" type="presParOf" srcId="{2F414EFE-D0A7-45DC-96E2-4D7364CB5C06}" destId="{569F0CF5-BAE2-487B-B190-0A280A7E3DF7}" srcOrd="5" destOrd="0" presId="urn:microsoft.com/office/officeart/2018/2/layout/IconVerticalSolidList"/>
    <dgm:cxn modelId="{5FF3176F-0D89-4D43-96D8-46902B3BDEBA}" type="presParOf" srcId="{2F414EFE-D0A7-45DC-96E2-4D7364CB5C06}" destId="{A0427CC2-AB3F-4828-AE62-F0093776B95F}" srcOrd="6" destOrd="0" presId="urn:microsoft.com/office/officeart/2018/2/layout/IconVerticalSolidList"/>
    <dgm:cxn modelId="{FF57F82E-AC9E-4840-AAA4-D5807647D12D}" type="presParOf" srcId="{A0427CC2-AB3F-4828-AE62-F0093776B95F}" destId="{0886B3E2-CEC0-4FEB-9E1B-64E127B6BC39}" srcOrd="0" destOrd="0" presId="urn:microsoft.com/office/officeart/2018/2/layout/IconVerticalSolidList"/>
    <dgm:cxn modelId="{4B603E61-26FE-4BC2-A747-96D2DA1886B8}" type="presParOf" srcId="{A0427CC2-AB3F-4828-AE62-F0093776B95F}" destId="{0112892A-D4E6-4565-94D8-474727046A6A}" srcOrd="1" destOrd="0" presId="urn:microsoft.com/office/officeart/2018/2/layout/IconVerticalSolidList"/>
    <dgm:cxn modelId="{703ABB6D-3641-475C-88A4-ED7EAE727672}" type="presParOf" srcId="{A0427CC2-AB3F-4828-AE62-F0093776B95F}" destId="{2C4E952D-FDA7-4F60-850B-7DB40994F6FC}" srcOrd="2" destOrd="0" presId="urn:microsoft.com/office/officeart/2018/2/layout/IconVerticalSolidList"/>
    <dgm:cxn modelId="{4CC72B92-B7C6-4371-BA4A-6F686D83D766}" type="presParOf" srcId="{A0427CC2-AB3F-4828-AE62-F0093776B95F}" destId="{CDA5A0B6-2FB3-4065-A00A-FF15FFB0C0E1}" srcOrd="3" destOrd="0" presId="urn:microsoft.com/office/officeart/2018/2/layout/IconVerticalSolidList"/>
    <dgm:cxn modelId="{ECA9D951-AF6B-4FD1-B20B-501A04657EE3}" type="presParOf" srcId="{2F414EFE-D0A7-45DC-96E2-4D7364CB5C06}" destId="{BDDCCCBC-8961-4D0F-8678-B5E52473729B}" srcOrd="7" destOrd="0" presId="urn:microsoft.com/office/officeart/2018/2/layout/IconVerticalSolidList"/>
    <dgm:cxn modelId="{92B0DDA3-7ABF-4B8D-B45A-28BD008C7C96}" type="presParOf" srcId="{2F414EFE-D0A7-45DC-96E2-4D7364CB5C06}" destId="{42A33E3E-CDE1-4126-81D4-A455503F8BB7}" srcOrd="8" destOrd="0" presId="urn:microsoft.com/office/officeart/2018/2/layout/IconVerticalSolidList"/>
    <dgm:cxn modelId="{77C7804D-4662-4F73-AE4E-5477C14973B0}" type="presParOf" srcId="{42A33E3E-CDE1-4126-81D4-A455503F8BB7}" destId="{FA7FA8AB-5247-4249-88C6-B36E51C71909}" srcOrd="0" destOrd="0" presId="urn:microsoft.com/office/officeart/2018/2/layout/IconVerticalSolidList"/>
    <dgm:cxn modelId="{82BCD153-EC36-47EE-BB24-9EF5F907C484}" type="presParOf" srcId="{42A33E3E-CDE1-4126-81D4-A455503F8BB7}" destId="{BD7B1455-A00C-48A8-8DDB-3DF9BBA7AA19}" srcOrd="1" destOrd="0" presId="urn:microsoft.com/office/officeart/2018/2/layout/IconVerticalSolidList"/>
    <dgm:cxn modelId="{EE77FDD0-D347-40D7-A5C5-BA95681C92CB}" type="presParOf" srcId="{42A33E3E-CDE1-4126-81D4-A455503F8BB7}" destId="{6D168B10-592B-4AC5-83C8-37D5EDB5B1B8}" srcOrd="2" destOrd="0" presId="urn:microsoft.com/office/officeart/2018/2/layout/IconVerticalSolidList"/>
    <dgm:cxn modelId="{3CAE5730-9793-413B-81A3-DFCDA43FEB04}" type="presParOf" srcId="{42A33E3E-CDE1-4126-81D4-A455503F8BB7}" destId="{D3A84C09-D0C8-43DF-9078-4514A66981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D5FE4-89BD-431C-A3F4-590E902BA72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D0338F-C55C-4549-94AE-770A13A42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Preparing budget for the project</a:t>
          </a:r>
        </a:p>
      </dgm:t>
    </dgm:pt>
    <dgm:pt modelId="{3E4F4636-7E2F-45C8-BC94-FAF3B2D47EE3}" type="parTrans" cxnId="{006ECA84-4FA7-4A0D-853E-11005CF51114}">
      <dgm:prSet/>
      <dgm:spPr/>
      <dgm:t>
        <a:bodyPr/>
        <a:lstStyle/>
        <a:p>
          <a:endParaRPr lang="en-US"/>
        </a:p>
      </dgm:t>
    </dgm:pt>
    <dgm:pt modelId="{99FA17AC-6BF4-4796-A9FC-421AA9BFA932}" type="sibTrans" cxnId="{006ECA84-4FA7-4A0D-853E-11005CF511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E8E98B-5D28-4630-8B1A-F47633C44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Requirements specification document</a:t>
          </a:r>
        </a:p>
      </dgm:t>
    </dgm:pt>
    <dgm:pt modelId="{22E27D7B-2D55-423B-AA35-2E2E399A0539}" type="parTrans" cxnId="{90C27195-EDA7-42B7-9CCE-30B20D06149D}">
      <dgm:prSet/>
      <dgm:spPr/>
      <dgm:t>
        <a:bodyPr/>
        <a:lstStyle/>
        <a:p>
          <a:endParaRPr lang="en-US"/>
        </a:p>
      </dgm:t>
    </dgm:pt>
    <dgm:pt modelId="{3A2D7B6E-42DD-47C6-B49F-0973E0A03244}" type="sibTrans" cxnId="{90C27195-EDA7-42B7-9CCE-30B20D0614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06C0CC-5C55-4126-9436-A3CFCF9CB6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Identifying risks</a:t>
          </a:r>
        </a:p>
      </dgm:t>
    </dgm:pt>
    <dgm:pt modelId="{C046F8BC-9637-40B4-9C2F-7C2A2A956002}" type="parTrans" cxnId="{3D006DA5-8F0E-49C1-9C7C-D714CD1BEF46}">
      <dgm:prSet/>
      <dgm:spPr/>
      <dgm:t>
        <a:bodyPr/>
        <a:lstStyle/>
        <a:p>
          <a:endParaRPr lang="en-US"/>
        </a:p>
      </dgm:t>
    </dgm:pt>
    <dgm:pt modelId="{2EFF6DDF-41C0-4D41-8ED6-B4C407198E40}" type="sibTrans" cxnId="{3D006DA5-8F0E-49C1-9C7C-D714CD1BEF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946889-A33A-4F62-BCC6-C0F9F7FCF5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Stakeholder analysis</a:t>
          </a:r>
        </a:p>
      </dgm:t>
    </dgm:pt>
    <dgm:pt modelId="{FA6197DD-7E39-4CF8-914D-E30DE72999DC}" type="parTrans" cxnId="{19A3F2E3-E99F-4951-BD8B-5E7A7E53AFB6}">
      <dgm:prSet/>
      <dgm:spPr/>
      <dgm:t>
        <a:bodyPr/>
        <a:lstStyle/>
        <a:p>
          <a:endParaRPr lang="en-US"/>
        </a:p>
      </dgm:t>
    </dgm:pt>
    <dgm:pt modelId="{AC78AAA7-22F3-4EA1-A966-719AE08EE50F}" type="sibTrans" cxnId="{19A3F2E3-E99F-4951-BD8B-5E7A7E53AFB6}">
      <dgm:prSet/>
      <dgm:spPr/>
      <dgm:t>
        <a:bodyPr/>
        <a:lstStyle/>
        <a:p>
          <a:endParaRPr lang="en-US"/>
        </a:p>
      </dgm:t>
    </dgm:pt>
    <dgm:pt modelId="{912A91E1-69FB-4EC4-86ED-50FB6AE4527D}" type="pres">
      <dgm:prSet presAssocID="{192D5FE4-89BD-431C-A3F4-590E902BA72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535E9-CB9A-4A20-8BC2-A298DF3EF292}" type="pres">
      <dgm:prSet presAssocID="{192D5FE4-89BD-431C-A3F4-590E902BA72A}" presName="container" presStyleCnt="0">
        <dgm:presLayoutVars>
          <dgm:dir/>
          <dgm:resizeHandles val="exact"/>
        </dgm:presLayoutVars>
      </dgm:prSet>
      <dgm:spPr/>
    </dgm:pt>
    <dgm:pt modelId="{0DFBCC84-F1CB-46B0-A543-F092376BBAC5}" type="pres">
      <dgm:prSet presAssocID="{74D0338F-C55C-4549-94AE-770A13A42FB4}" presName="compNode" presStyleCnt="0"/>
      <dgm:spPr/>
    </dgm:pt>
    <dgm:pt modelId="{B438188B-9C9E-4B6F-8B00-4F79A72AE520}" type="pres">
      <dgm:prSet presAssocID="{74D0338F-C55C-4549-94AE-770A13A42FB4}" presName="iconBgRect" presStyleLbl="bgShp" presStyleIdx="0" presStyleCnt="4"/>
      <dgm:spPr/>
    </dgm:pt>
    <dgm:pt modelId="{EA42DFD2-9781-4A2E-B31E-A8AB146D96F7}" type="pres">
      <dgm:prSet presAssocID="{74D0338F-C55C-4549-94AE-770A13A42FB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2755D518-8672-4648-8363-BF580D60F613}" type="pres">
      <dgm:prSet presAssocID="{74D0338F-C55C-4549-94AE-770A13A42FB4}" presName="spaceRect" presStyleCnt="0"/>
      <dgm:spPr/>
    </dgm:pt>
    <dgm:pt modelId="{570D2BB6-1FA9-43DA-8633-CA5C179E02BB}" type="pres">
      <dgm:prSet presAssocID="{74D0338F-C55C-4549-94AE-770A13A42FB4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8E4FF12-17E4-4574-A871-64D1D07B937F}" type="pres">
      <dgm:prSet presAssocID="{99FA17AC-6BF4-4796-A9FC-421AA9BFA93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4712F57-354E-4B6A-A650-63AD87C7E4ED}" type="pres">
      <dgm:prSet presAssocID="{33E8E98B-5D28-4630-8B1A-F47633C44FC6}" presName="compNode" presStyleCnt="0"/>
      <dgm:spPr/>
    </dgm:pt>
    <dgm:pt modelId="{DCA94B07-7366-4FDB-9C9B-ADE498426C13}" type="pres">
      <dgm:prSet presAssocID="{33E8E98B-5D28-4630-8B1A-F47633C44FC6}" presName="iconBgRect" presStyleLbl="bgShp" presStyleIdx="1" presStyleCnt="4"/>
      <dgm:spPr/>
    </dgm:pt>
    <dgm:pt modelId="{BB8BC075-014C-4E79-AC2F-6A65CC34E453}" type="pres">
      <dgm:prSet presAssocID="{33E8E98B-5D28-4630-8B1A-F47633C44FC6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4CCE7AC-0EF1-42A5-991E-652F5EF96D0E}" type="pres">
      <dgm:prSet presAssocID="{33E8E98B-5D28-4630-8B1A-F47633C44FC6}" presName="spaceRect" presStyleCnt="0"/>
      <dgm:spPr/>
    </dgm:pt>
    <dgm:pt modelId="{B2A07EBF-F52C-43B0-ABDB-C5ADEBDF792A}" type="pres">
      <dgm:prSet presAssocID="{33E8E98B-5D28-4630-8B1A-F47633C44FC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317CA65-BE5A-4678-9CC2-FB92C1D3215D}" type="pres">
      <dgm:prSet presAssocID="{3A2D7B6E-42DD-47C6-B49F-0973E0A0324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F075880-F086-420D-B72E-0F6167861082}" type="pres">
      <dgm:prSet presAssocID="{A706C0CC-5C55-4126-9436-A3CFCF9CB6F5}" presName="compNode" presStyleCnt="0"/>
      <dgm:spPr/>
    </dgm:pt>
    <dgm:pt modelId="{4F062DB6-8F50-4000-BF3C-DD0F3B278CD6}" type="pres">
      <dgm:prSet presAssocID="{A706C0CC-5C55-4126-9436-A3CFCF9CB6F5}" presName="iconBgRect" presStyleLbl="bgShp" presStyleIdx="2" presStyleCnt="4"/>
      <dgm:spPr/>
    </dgm:pt>
    <dgm:pt modelId="{E0C0F362-0900-4D6C-A8CB-10CE2608FA9E}" type="pres">
      <dgm:prSet presAssocID="{A706C0CC-5C55-4126-9436-A3CFCF9CB6F5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434DB1F-4502-41CA-87CB-B1A6D8FE2744}" type="pres">
      <dgm:prSet presAssocID="{A706C0CC-5C55-4126-9436-A3CFCF9CB6F5}" presName="spaceRect" presStyleCnt="0"/>
      <dgm:spPr/>
    </dgm:pt>
    <dgm:pt modelId="{692CE642-B381-4D64-B00B-22F4679BB374}" type="pres">
      <dgm:prSet presAssocID="{A706C0CC-5C55-4126-9436-A3CFCF9CB6F5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7C7DC6B-CF36-4AC6-8B99-C89A5C33E9AD}" type="pres">
      <dgm:prSet presAssocID="{2EFF6DDF-41C0-4D41-8ED6-B4C407198E4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FD315F5-00E6-409D-9B28-5E95008B8087}" type="pres">
      <dgm:prSet presAssocID="{37946889-A33A-4F62-BCC6-C0F9F7FCF5A2}" presName="compNode" presStyleCnt="0"/>
      <dgm:spPr/>
    </dgm:pt>
    <dgm:pt modelId="{12487012-9191-4927-A9AF-A80B5D61E264}" type="pres">
      <dgm:prSet presAssocID="{37946889-A33A-4F62-BCC6-C0F9F7FCF5A2}" presName="iconBgRect" presStyleLbl="bgShp" presStyleIdx="3" presStyleCnt="4"/>
      <dgm:spPr/>
    </dgm:pt>
    <dgm:pt modelId="{FE181060-1986-49B6-834C-28564C58ADA4}" type="pres">
      <dgm:prSet presAssocID="{37946889-A33A-4F62-BCC6-C0F9F7FCF5A2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67DB2A0-EFC2-47FB-AF0B-B800E661DB20}" type="pres">
      <dgm:prSet presAssocID="{37946889-A33A-4F62-BCC6-C0F9F7FCF5A2}" presName="spaceRect" presStyleCnt="0"/>
      <dgm:spPr/>
    </dgm:pt>
    <dgm:pt modelId="{27B4BD2F-78F4-49B8-9A6C-8DB5694BD2EF}" type="pres">
      <dgm:prSet presAssocID="{37946889-A33A-4F62-BCC6-C0F9F7FCF5A2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48DF45-AF30-BF4A-BBCE-82B65E71B4B9}" type="presOf" srcId="{2EFF6DDF-41C0-4D41-8ED6-B4C407198E40}" destId="{17C7DC6B-CF36-4AC6-8B99-C89A5C33E9AD}" srcOrd="0" destOrd="0" presId="urn:microsoft.com/office/officeart/2018/2/layout/IconCircleList"/>
    <dgm:cxn modelId="{6247B60E-A4B7-1E45-A90C-FECB3462B6FF}" type="presOf" srcId="{33E8E98B-5D28-4630-8B1A-F47633C44FC6}" destId="{B2A07EBF-F52C-43B0-ABDB-C5ADEBDF792A}" srcOrd="0" destOrd="0" presId="urn:microsoft.com/office/officeart/2018/2/layout/IconCircleList"/>
    <dgm:cxn modelId="{3DE336DD-4EA5-C842-AF35-65DFAE92DC50}" type="presOf" srcId="{A706C0CC-5C55-4126-9436-A3CFCF9CB6F5}" destId="{692CE642-B381-4D64-B00B-22F4679BB374}" srcOrd="0" destOrd="0" presId="urn:microsoft.com/office/officeart/2018/2/layout/IconCircleList"/>
    <dgm:cxn modelId="{3D006DA5-8F0E-49C1-9C7C-D714CD1BEF46}" srcId="{192D5FE4-89BD-431C-A3F4-590E902BA72A}" destId="{A706C0CC-5C55-4126-9436-A3CFCF9CB6F5}" srcOrd="2" destOrd="0" parTransId="{C046F8BC-9637-40B4-9C2F-7C2A2A956002}" sibTransId="{2EFF6DDF-41C0-4D41-8ED6-B4C407198E40}"/>
    <dgm:cxn modelId="{90C27195-EDA7-42B7-9CCE-30B20D06149D}" srcId="{192D5FE4-89BD-431C-A3F4-590E902BA72A}" destId="{33E8E98B-5D28-4630-8B1A-F47633C44FC6}" srcOrd="1" destOrd="0" parTransId="{22E27D7B-2D55-423B-AA35-2E2E399A0539}" sibTransId="{3A2D7B6E-42DD-47C6-B49F-0973E0A03244}"/>
    <dgm:cxn modelId="{19A3F2E3-E99F-4951-BD8B-5E7A7E53AFB6}" srcId="{192D5FE4-89BD-431C-A3F4-590E902BA72A}" destId="{37946889-A33A-4F62-BCC6-C0F9F7FCF5A2}" srcOrd="3" destOrd="0" parTransId="{FA6197DD-7E39-4CF8-914D-E30DE72999DC}" sibTransId="{AC78AAA7-22F3-4EA1-A966-719AE08EE50F}"/>
    <dgm:cxn modelId="{38F42CEC-E3E9-244A-A77C-8C26B0015A55}" type="presOf" srcId="{3A2D7B6E-42DD-47C6-B49F-0973E0A03244}" destId="{F317CA65-BE5A-4678-9CC2-FB92C1D3215D}" srcOrd="0" destOrd="0" presId="urn:microsoft.com/office/officeart/2018/2/layout/IconCircleList"/>
    <dgm:cxn modelId="{B678BD8B-C062-344E-ACC3-D45F0FCDED54}" type="presOf" srcId="{74D0338F-C55C-4549-94AE-770A13A42FB4}" destId="{570D2BB6-1FA9-43DA-8633-CA5C179E02BB}" srcOrd="0" destOrd="0" presId="urn:microsoft.com/office/officeart/2018/2/layout/IconCircleList"/>
    <dgm:cxn modelId="{C1DDE3F5-22D2-1540-ADA4-DB4D99647E97}" type="presOf" srcId="{37946889-A33A-4F62-BCC6-C0F9F7FCF5A2}" destId="{27B4BD2F-78F4-49B8-9A6C-8DB5694BD2EF}" srcOrd="0" destOrd="0" presId="urn:microsoft.com/office/officeart/2018/2/layout/IconCircleList"/>
    <dgm:cxn modelId="{9D5DEAE4-5D19-0B43-8DA1-65DAEEAF4422}" type="presOf" srcId="{192D5FE4-89BD-431C-A3F4-590E902BA72A}" destId="{912A91E1-69FB-4EC4-86ED-50FB6AE4527D}" srcOrd="0" destOrd="0" presId="urn:microsoft.com/office/officeart/2018/2/layout/IconCircleList"/>
    <dgm:cxn modelId="{006ECA84-4FA7-4A0D-853E-11005CF51114}" srcId="{192D5FE4-89BD-431C-A3F4-590E902BA72A}" destId="{74D0338F-C55C-4549-94AE-770A13A42FB4}" srcOrd="0" destOrd="0" parTransId="{3E4F4636-7E2F-45C8-BC94-FAF3B2D47EE3}" sibTransId="{99FA17AC-6BF4-4796-A9FC-421AA9BFA932}"/>
    <dgm:cxn modelId="{BAC73A21-38B9-404D-8170-BD920D236F56}" type="presOf" srcId="{99FA17AC-6BF4-4796-A9FC-421AA9BFA932}" destId="{58E4FF12-17E4-4574-A871-64D1D07B937F}" srcOrd="0" destOrd="0" presId="urn:microsoft.com/office/officeart/2018/2/layout/IconCircleList"/>
    <dgm:cxn modelId="{3734DC77-0ECC-F74D-A23E-C2E42E804123}" type="presParOf" srcId="{912A91E1-69FB-4EC4-86ED-50FB6AE4527D}" destId="{B5A535E9-CB9A-4A20-8BC2-A298DF3EF292}" srcOrd="0" destOrd="0" presId="urn:microsoft.com/office/officeart/2018/2/layout/IconCircleList"/>
    <dgm:cxn modelId="{9E5B706A-3856-9F49-8805-A4BE7B703757}" type="presParOf" srcId="{B5A535E9-CB9A-4A20-8BC2-A298DF3EF292}" destId="{0DFBCC84-F1CB-46B0-A543-F092376BBAC5}" srcOrd="0" destOrd="0" presId="urn:microsoft.com/office/officeart/2018/2/layout/IconCircleList"/>
    <dgm:cxn modelId="{9095C4B1-56B7-F44D-A798-B624A4C80B88}" type="presParOf" srcId="{0DFBCC84-F1CB-46B0-A543-F092376BBAC5}" destId="{B438188B-9C9E-4B6F-8B00-4F79A72AE520}" srcOrd="0" destOrd="0" presId="urn:microsoft.com/office/officeart/2018/2/layout/IconCircleList"/>
    <dgm:cxn modelId="{E67930C6-B81B-1046-A643-499411FF74DE}" type="presParOf" srcId="{0DFBCC84-F1CB-46B0-A543-F092376BBAC5}" destId="{EA42DFD2-9781-4A2E-B31E-A8AB146D96F7}" srcOrd="1" destOrd="0" presId="urn:microsoft.com/office/officeart/2018/2/layout/IconCircleList"/>
    <dgm:cxn modelId="{5BB151D9-2E3F-804E-98B7-075A684077BF}" type="presParOf" srcId="{0DFBCC84-F1CB-46B0-A543-F092376BBAC5}" destId="{2755D518-8672-4648-8363-BF580D60F613}" srcOrd="2" destOrd="0" presId="urn:microsoft.com/office/officeart/2018/2/layout/IconCircleList"/>
    <dgm:cxn modelId="{D5709196-3B05-444C-8235-CF96144A57A8}" type="presParOf" srcId="{0DFBCC84-F1CB-46B0-A543-F092376BBAC5}" destId="{570D2BB6-1FA9-43DA-8633-CA5C179E02BB}" srcOrd="3" destOrd="0" presId="urn:microsoft.com/office/officeart/2018/2/layout/IconCircleList"/>
    <dgm:cxn modelId="{C443C868-F7C7-6545-9EC4-076259D45581}" type="presParOf" srcId="{B5A535E9-CB9A-4A20-8BC2-A298DF3EF292}" destId="{58E4FF12-17E4-4574-A871-64D1D07B937F}" srcOrd="1" destOrd="0" presId="urn:microsoft.com/office/officeart/2018/2/layout/IconCircleList"/>
    <dgm:cxn modelId="{7DFD97EC-4DC6-7A4F-AFAF-E15843A5FCBD}" type="presParOf" srcId="{B5A535E9-CB9A-4A20-8BC2-A298DF3EF292}" destId="{34712F57-354E-4B6A-A650-63AD87C7E4ED}" srcOrd="2" destOrd="0" presId="urn:microsoft.com/office/officeart/2018/2/layout/IconCircleList"/>
    <dgm:cxn modelId="{18F24536-CC14-6547-A2B4-FC9E1F1B69E6}" type="presParOf" srcId="{34712F57-354E-4B6A-A650-63AD87C7E4ED}" destId="{DCA94B07-7366-4FDB-9C9B-ADE498426C13}" srcOrd="0" destOrd="0" presId="urn:microsoft.com/office/officeart/2018/2/layout/IconCircleList"/>
    <dgm:cxn modelId="{131A1A2B-6D47-BB4C-B218-024ACE485705}" type="presParOf" srcId="{34712F57-354E-4B6A-A650-63AD87C7E4ED}" destId="{BB8BC075-014C-4E79-AC2F-6A65CC34E453}" srcOrd="1" destOrd="0" presId="urn:microsoft.com/office/officeart/2018/2/layout/IconCircleList"/>
    <dgm:cxn modelId="{770E6562-FE0D-EE4A-8D31-75617C9EB120}" type="presParOf" srcId="{34712F57-354E-4B6A-A650-63AD87C7E4ED}" destId="{B4CCE7AC-0EF1-42A5-991E-652F5EF96D0E}" srcOrd="2" destOrd="0" presId="urn:microsoft.com/office/officeart/2018/2/layout/IconCircleList"/>
    <dgm:cxn modelId="{BCA213F1-AC8C-E347-B8F9-F6D1B075ACEC}" type="presParOf" srcId="{34712F57-354E-4B6A-A650-63AD87C7E4ED}" destId="{B2A07EBF-F52C-43B0-ABDB-C5ADEBDF792A}" srcOrd="3" destOrd="0" presId="urn:microsoft.com/office/officeart/2018/2/layout/IconCircleList"/>
    <dgm:cxn modelId="{B5276ACD-C5E0-D54E-BDCC-9E0911291C99}" type="presParOf" srcId="{B5A535E9-CB9A-4A20-8BC2-A298DF3EF292}" destId="{F317CA65-BE5A-4678-9CC2-FB92C1D3215D}" srcOrd="3" destOrd="0" presId="urn:microsoft.com/office/officeart/2018/2/layout/IconCircleList"/>
    <dgm:cxn modelId="{4DF6D985-8998-6343-A568-6560C646908F}" type="presParOf" srcId="{B5A535E9-CB9A-4A20-8BC2-A298DF3EF292}" destId="{3F075880-F086-420D-B72E-0F6167861082}" srcOrd="4" destOrd="0" presId="urn:microsoft.com/office/officeart/2018/2/layout/IconCircleList"/>
    <dgm:cxn modelId="{F266452E-38AA-3943-AA84-E3F6331F8DCA}" type="presParOf" srcId="{3F075880-F086-420D-B72E-0F6167861082}" destId="{4F062DB6-8F50-4000-BF3C-DD0F3B278CD6}" srcOrd="0" destOrd="0" presId="urn:microsoft.com/office/officeart/2018/2/layout/IconCircleList"/>
    <dgm:cxn modelId="{9DB779AB-C615-654D-9FB5-CD6634F08FE6}" type="presParOf" srcId="{3F075880-F086-420D-B72E-0F6167861082}" destId="{E0C0F362-0900-4D6C-A8CB-10CE2608FA9E}" srcOrd="1" destOrd="0" presId="urn:microsoft.com/office/officeart/2018/2/layout/IconCircleList"/>
    <dgm:cxn modelId="{6B4B42CB-37BE-1E41-B4F5-2777714E5F5E}" type="presParOf" srcId="{3F075880-F086-420D-B72E-0F6167861082}" destId="{3434DB1F-4502-41CA-87CB-B1A6D8FE2744}" srcOrd="2" destOrd="0" presId="urn:microsoft.com/office/officeart/2018/2/layout/IconCircleList"/>
    <dgm:cxn modelId="{1346A2F6-382B-3541-952D-578AB0676B8F}" type="presParOf" srcId="{3F075880-F086-420D-B72E-0F6167861082}" destId="{692CE642-B381-4D64-B00B-22F4679BB374}" srcOrd="3" destOrd="0" presId="urn:microsoft.com/office/officeart/2018/2/layout/IconCircleList"/>
    <dgm:cxn modelId="{91B07947-2737-D540-950D-01C09EED2E5B}" type="presParOf" srcId="{B5A535E9-CB9A-4A20-8BC2-A298DF3EF292}" destId="{17C7DC6B-CF36-4AC6-8B99-C89A5C33E9AD}" srcOrd="5" destOrd="0" presId="urn:microsoft.com/office/officeart/2018/2/layout/IconCircleList"/>
    <dgm:cxn modelId="{1C024933-23F1-A546-B397-5724D02F33A7}" type="presParOf" srcId="{B5A535E9-CB9A-4A20-8BC2-A298DF3EF292}" destId="{FFD315F5-00E6-409D-9B28-5E95008B8087}" srcOrd="6" destOrd="0" presId="urn:microsoft.com/office/officeart/2018/2/layout/IconCircleList"/>
    <dgm:cxn modelId="{A71AC85B-63D1-E44F-B3B0-AE2DABD27438}" type="presParOf" srcId="{FFD315F5-00E6-409D-9B28-5E95008B8087}" destId="{12487012-9191-4927-A9AF-A80B5D61E264}" srcOrd="0" destOrd="0" presId="urn:microsoft.com/office/officeart/2018/2/layout/IconCircleList"/>
    <dgm:cxn modelId="{1200833E-973D-2E49-AC89-C9EC055109D7}" type="presParOf" srcId="{FFD315F5-00E6-409D-9B28-5E95008B8087}" destId="{FE181060-1986-49B6-834C-28564C58ADA4}" srcOrd="1" destOrd="0" presId="urn:microsoft.com/office/officeart/2018/2/layout/IconCircleList"/>
    <dgm:cxn modelId="{C7AD1073-844F-CE40-8040-EB6EC0501790}" type="presParOf" srcId="{FFD315F5-00E6-409D-9B28-5E95008B8087}" destId="{E67DB2A0-EFC2-47FB-AF0B-B800E661DB20}" srcOrd="2" destOrd="0" presId="urn:microsoft.com/office/officeart/2018/2/layout/IconCircleList"/>
    <dgm:cxn modelId="{B864907B-17C0-EF4B-86E6-024E311BFFC2}" type="presParOf" srcId="{FFD315F5-00E6-409D-9B28-5E95008B8087}" destId="{27B4BD2F-78F4-49B8-9A6C-8DB5694BD2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750EB2-D0EA-40AF-B555-76D0B043BC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1AABA2-1DD4-48A5-BA3C-36D0610E18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Constant Communication</a:t>
          </a:r>
        </a:p>
      </dgm:t>
    </dgm:pt>
    <dgm:pt modelId="{64E3DA3D-1D68-44D5-98BC-7F1AB3C9B75C}" type="parTrans" cxnId="{2EDB5C8A-5522-4872-9DB4-6EFD269D6DB0}">
      <dgm:prSet/>
      <dgm:spPr/>
      <dgm:t>
        <a:bodyPr/>
        <a:lstStyle/>
        <a:p>
          <a:endParaRPr lang="en-US"/>
        </a:p>
      </dgm:t>
    </dgm:pt>
    <dgm:pt modelId="{10B9F90E-DFC7-45D9-A512-681CD1F611EF}" type="sibTrans" cxnId="{2EDB5C8A-5522-4872-9DB4-6EFD269D6D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3A6E3F-FB6D-4E4E-9219-FE64BCF7F6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Setting clear goals</a:t>
          </a:r>
        </a:p>
      </dgm:t>
    </dgm:pt>
    <dgm:pt modelId="{BCE6EC4E-00B3-4031-9EBD-8FCDB8E22D43}" type="parTrans" cxnId="{DE83A484-DBEC-4E3E-8549-A12C99695FEC}">
      <dgm:prSet/>
      <dgm:spPr/>
      <dgm:t>
        <a:bodyPr/>
        <a:lstStyle/>
        <a:p>
          <a:endParaRPr lang="en-US"/>
        </a:p>
      </dgm:t>
    </dgm:pt>
    <dgm:pt modelId="{2D147384-16D5-4A37-B792-A7A2E1DEA114}" type="sibTrans" cxnId="{DE83A484-DBEC-4E3E-8549-A12C99695F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E588FD-DE46-4322-BEFB-0CA862861A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Make decisions together</a:t>
          </a:r>
        </a:p>
      </dgm:t>
    </dgm:pt>
    <dgm:pt modelId="{8A291133-C248-43CD-B66B-CE70050FAE0F}" type="parTrans" cxnId="{BBC47786-6BA6-4324-8562-8D9742917D49}">
      <dgm:prSet/>
      <dgm:spPr/>
      <dgm:t>
        <a:bodyPr/>
        <a:lstStyle/>
        <a:p>
          <a:endParaRPr lang="en-US"/>
        </a:p>
      </dgm:t>
    </dgm:pt>
    <dgm:pt modelId="{163FC826-CB46-4D49-996A-3F0E7C02E7C4}" type="sibTrans" cxnId="{BBC47786-6BA6-4324-8562-8D9742917D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8DD6EA-382A-470A-B5A6-476C3426F2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Receiving and Sharing feedback</a:t>
          </a:r>
        </a:p>
      </dgm:t>
    </dgm:pt>
    <dgm:pt modelId="{F03D0838-0961-4703-9B4C-4821B721264C}" type="parTrans" cxnId="{50A4723E-ED86-4BD4-8ED7-10F6FE014B86}">
      <dgm:prSet/>
      <dgm:spPr/>
      <dgm:t>
        <a:bodyPr/>
        <a:lstStyle/>
        <a:p>
          <a:endParaRPr lang="en-US"/>
        </a:p>
      </dgm:t>
    </dgm:pt>
    <dgm:pt modelId="{D5B48237-516B-4523-9EDA-DB41F38A3AA6}" type="sibTrans" cxnId="{50A4723E-ED86-4BD4-8ED7-10F6FE014B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C704F8-E98B-42D2-9581-A9777789E1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Value Opinions</a:t>
          </a:r>
        </a:p>
      </dgm:t>
    </dgm:pt>
    <dgm:pt modelId="{1736C112-8887-4FBD-BCB1-E34154F9F165}" type="parTrans" cxnId="{28279996-5778-4AD7-859B-9047596A5056}">
      <dgm:prSet/>
      <dgm:spPr/>
      <dgm:t>
        <a:bodyPr/>
        <a:lstStyle/>
        <a:p>
          <a:endParaRPr lang="en-US"/>
        </a:p>
      </dgm:t>
    </dgm:pt>
    <dgm:pt modelId="{29C7D19F-9634-45D4-A2AD-D77498819076}" type="sibTrans" cxnId="{28279996-5778-4AD7-859B-9047596A50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8DC073-2201-4890-8382-AAB551EB97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Appreciating each other work</a:t>
          </a:r>
        </a:p>
      </dgm:t>
    </dgm:pt>
    <dgm:pt modelId="{67DF983B-A0CD-4FAE-9ACD-2A4598135078}" type="parTrans" cxnId="{93AC7B3B-2E6F-41FB-B059-7B4FE48FC55B}">
      <dgm:prSet/>
      <dgm:spPr/>
      <dgm:t>
        <a:bodyPr/>
        <a:lstStyle/>
        <a:p>
          <a:endParaRPr lang="en-US"/>
        </a:p>
      </dgm:t>
    </dgm:pt>
    <dgm:pt modelId="{D4FF9107-0AAF-4F9B-83D3-28A868754DF9}" type="sibTrans" cxnId="{93AC7B3B-2E6F-41FB-B059-7B4FE48FC55B}">
      <dgm:prSet/>
      <dgm:spPr/>
      <dgm:t>
        <a:bodyPr/>
        <a:lstStyle/>
        <a:p>
          <a:endParaRPr lang="en-US"/>
        </a:p>
      </dgm:t>
    </dgm:pt>
    <dgm:pt modelId="{AF1DBCDF-B3D4-4D6C-B58E-612E32638064}" type="pres">
      <dgm:prSet presAssocID="{09750EB2-D0EA-40AF-B555-76D0B043BC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16133B-DBBD-437C-9FA6-C6737A1364CD}" type="pres">
      <dgm:prSet presAssocID="{CC1AABA2-1DD4-48A5-BA3C-36D0610E1841}" presName="compNode" presStyleCnt="0"/>
      <dgm:spPr/>
    </dgm:pt>
    <dgm:pt modelId="{31A8E592-E6BE-44EA-A8A2-AD6C362811B5}" type="pres">
      <dgm:prSet presAssocID="{CC1AABA2-1DD4-48A5-BA3C-36D0610E1841}" presName="iconBgRect" presStyleLbl="bgShp" presStyleIdx="0" presStyleCnt="6"/>
      <dgm:spPr/>
    </dgm:pt>
    <dgm:pt modelId="{CF04E69E-51A0-410C-9548-6E103B102554}" type="pres">
      <dgm:prSet presAssocID="{CC1AABA2-1DD4-48A5-BA3C-36D0610E1841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EDD7C1F-C495-4E71-974D-6F5E8422E1D9}" type="pres">
      <dgm:prSet presAssocID="{CC1AABA2-1DD4-48A5-BA3C-36D0610E1841}" presName="spaceRect" presStyleCnt="0"/>
      <dgm:spPr/>
    </dgm:pt>
    <dgm:pt modelId="{5DD47440-CC12-4B37-88EB-ADDDB3ABA1FA}" type="pres">
      <dgm:prSet presAssocID="{CC1AABA2-1DD4-48A5-BA3C-36D0610E1841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897744E-BCB0-41A0-87CC-62E9B9948F7B}" type="pres">
      <dgm:prSet presAssocID="{10B9F90E-DFC7-45D9-A512-681CD1F611EF}" presName="sibTrans" presStyleCnt="0"/>
      <dgm:spPr/>
    </dgm:pt>
    <dgm:pt modelId="{58E2F9FD-CC54-4D7D-816C-8721D8ADC600}" type="pres">
      <dgm:prSet presAssocID="{CF3A6E3F-FB6D-4E4E-9219-FE64BCF7F620}" presName="compNode" presStyleCnt="0"/>
      <dgm:spPr/>
    </dgm:pt>
    <dgm:pt modelId="{CF5F468D-E76B-4D5C-8852-80496DD615E1}" type="pres">
      <dgm:prSet presAssocID="{CF3A6E3F-FB6D-4E4E-9219-FE64BCF7F620}" presName="iconBgRect" presStyleLbl="bgShp" presStyleIdx="1" presStyleCnt="6"/>
      <dgm:spPr/>
    </dgm:pt>
    <dgm:pt modelId="{F6FDB5D9-4503-4223-91BA-CD13AF1C10AA}" type="pres">
      <dgm:prSet presAssocID="{CF3A6E3F-FB6D-4E4E-9219-FE64BCF7F62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F41AFA5-F8F7-4FF4-853A-CB7A09E13CCA}" type="pres">
      <dgm:prSet presAssocID="{CF3A6E3F-FB6D-4E4E-9219-FE64BCF7F620}" presName="spaceRect" presStyleCnt="0"/>
      <dgm:spPr/>
    </dgm:pt>
    <dgm:pt modelId="{0DF0E8BD-4E52-48FF-9710-C31D2C138A42}" type="pres">
      <dgm:prSet presAssocID="{CF3A6E3F-FB6D-4E4E-9219-FE64BCF7F620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DDE1C89-0A10-4BB6-B4B9-70C7EE78857E}" type="pres">
      <dgm:prSet presAssocID="{2D147384-16D5-4A37-B792-A7A2E1DEA114}" presName="sibTrans" presStyleCnt="0"/>
      <dgm:spPr/>
    </dgm:pt>
    <dgm:pt modelId="{F6C35D54-66F2-4E24-949B-92D3A531AF77}" type="pres">
      <dgm:prSet presAssocID="{30E588FD-DE46-4322-BEFB-0CA862861A47}" presName="compNode" presStyleCnt="0"/>
      <dgm:spPr/>
    </dgm:pt>
    <dgm:pt modelId="{D8CC6ADC-D0EB-4A5B-89AC-8846D03D3075}" type="pres">
      <dgm:prSet presAssocID="{30E588FD-DE46-4322-BEFB-0CA862861A47}" presName="iconBgRect" presStyleLbl="bgShp" presStyleIdx="2" presStyleCnt="6"/>
      <dgm:spPr/>
    </dgm:pt>
    <dgm:pt modelId="{B896604E-F9AB-4549-8EA6-8F599BB6F088}" type="pres">
      <dgm:prSet presAssocID="{30E588FD-DE46-4322-BEFB-0CA862861A47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1FAC5DA-1711-4736-BD61-4040832A1C39}" type="pres">
      <dgm:prSet presAssocID="{30E588FD-DE46-4322-BEFB-0CA862861A47}" presName="spaceRect" presStyleCnt="0"/>
      <dgm:spPr/>
    </dgm:pt>
    <dgm:pt modelId="{C874F642-E916-4FA3-9782-A96AF0CF164D}" type="pres">
      <dgm:prSet presAssocID="{30E588FD-DE46-4322-BEFB-0CA862861A47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2975118-0FF0-4169-BEA5-7DFF8654B40E}" type="pres">
      <dgm:prSet presAssocID="{163FC826-CB46-4D49-996A-3F0E7C02E7C4}" presName="sibTrans" presStyleCnt="0"/>
      <dgm:spPr/>
    </dgm:pt>
    <dgm:pt modelId="{F3D9C9C1-02BE-435B-AD27-5CFD1035CF99}" type="pres">
      <dgm:prSet presAssocID="{608DD6EA-382A-470A-B5A6-476C3426F228}" presName="compNode" presStyleCnt="0"/>
      <dgm:spPr/>
    </dgm:pt>
    <dgm:pt modelId="{6AA8CF68-BCC7-407B-9DBA-2E05A99FB008}" type="pres">
      <dgm:prSet presAssocID="{608DD6EA-382A-470A-B5A6-476C3426F228}" presName="iconBgRect" presStyleLbl="bgShp" presStyleIdx="3" presStyleCnt="6"/>
      <dgm:spPr/>
    </dgm:pt>
    <dgm:pt modelId="{0F926051-D6C8-49D4-A52C-985F66241B83}" type="pres">
      <dgm:prSet presAssocID="{608DD6EA-382A-470A-B5A6-476C3426F228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14C6A5C-3761-4AFA-91DE-64078BA2F3F2}" type="pres">
      <dgm:prSet presAssocID="{608DD6EA-382A-470A-B5A6-476C3426F228}" presName="spaceRect" presStyleCnt="0"/>
      <dgm:spPr/>
    </dgm:pt>
    <dgm:pt modelId="{C37AE30F-5590-439C-9C62-87200F33081D}" type="pres">
      <dgm:prSet presAssocID="{608DD6EA-382A-470A-B5A6-476C3426F228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18C21A8-222C-4CD3-8651-FD87DFD42186}" type="pres">
      <dgm:prSet presAssocID="{D5B48237-516B-4523-9EDA-DB41F38A3AA6}" presName="sibTrans" presStyleCnt="0"/>
      <dgm:spPr/>
    </dgm:pt>
    <dgm:pt modelId="{D0142A3F-8AE0-436E-864A-933F34313289}" type="pres">
      <dgm:prSet presAssocID="{51C704F8-E98B-42D2-9581-A9777789E126}" presName="compNode" presStyleCnt="0"/>
      <dgm:spPr/>
    </dgm:pt>
    <dgm:pt modelId="{ED7AE029-A7D7-4560-950C-37832746747C}" type="pres">
      <dgm:prSet presAssocID="{51C704F8-E98B-42D2-9581-A9777789E126}" presName="iconBgRect" presStyleLbl="bgShp" presStyleIdx="4" presStyleCnt="6"/>
      <dgm:spPr/>
    </dgm:pt>
    <dgm:pt modelId="{418EB189-FFA3-44F8-A178-1BCC54F2B1F9}" type="pres">
      <dgm:prSet presAssocID="{51C704F8-E98B-42D2-9581-A9777789E126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0F726E7-6A66-4CA4-857D-FD92B07EA4C7}" type="pres">
      <dgm:prSet presAssocID="{51C704F8-E98B-42D2-9581-A9777789E126}" presName="spaceRect" presStyleCnt="0"/>
      <dgm:spPr/>
    </dgm:pt>
    <dgm:pt modelId="{71D347FE-4086-4E8E-9904-8671D66CF887}" type="pres">
      <dgm:prSet presAssocID="{51C704F8-E98B-42D2-9581-A9777789E126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B38036A-30AF-4C4F-B273-CDFE1B40128E}" type="pres">
      <dgm:prSet presAssocID="{29C7D19F-9634-45D4-A2AD-D77498819076}" presName="sibTrans" presStyleCnt="0"/>
      <dgm:spPr/>
    </dgm:pt>
    <dgm:pt modelId="{A65394C1-939B-40DF-8AA7-5AA981D92AF4}" type="pres">
      <dgm:prSet presAssocID="{628DC073-2201-4890-8382-AAB551EB97E6}" presName="compNode" presStyleCnt="0"/>
      <dgm:spPr/>
    </dgm:pt>
    <dgm:pt modelId="{FB84AABF-B635-48D1-AD97-AD122653C93A}" type="pres">
      <dgm:prSet presAssocID="{628DC073-2201-4890-8382-AAB551EB97E6}" presName="iconBgRect" presStyleLbl="bgShp" presStyleIdx="5" presStyleCnt="6"/>
      <dgm:spPr/>
    </dgm:pt>
    <dgm:pt modelId="{54873DB0-0BFA-45A7-A4E9-9B126090C06B}" type="pres">
      <dgm:prSet presAssocID="{628DC073-2201-4890-8382-AAB551EB97E6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35CA84C0-1FA0-4153-AD97-43F39863D124}" type="pres">
      <dgm:prSet presAssocID="{628DC073-2201-4890-8382-AAB551EB97E6}" presName="spaceRect" presStyleCnt="0"/>
      <dgm:spPr/>
    </dgm:pt>
    <dgm:pt modelId="{8365C983-9D86-452F-B1CD-6382CFBB868F}" type="pres">
      <dgm:prSet presAssocID="{628DC073-2201-4890-8382-AAB551EB97E6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C47786-6BA6-4324-8562-8D9742917D49}" srcId="{09750EB2-D0EA-40AF-B555-76D0B043BC2D}" destId="{30E588FD-DE46-4322-BEFB-0CA862861A47}" srcOrd="2" destOrd="0" parTransId="{8A291133-C248-43CD-B66B-CE70050FAE0F}" sibTransId="{163FC826-CB46-4D49-996A-3F0E7C02E7C4}"/>
    <dgm:cxn modelId="{DE83A484-DBEC-4E3E-8549-A12C99695FEC}" srcId="{09750EB2-D0EA-40AF-B555-76D0B043BC2D}" destId="{CF3A6E3F-FB6D-4E4E-9219-FE64BCF7F620}" srcOrd="1" destOrd="0" parTransId="{BCE6EC4E-00B3-4031-9EBD-8FCDB8E22D43}" sibTransId="{2D147384-16D5-4A37-B792-A7A2E1DEA114}"/>
    <dgm:cxn modelId="{28279996-5778-4AD7-859B-9047596A5056}" srcId="{09750EB2-D0EA-40AF-B555-76D0B043BC2D}" destId="{51C704F8-E98B-42D2-9581-A9777789E126}" srcOrd="4" destOrd="0" parTransId="{1736C112-8887-4FBD-BCB1-E34154F9F165}" sibTransId="{29C7D19F-9634-45D4-A2AD-D77498819076}"/>
    <dgm:cxn modelId="{74FDD196-6B92-9A43-B104-68D5F4E086CF}" type="presOf" srcId="{CF3A6E3F-FB6D-4E4E-9219-FE64BCF7F620}" destId="{0DF0E8BD-4E52-48FF-9710-C31D2C138A42}" srcOrd="0" destOrd="0" presId="urn:microsoft.com/office/officeart/2018/5/layout/IconCircleLabelList"/>
    <dgm:cxn modelId="{D57813FE-1E1A-4349-8876-1D29A10C5EC2}" type="presOf" srcId="{CC1AABA2-1DD4-48A5-BA3C-36D0610E1841}" destId="{5DD47440-CC12-4B37-88EB-ADDDB3ABA1FA}" srcOrd="0" destOrd="0" presId="urn:microsoft.com/office/officeart/2018/5/layout/IconCircleLabelList"/>
    <dgm:cxn modelId="{B2DF697C-EFF2-264F-9333-22945665CC7B}" type="presOf" srcId="{628DC073-2201-4890-8382-AAB551EB97E6}" destId="{8365C983-9D86-452F-B1CD-6382CFBB868F}" srcOrd="0" destOrd="0" presId="urn:microsoft.com/office/officeart/2018/5/layout/IconCircleLabelList"/>
    <dgm:cxn modelId="{50A4723E-ED86-4BD4-8ED7-10F6FE014B86}" srcId="{09750EB2-D0EA-40AF-B555-76D0B043BC2D}" destId="{608DD6EA-382A-470A-B5A6-476C3426F228}" srcOrd="3" destOrd="0" parTransId="{F03D0838-0961-4703-9B4C-4821B721264C}" sibTransId="{D5B48237-516B-4523-9EDA-DB41F38A3AA6}"/>
    <dgm:cxn modelId="{B725DAE8-F786-DC4E-87C2-2912EFF96CBA}" type="presOf" srcId="{09750EB2-D0EA-40AF-B555-76D0B043BC2D}" destId="{AF1DBCDF-B3D4-4D6C-B58E-612E32638064}" srcOrd="0" destOrd="0" presId="urn:microsoft.com/office/officeart/2018/5/layout/IconCircleLabelList"/>
    <dgm:cxn modelId="{CDE623D5-394B-D24A-B327-482D80ED1091}" type="presOf" srcId="{30E588FD-DE46-4322-BEFB-0CA862861A47}" destId="{C874F642-E916-4FA3-9782-A96AF0CF164D}" srcOrd="0" destOrd="0" presId="urn:microsoft.com/office/officeart/2018/5/layout/IconCircleLabelList"/>
    <dgm:cxn modelId="{FF5AD138-BA4E-1149-B77F-E1CCFF28E1F2}" type="presOf" srcId="{608DD6EA-382A-470A-B5A6-476C3426F228}" destId="{C37AE30F-5590-439C-9C62-87200F33081D}" srcOrd="0" destOrd="0" presId="urn:microsoft.com/office/officeart/2018/5/layout/IconCircleLabelList"/>
    <dgm:cxn modelId="{2EDB5C8A-5522-4872-9DB4-6EFD269D6DB0}" srcId="{09750EB2-D0EA-40AF-B555-76D0B043BC2D}" destId="{CC1AABA2-1DD4-48A5-BA3C-36D0610E1841}" srcOrd="0" destOrd="0" parTransId="{64E3DA3D-1D68-44D5-98BC-7F1AB3C9B75C}" sibTransId="{10B9F90E-DFC7-45D9-A512-681CD1F611EF}"/>
    <dgm:cxn modelId="{FF82CAF0-3AA3-6D46-80EE-845A083DB626}" type="presOf" srcId="{51C704F8-E98B-42D2-9581-A9777789E126}" destId="{71D347FE-4086-4E8E-9904-8671D66CF887}" srcOrd="0" destOrd="0" presId="urn:microsoft.com/office/officeart/2018/5/layout/IconCircleLabelList"/>
    <dgm:cxn modelId="{93AC7B3B-2E6F-41FB-B059-7B4FE48FC55B}" srcId="{09750EB2-D0EA-40AF-B555-76D0B043BC2D}" destId="{628DC073-2201-4890-8382-AAB551EB97E6}" srcOrd="5" destOrd="0" parTransId="{67DF983B-A0CD-4FAE-9ACD-2A4598135078}" sibTransId="{D4FF9107-0AAF-4F9B-83D3-28A868754DF9}"/>
    <dgm:cxn modelId="{E4267F3D-6163-9743-8C1F-87A2733419F8}" type="presParOf" srcId="{AF1DBCDF-B3D4-4D6C-B58E-612E32638064}" destId="{3316133B-DBBD-437C-9FA6-C6737A1364CD}" srcOrd="0" destOrd="0" presId="urn:microsoft.com/office/officeart/2018/5/layout/IconCircleLabelList"/>
    <dgm:cxn modelId="{D2106EE5-E852-2845-B7EE-7F164D007FFF}" type="presParOf" srcId="{3316133B-DBBD-437C-9FA6-C6737A1364CD}" destId="{31A8E592-E6BE-44EA-A8A2-AD6C362811B5}" srcOrd="0" destOrd="0" presId="urn:microsoft.com/office/officeart/2018/5/layout/IconCircleLabelList"/>
    <dgm:cxn modelId="{139E2C76-306B-A348-BB22-C08F43F66765}" type="presParOf" srcId="{3316133B-DBBD-437C-9FA6-C6737A1364CD}" destId="{CF04E69E-51A0-410C-9548-6E103B102554}" srcOrd="1" destOrd="0" presId="urn:microsoft.com/office/officeart/2018/5/layout/IconCircleLabelList"/>
    <dgm:cxn modelId="{13758C77-7604-C94E-A099-FC9931190F72}" type="presParOf" srcId="{3316133B-DBBD-437C-9FA6-C6737A1364CD}" destId="{FEDD7C1F-C495-4E71-974D-6F5E8422E1D9}" srcOrd="2" destOrd="0" presId="urn:microsoft.com/office/officeart/2018/5/layout/IconCircleLabelList"/>
    <dgm:cxn modelId="{29FE79A7-9FBF-9E4E-9B8A-B469D1DA7524}" type="presParOf" srcId="{3316133B-DBBD-437C-9FA6-C6737A1364CD}" destId="{5DD47440-CC12-4B37-88EB-ADDDB3ABA1FA}" srcOrd="3" destOrd="0" presId="urn:microsoft.com/office/officeart/2018/5/layout/IconCircleLabelList"/>
    <dgm:cxn modelId="{650C55A6-D23F-E647-A0D4-CB79EC5F2855}" type="presParOf" srcId="{AF1DBCDF-B3D4-4D6C-B58E-612E32638064}" destId="{8897744E-BCB0-41A0-87CC-62E9B9948F7B}" srcOrd="1" destOrd="0" presId="urn:microsoft.com/office/officeart/2018/5/layout/IconCircleLabelList"/>
    <dgm:cxn modelId="{38F99459-B172-1941-9F6F-9360B8309B7B}" type="presParOf" srcId="{AF1DBCDF-B3D4-4D6C-B58E-612E32638064}" destId="{58E2F9FD-CC54-4D7D-816C-8721D8ADC600}" srcOrd="2" destOrd="0" presId="urn:microsoft.com/office/officeart/2018/5/layout/IconCircleLabelList"/>
    <dgm:cxn modelId="{C618DA46-118A-3F41-B2A3-ECFD13103D15}" type="presParOf" srcId="{58E2F9FD-CC54-4D7D-816C-8721D8ADC600}" destId="{CF5F468D-E76B-4D5C-8852-80496DD615E1}" srcOrd="0" destOrd="0" presId="urn:microsoft.com/office/officeart/2018/5/layout/IconCircleLabelList"/>
    <dgm:cxn modelId="{CC549BAF-AAA6-154D-B425-F27F8F4D3EC4}" type="presParOf" srcId="{58E2F9FD-CC54-4D7D-816C-8721D8ADC600}" destId="{F6FDB5D9-4503-4223-91BA-CD13AF1C10AA}" srcOrd="1" destOrd="0" presId="urn:microsoft.com/office/officeart/2018/5/layout/IconCircleLabelList"/>
    <dgm:cxn modelId="{EC852D28-0DAC-3B4F-A747-F141C900DCA3}" type="presParOf" srcId="{58E2F9FD-CC54-4D7D-816C-8721D8ADC600}" destId="{3F41AFA5-F8F7-4FF4-853A-CB7A09E13CCA}" srcOrd="2" destOrd="0" presId="urn:microsoft.com/office/officeart/2018/5/layout/IconCircleLabelList"/>
    <dgm:cxn modelId="{CE85994A-F1C0-4844-882D-D08F3103C5C7}" type="presParOf" srcId="{58E2F9FD-CC54-4D7D-816C-8721D8ADC600}" destId="{0DF0E8BD-4E52-48FF-9710-C31D2C138A42}" srcOrd="3" destOrd="0" presId="urn:microsoft.com/office/officeart/2018/5/layout/IconCircleLabelList"/>
    <dgm:cxn modelId="{FC974DB9-8351-9642-9FC7-7BB354E7413A}" type="presParOf" srcId="{AF1DBCDF-B3D4-4D6C-B58E-612E32638064}" destId="{7DDE1C89-0A10-4BB6-B4B9-70C7EE78857E}" srcOrd="3" destOrd="0" presId="urn:microsoft.com/office/officeart/2018/5/layout/IconCircleLabelList"/>
    <dgm:cxn modelId="{92083E44-6AC6-7844-8BE0-CD3DD2910FCF}" type="presParOf" srcId="{AF1DBCDF-B3D4-4D6C-B58E-612E32638064}" destId="{F6C35D54-66F2-4E24-949B-92D3A531AF77}" srcOrd="4" destOrd="0" presId="urn:microsoft.com/office/officeart/2018/5/layout/IconCircleLabelList"/>
    <dgm:cxn modelId="{A6011911-9F39-9146-8D6D-BDAC9EFE2414}" type="presParOf" srcId="{F6C35D54-66F2-4E24-949B-92D3A531AF77}" destId="{D8CC6ADC-D0EB-4A5B-89AC-8846D03D3075}" srcOrd="0" destOrd="0" presId="urn:microsoft.com/office/officeart/2018/5/layout/IconCircleLabelList"/>
    <dgm:cxn modelId="{C4A72348-499E-1A47-9E90-AF3D6C5845C6}" type="presParOf" srcId="{F6C35D54-66F2-4E24-949B-92D3A531AF77}" destId="{B896604E-F9AB-4549-8EA6-8F599BB6F088}" srcOrd="1" destOrd="0" presId="urn:microsoft.com/office/officeart/2018/5/layout/IconCircleLabelList"/>
    <dgm:cxn modelId="{5BEB4CC4-D0CE-244F-AF2F-4D93428D2BA7}" type="presParOf" srcId="{F6C35D54-66F2-4E24-949B-92D3A531AF77}" destId="{E1FAC5DA-1711-4736-BD61-4040832A1C39}" srcOrd="2" destOrd="0" presId="urn:microsoft.com/office/officeart/2018/5/layout/IconCircleLabelList"/>
    <dgm:cxn modelId="{116E09C4-C362-674B-B410-A385B1295FBE}" type="presParOf" srcId="{F6C35D54-66F2-4E24-949B-92D3A531AF77}" destId="{C874F642-E916-4FA3-9782-A96AF0CF164D}" srcOrd="3" destOrd="0" presId="urn:microsoft.com/office/officeart/2018/5/layout/IconCircleLabelList"/>
    <dgm:cxn modelId="{423496ED-AF91-8542-85EE-A83A2171098B}" type="presParOf" srcId="{AF1DBCDF-B3D4-4D6C-B58E-612E32638064}" destId="{52975118-0FF0-4169-BEA5-7DFF8654B40E}" srcOrd="5" destOrd="0" presId="urn:microsoft.com/office/officeart/2018/5/layout/IconCircleLabelList"/>
    <dgm:cxn modelId="{A12D58B1-6542-2D44-8437-D627AA9C990F}" type="presParOf" srcId="{AF1DBCDF-B3D4-4D6C-B58E-612E32638064}" destId="{F3D9C9C1-02BE-435B-AD27-5CFD1035CF99}" srcOrd="6" destOrd="0" presId="urn:microsoft.com/office/officeart/2018/5/layout/IconCircleLabelList"/>
    <dgm:cxn modelId="{B171C4D1-EEC0-544B-B279-61C339FEF597}" type="presParOf" srcId="{F3D9C9C1-02BE-435B-AD27-5CFD1035CF99}" destId="{6AA8CF68-BCC7-407B-9DBA-2E05A99FB008}" srcOrd="0" destOrd="0" presId="urn:microsoft.com/office/officeart/2018/5/layout/IconCircleLabelList"/>
    <dgm:cxn modelId="{DBBE76ED-0DD9-B34F-93F2-E148DE09A7A5}" type="presParOf" srcId="{F3D9C9C1-02BE-435B-AD27-5CFD1035CF99}" destId="{0F926051-D6C8-49D4-A52C-985F66241B83}" srcOrd="1" destOrd="0" presId="urn:microsoft.com/office/officeart/2018/5/layout/IconCircleLabelList"/>
    <dgm:cxn modelId="{C59A23F0-6A33-864B-B855-AE8D2B162FBC}" type="presParOf" srcId="{F3D9C9C1-02BE-435B-AD27-5CFD1035CF99}" destId="{F14C6A5C-3761-4AFA-91DE-64078BA2F3F2}" srcOrd="2" destOrd="0" presId="urn:microsoft.com/office/officeart/2018/5/layout/IconCircleLabelList"/>
    <dgm:cxn modelId="{6F003F65-DAEE-A440-AD88-543D74EF06BC}" type="presParOf" srcId="{F3D9C9C1-02BE-435B-AD27-5CFD1035CF99}" destId="{C37AE30F-5590-439C-9C62-87200F33081D}" srcOrd="3" destOrd="0" presId="urn:microsoft.com/office/officeart/2018/5/layout/IconCircleLabelList"/>
    <dgm:cxn modelId="{C94146D2-8394-9242-8438-32B0F08E792C}" type="presParOf" srcId="{AF1DBCDF-B3D4-4D6C-B58E-612E32638064}" destId="{B18C21A8-222C-4CD3-8651-FD87DFD42186}" srcOrd="7" destOrd="0" presId="urn:microsoft.com/office/officeart/2018/5/layout/IconCircleLabelList"/>
    <dgm:cxn modelId="{E4E41B32-5B56-534C-8468-442FA46F7C73}" type="presParOf" srcId="{AF1DBCDF-B3D4-4D6C-B58E-612E32638064}" destId="{D0142A3F-8AE0-436E-864A-933F34313289}" srcOrd="8" destOrd="0" presId="urn:microsoft.com/office/officeart/2018/5/layout/IconCircleLabelList"/>
    <dgm:cxn modelId="{0F1ED1F8-2430-174B-8E0E-05F4FEDAC88C}" type="presParOf" srcId="{D0142A3F-8AE0-436E-864A-933F34313289}" destId="{ED7AE029-A7D7-4560-950C-37832746747C}" srcOrd="0" destOrd="0" presId="urn:microsoft.com/office/officeart/2018/5/layout/IconCircleLabelList"/>
    <dgm:cxn modelId="{CC92E250-317A-B94C-8CC1-749C54F64AF4}" type="presParOf" srcId="{D0142A3F-8AE0-436E-864A-933F34313289}" destId="{418EB189-FFA3-44F8-A178-1BCC54F2B1F9}" srcOrd="1" destOrd="0" presId="urn:microsoft.com/office/officeart/2018/5/layout/IconCircleLabelList"/>
    <dgm:cxn modelId="{30AC5BE8-A473-804B-9C19-EC337EF6F9B5}" type="presParOf" srcId="{D0142A3F-8AE0-436E-864A-933F34313289}" destId="{C0F726E7-6A66-4CA4-857D-FD92B07EA4C7}" srcOrd="2" destOrd="0" presId="urn:microsoft.com/office/officeart/2018/5/layout/IconCircleLabelList"/>
    <dgm:cxn modelId="{154D6B26-7888-9848-9143-A3A0CB41F2CB}" type="presParOf" srcId="{D0142A3F-8AE0-436E-864A-933F34313289}" destId="{71D347FE-4086-4E8E-9904-8671D66CF887}" srcOrd="3" destOrd="0" presId="urn:microsoft.com/office/officeart/2018/5/layout/IconCircleLabelList"/>
    <dgm:cxn modelId="{B6998D74-35C7-3B40-AA2B-3A5D72B76CAF}" type="presParOf" srcId="{AF1DBCDF-B3D4-4D6C-B58E-612E32638064}" destId="{AB38036A-30AF-4C4F-B273-CDFE1B40128E}" srcOrd="9" destOrd="0" presId="urn:microsoft.com/office/officeart/2018/5/layout/IconCircleLabelList"/>
    <dgm:cxn modelId="{ECAF9389-AE2C-8A47-84D0-C327AD08947F}" type="presParOf" srcId="{AF1DBCDF-B3D4-4D6C-B58E-612E32638064}" destId="{A65394C1-939B-40DF-8AA7-5AA981D92AF4}" srcOrd="10" destOrd="0" presId="urn:microsoft.com/office/officeart/2018/5/layout/IconCircleLabelList"/>
    <dgm:cxn modelId="{F920B2C2-DA34-EA4A-AD21-CBA8B94C9F7C}" type="presParOf" srcId="{A65394C1-939B-40DF-8AA7-5AA981D92AF4}" destId="{FB84AABF-B635-48D1-AD97-AD122653C93A}" srcOrd="0" destOrd="0" presId="urn:microsoft.com/office/officeart/2018/5/layout/IconCircleLabelList"/>
    <dgm:cxn modelId="{21F70BFC-2C6B-364D-8888-11A4543692A5}" type="presParOf" srcId="{A65394C1-939B-40DF-8AA7-5AA981D92AF4}" destId="{54873DB0-0BFA-45A7-A4E9-9B126090C06B}" srcOrd="1" destOrd="0" presId="urn:microsoft.com/office/officeart/2018/5/layout/IconCircleLabelList"/>
    <dgm:cxn modelId="{88FA19D4-3FD2-EF49-8186-68CE3ADCFB0C}" type="presParOf" srcId="{A65394C1-939B-40DF-8AA7-5AA981D92AF4}" destId="{35CA84C0-1FA0-4153-AD97-43F39863D124}" srcOrd="2" destOrd="0" presId="urn:microsoft.com/office/officeart/2018/5/layout/IconCircleLabelList"/>
    <dgm:cxn modelId="{56E619E6-FD4D-FF47-A775-11C5F89A0928}" type="presParOf" srcId="{A65394C1-939B-40DF-8AA7-5AA981D92AF4}" destId="{8365C983-9D86-452F-B1CD-6382CFBB86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C61AD9-2032-4644-8AEE-B84E160743A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8E34E7-BB9C-40B7-A5A1-535A78289A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things that we found interesting in the project are</a:t>
          </a:r>
          <a:endParaRPr lang="en-US" dirty="0"/>
        </a:p>
      </dgm:t>
    </dgm:pt>
    <dgm:pt modelId="{8C6BF9DB-DA27-473E-B215-DEB3107DC8F1}" type="parTrans" cxnId="{67E1855C-FAB6-46C7-B4B7-A0290EDB5D36}">
      <dgm:prSet/>
      <dgm:spPr/>
      <dgm:t>
        <a:bodyPr/>
        <a:lstStyle/>
        <a:p>
          <a:endParaRPr lang="en-US"/>
        </a:p>
      </dgm:t>
    </dgm:pt>
    <dgm:pt modelId="{7D562FE8-4726-4814-94B3-AA85BBE29B7D}" type="sibTrans" cxnId="{67E1855C-FAB6-46C7-B4B7-A0290EDB5D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E4F089-0CA2-4B44-8E6E-B80BC687C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Preparing Gantt Charts to schedule different tasks of the project</a:t>
          </a:r>
          <a:endParaRPr lang="en-US" dirty="0"/>
        </a:p>
      </dgm:t>
    </dgm:pt>
    <dgm:pt modelId="{BE39D013-B39B-447D-8976-D2D66D191D15}" type="parTrans" cxnId="{CDC37FCF-BBB1-4457-81FA-411296F75056}">
      <dgm:prSet/>
      <dgm:spPr/>
      <dgm:t>
        <a:bodyPr/>
        <a:lstStyle/>
        <a:p>
          <a:endParaRPr lang="en-US"/>
        </a:p>
      </dgm:t>
    </dgm:pt>
    <dgm:pt modelId="{293966CA-67B3-4E9D-9342-3A4853CE83AF}" type="sibTrans" cxnId="{CDC37FCF-BBB1-4457-81FA-411296F750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621DB9-1676-442F-AC07-781D7E60D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Using of kanban boards to keep track of the project activities.</a:t>
          </a:r>
          <a:endParaRPr lang="en-US" dirty="0"/>
        </a:p>
      </dgm:t>
    </dgm:pt>
    <dgm:pt modelId="{F94CA455-39E8-4ECF-AEAD-B61FCC058170}" type="parTrans" cxnId="{F4CCA219-8F01-4642-A868-C2B3892F0B35}">
      <dgm:prSet/>
      <dgm:spPr/>
      <dgm:t>
        <a:bodyPr/>
        <a:lstStyle/>
        <a:p>
          <a:endParaRPr lang="en-US"/>
        </a:p>
      </dgm:t>
    </dgm:pt>
    <dgm:pt modelId="{72672F57-D7B0-4E5B-980F-73F0CB7A1B91}" type="sibTrans" cxnId="{F4CCA219-8F01-4642-A868-C2B3892F0B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F0A4DE-2B57-48EC-B806-671E86BA3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Identifying risks and their mitigation </a:t>
          </a:r>
          <a:endParaRPr lang="en-US" dirty="0"/>
        </a:p>
      </dgm:t>
    </dgm:pt>
    <dgm:pt modelId="{11C90C64-AA7A-499E-8CFC-93523695A77A}" type="parTrans" cxnId="{4B14CE15-6AF8-4900-B8A3-DD1E500484DF}">
      <dgm:prSet/>
      <dgm:spPr/>
      <dgm:t>
        <a:bodyPr/>
        <a:lstStyle/>
        <a:p>
          <a:endParaRPr lang="en-US"/>
        </a:p>
      </dgm:t>
    </dgm:pt>
    <dgm:pt modelId="{11FE17A1-C8F8-43BC-AAAD-39AFB18880E8}" type="sibTrans" cxnId="{4B14CE15-6AF8-4900-B8A3-DD1E500484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8EC02F-1477-488B-88E0-26D58FC8C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strategies to reduce the risk</a:t>
          </a:r>
          <a:endParaRPr lang="en-US" dirty="0"/>
        </a:p>
      </dgm:t>
    </dgm:pt>
    <dgm:pt modelId="{44103E94-AA60-44AA-A261-A3984DD3E643}" type="parTrans" cxnId="{E9B52148-8843-4562-8EA2-FC3E7C23A935}">
      <dgm:prSet/>
      <dgm:spPr/>
      <dgm:t>
        <a:bodyPr/>
        <a:lstStyle/>
        <a:p>
          <a:endParaRPr lang="en-US"/>
        </a:p>
      </dgm:t>
    </dgm:pt>
    <dgm:pt modelId="{38DFEFEF-9774-44C8-A7F2-44F2035D2328}" type="sibTrans" cxnId="{E9B52148-8843-4562-8EA2-FC3E7C23A935}">
      <dgm:prSet/>
      <dgm:spPr/>
      <dgm:t>
        <a:bodyPr/>
        <a:lstStyle/>
        <a:p>
          <a:endParaRPr lang="en-US"/>
        </a:p>
      </dgm:t>
    </dgm:pt>
    <dgm:pt modelId="{B45B96FA-F9E7-4514-9D83-0171B39D3831}" type="pres">
      <dgm:prSet presAssocID="{B8C61AD9-2032-4644-8AEE-B84E160743A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7210BD-8056-4B7B-98BB-33251F512716}" type="pres">
      <dgm:prSet presAssocID="{B8C61AD9-2032-4644-8AEE-B84E160743A5}" presName="container" presStyleCnt="0">
        <dgm:presLayoutVars>
          <dgm:dir/>
          <dgm:resizeHandles val="exact"/>
        </dgm:presLayoutVars>
      </dgm:prSet>
      <dgm:spPr/>
    </dgm:pt>
    <dgm:pt modelId="{649475C4-83ED-4636-BC20-30F79AD5966A}" type="pres">
      <dgm:prSet presAssocID="{3E8E34E7-BB9C-40B7-A5A1-535A78289AA1}" presName="compNode" presStyleCnt="0"/>
      <dgm:spPr/>
    </dgm:pt>
    <dgm:pt modelId="{CF274C14-9E38-44B8-9148-776C34B2F3B6}" type="pres">
      <dgm:prSet presAssocID="{3E8E34E7-BB9C-40B7-A5A1-535A78289AA1}" presName="iconBgRect" presStyleLbl="bgShp" presStyleIdx="0" presStyleCnt="5"/>
      <dgm:spPr/>
    </dgm:pt>
    <dgm:pt modelId="{757B52C4-3479-468D-AC08-F9D25EC3BFF2}" type="pres">
      <dgm:prSet presAssocID="{3E8E34E7-BB9C-40B7-A5A1-535A78289AA1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5E97578-7DDE-46EE-A840-C423955E1DD4}" type="pres">
      <dgm:prSet presAssocID="{3E8E34E7-BB9C-40B7-A5A1-535A78289AA1}" presName="spaceRect" presStyleCnt="0"/>
      <dgm:spPr/>
    </dgm:pt>
    <dgm:pt modelId="{C8000068-68AC-4331-AC5B-C83B71E962CE}" type="pres">
      <dgm:prSet presAssocID="{3E8E34E7-BB9C-40B7-A5A1-535A78289AA1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C21437D-1622-4607-9137-48E1AECDBCCD}" type="pres">
      <dgm:prSet presAssocID="{7D562FE8-4726-4814-94B3-AA85BBE29B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2437870-8B6D-474D-A72D-BE808D632076}" type="pres">
      <dgm:prSet presAssocID="{36E4F089-0CA2-4B44-8E6E-B80BC687CFFA}" presName="compNode" presStyleCnt="0"/>
      <dgm:spPr/>
    </dgm:pt>
    <dgm:pt modelId="{0E6B1C62-2E12-4AF3-8A9F-D9B22BCE9F07}" type="pres">
      <dgm:prSet presAssocID="{36E4F089-0CA2-4B44-8E6E-B80BC687CFFA}" presName="iconBgRect" presStyleLbl="bgShp" presStyleIdx="1" presStyleCnt="5"/>
      <dgm:spPr/>
    </dgm:pt>
    <dgm:pt modelId="{4548AB14-B627-4206-B0D0-E439E5FC061A}" type="pres">
      <dgm:prSet presAssocID="{36E4F089-0CA2-4B44-8E6E-B80BC687CFFA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20E16F04-51CE-4C34-8FFC-61257D69D177}" type="pres">
      <dgm:prSet presAssocID="{36E4F089-0CA2-4B44-8E6E-B80BC687CFFA}" presName="spaceRect" presStyleCnt="0"/>
      <dgm:spPr/>
    </dgm:pt>
    <dgm:pt modelId="{B1429BB8-9930-4E96-B54A-2872CAA275BA}" type="pres">
      <dgm:prSet presAssocID="{36E4F089-0CA2-4B44-8E6E-B80BC687CFFA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4ABC750-82E5-45FF-ACC2-C1D5FD66D876}" type="pres">
      <dgm:prSet presAssocID="{293966CA-67B3-4E9D-9342-3A4853CE83A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CD1ACD-3596-4580-BCCA-C96C3447A1E2}" type="pres">
      <dgm:prSet presAssocID="{33621DB9-1676-442F-AC07-781D7E60D18A}" presName="compNode" presStyleCnt="0"/>
      <dgm:spPr/>
    </dgm:pt>
    <dgm:pt modelId="{DF836E73-908D-4809-A969-25D47E047F93}" type="pres">
      <dgm:prSet presAssocID="{33621DB9-1676-442F-AC07-781D7E60D18A}" presName="iconBgRect" presStyleLbl="bgShp" presStyleIdx="2" presStyleCnt="5"/>
      <dgm:spPr/>
    </dgm:pt>
    <dgm:pt modelId="{65E89388-84CC-4E98-935E-FB948B738913}" type="pres">
      <dgm:prSet presAssocID="{33621DB9-1676-442F-AC07-781D7E60D18A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027391C9-087F-494D-B0BC-9AD2BEB46607}" type="pres">
      <dgm:prSet presAssocID="{33621DB9-1676-442F-AC07-781D7E60D18A}" presName="spaceRect" presStyleCnt="0"/>
      <dgm:spPr/>
    </dgm:pt>
    <dgm:pt modelId="{76D560C2-6F9D-47A8-B647-E41866150DAE}" type="pres">
      <dgm:prSet presAssocID="{33621DB9-1676-442F-AC07-781D7E60D18A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D98BF62-65A5-4ED9-B7C4-622675AA1A75}" type="pres">
      <dgm:prSet presAssocID="{72672F57-D7B0-4E5B-980F-73F0CB7A1B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F0E2478-D727-4649-9FD7-C83E93EB593F}" type="pres">
      <dgm:prSet presAssocID="{2AF0A4DE-2B57-48EC-B806-671E86BA335B}" presName="compNode" presStyleCnt="0"/>
      <dgm:spPr/>
    </dgm:pt>
    <dgm:pt modelId="{B28BD660-401D-40C9-AC68-4A53A56EC771}" type="pres">
      <dgm:prSet presAssocID="{2AF0A4DE-2B57-48EC-B806-671E86BA335B}" presName="iconBgRect" presStyleLbl="bgShp" presStyleIdx="3" presStyleCnt="5"/>
      <dgm:spPr/>
    </dgm:pt>
    <dgm:pt modelId="{6240A596-3BC8-457E-B71A-C98659269E0D}" type="pres">
      <dgm:prSet presAssocID="{2AF0A4DE-2B57-48EC-B806-671E86BA335B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A67C65A-B09B-4A77-BF62-49D8678D5B96}" type="pres">
      <dgm:prSet presAssocID="{2AF0A4DE-2B57-48EC-B806-671E86BA335B}" presName="spaceRect" presStyleCnt="0"/>
      <dgm:spPr/>
    </dgm:pt>
    <dgm:pt modelId="{CDBDE365-52DC-4D6D-B707-DD97599411A1}" type="pres">
      <dgm:prSet presAssocID="{2AF0A4DE-2B57-48EC-B806-671E86BA335B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891EACF-3C6E-4A0B-AC66-18D0B40F8EF4}" type="pres">
      <dgm:prSet presAssocID="{11FE17A1-C8F8-43BC-AAAD-39AFB18880E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3431133-2A7B-4B73-BDEE-2FF6327DF2B1}" type="pres">
      <dgm:prSet presAssocID="{228EC02F-1477-488B-88E0-26D58FC8C80E}" presName="compNode" presStyleCnt="0"/>
      <dgm:spPr/>
    </dgm:pt>
    <dgm:pt modelId="{968C8D4D-2A20-4B8A-BE9F-1500751C3EF7}" type="pres">
      <dgm:prSet presAssocID="{228EC02F-1477-488B-88E0-26D58FC8C80E}" presName="iconBgRect" presStyleLbl="bgShp" presStyleIdx="4" presStyleCnt="5"/>
      <dgm:spPr/>
    </dgm:pt>
    <dgm:pt modelId="{AB5D2D28-03EC-46FC-9287-6A570B3FB2FB}" type="pres">
      <dgm:prSet presAssocID="{228EC02F-1477-488B-88E0-26D58FC8C80E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1F802B89-AC65-4A54-B0E6-6519824D08A8}" type="pres">
      <dgm:prSet presAssocID="{228EC02F-1477-488B-88E0-26D58FC8C80E}" presName="spaceRect" presStyleCnt="0"/>
      <dgm:spPr/>
    </dgm:pt>
    <dgm:pt modelId="{AD4EB412-0F96-49F4-AA20-E3187DB408B5}" type="pres">
      <dgm:prSet presAssocID="{228EC02F-1477-488B-88E0-26D58FC8C80E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C5F3EF-CCF8-1F49-8FB9-A4504B809971}" type="presOf" srcId="{228EC02F-1477-488B-88E0-26D58FC8C80E}" destId="{AD4EB412-0F96-49F4-AA20-E3187DB408B5}" srcOrd="0" destOrd="0" presId="urn:microsoft.com/office/officeart/2018/2/layout/IconCircleList"/>
    <dgm:cxn modelId="{3838BE3C-488E-9744-947F-65DA30CAFBE8}" type="presOf" srcId="{7D562FE8-4726-4814-94B3-AA85BBE29B7D}" destId="{CC21437D-1622-4607-9137-48E1AECDBCCD}" srcOrd="0" destOrd="0" presId="urn:microsoft.com/office/officeart/2018/2/layout/IconCircleList"/>
    <dgm:cxn modelId="{CFF2095B-83EC-DC43-BF71-E8CB60328DC6}" type="presOf" srcId="{3E8E34E7-BB9C-40B7-A5A1-535A78289AA1}" destId="{C8000068-68AC-4331-AC5B-C83B71E962CE}" srcOrd="0" destOrd="0" presId="urn:microsoft.com/office/officeart/2018/2/layout/IconCircleList"/>
    <dgm:cxn modelId="{63D4B385-4E48-B448-9D6C-A4512DB54A01}" type="presOf" srcId="{33621DB9-1676-442F-AC07-781D7E60D18A}" destId="{76D560C2-6F9D-47A8-B647-E41866150DAE}" srcOrd="0" destOrd="0" presId="urn:microsoft.com/office/officeart/2018/2/layout/IconCircleList"/>
    <dgm:cxn modelId="{85B9B6F5-C89F-1D41-B186-852E79004CE4}" type="presOf" srcId="{2AF0A4DE-2B57-48EC-B806-671E86BA335B}" destId="{CDBDE365-52DC-4D6D-B707-DD97599411A1}" srcOrd="0" destOrd="0" presId="urn:microsoft.com/office/officeart/2018/2/layout/IconCircleList"/>
    <dgm:cxn modelId="{4B14CE15-6AF8-4900-B8A3-DD1E500484DF}" srcId="{B8C61AD9-2032-4644-8AEE-B84E160743A5}" destId="{2AF0A4DE-2B57-48EC-B806-671E86BA335B}" srcOrd="3" destOrd="0" parTransId="{11C90C64-AA7A-499E-8CFC-93523695A77A}" sibTransId="{11FE17A1-C8F8-43BC-AAAD-39AFB18880E8}"/>
    <dgm:cxn modelId="{9F649D00-B80B-8246-828A-C0464A415CDC}" type="presOf" srcId="{11FE17A1-C8F8-43BC-AAAD-39AFB18880E8}" destId="{0891EACF-3C6E-4A0B-AC66-18D0B40F8EF4}" srcOrd="0" destOrd="0" presId="urn:microsoft.com/office/officeart/2018/2/layout/IconCircleList"/>
    <dgm:cxn modelId="{E56AC4D6-8EAD-DD45-A3D5-4B3BC907A40C}" type="presOf" srcId="{72672F57-D7B0-4E5B-980F-73F0CB7A1B91}" destId="{6D98BF62-65A5-4ED9-B7C4-622675AA1A75}" srcOrd="0" destOrd="0" presId="urn:microsoft.com/office/officeart/2018/2/layout/IconCircleList"/>
    <dgm:cxn modelId="{020DFA31-FBB4-3F4E-8474-FFE850447B24}" type="presOf" srcId="{293966CA-67B3-4E9D-9342-3A4853CE83AF}" destId="{94ABC750-82E5-45FF-ACC2-C1D5FD66D876}" srcOrd="0" destOrd="0" presId="urn:microsoft.com/office/officeart/2018/2/layout/IconCircleList"/>
    <dgm:cxn modelId="{5BBF57E6-8865-DA48-AEA3-248C4FA80034}" type="presOf" srcId="{36E4F089-0CA2-4B44-8E6E-B80BC687CFFA}" destId="{B1429BB8-9930-4E96-B54A-2872CAA275BA}" srcOrd="0" destOrd="0" presId="urn:microsoft.com/office/officeart/2018/2/layout/IconCircleList"/>
    <dgm:cxn modelId="{F4CCA219-8F01-4642-A868-C2B3892F0B35}" srcId="{B8C61AD9-2032-4644-8AEE-B84E160743A5}" destId="{33621DB9-1676-442F-AC07-781D7E60D18A}" srcOrd="2" destOrd="0" parTransId="{F94CA455-39E8-4ECF-AEAD-B61FCC058170}" sibTransId="{72672F57-D7B0-4E5B-980F-73F0CB7A1B91}"/>
    <dgm:cxn modelId="{67E1855C-FAB6-46C7-B4B7-A0290EDB5D36}" srcId="{B8C61AD9-2032-4644-8AEE-B84E160743A5}" destId="{3E8E34E7-BB9C-40B7-A5A1-535A78289AA1}" srcOrd="0" destOrd="0" parTransId="{8C6BF9DB-DA27-473E-B215-DEB3107DC8F1}" sibTransId="{7D562FE8-4726-4814-94B3-AA85BBE29B7D}"/>
    <dgm:cxn modelId="{CDC37FCF-BBB1-4457-81FA-411296F75056}" srcId="{B8C61AD9-2032-4644-8AEE-B84E160743A5}" destId="{36E4F089-0CA2-4B44-8E6E-B80BC687CFFA}" srcOrd="1" destOrd="0" parTransId="{BE39D013-B39B-447D-8976-D2D66D191D15}" sibTransId="{293966CA-67B3-4E9D-9342-3A4853CE83AF}"/>
    <dgm:cxn modelId="{CDEF1109-BE3C-F94C-8352-40576B3A3218}" type="presOf" srcId="{B8C61AD9-2032-4644-8AEE-B84E160743A5}" destId="{B45B96FA-F9E7-4514-9D83-0171B39D3831}" srcOrd="0" destOrd="0" presId="urn:microsoft.com/office/officeart/2018/2/layout/IconCircleList"/>
    <dgm:cxn modelId="{E9B52148-8843-4562-8EA2-FC3E7C23A935}" srcId="{B8C61AD9-2032-4644-8AEE-B84E160743A5}" destId="{228EC02F-1477-488B-88E0-26D58FC8C80E}" srcOrd="4" destOrd="0" parTransId="{44103E94-AA60-44AA-A261-A3984DD3E643}" sibTransId="{38DFEFEF-9774-44C8-A7F2-44F2035D2328}"/>
    <dgm:cxn modelId="{9D33686A-CFC3-8544-AB6E-0E5C449E7134}" type="presParOf" srcId="{B45B96FA-F9E7-4514-9D83-0171B39D3831}" destId="{A07210BD-8056-4B7B-98BB-33251F512716}" srcOrd="0" destOrd="0" presId="urn:microsoft.com/office/officeart/2018/2/layout/IconCircleList"/>
    <dgm:cxn modelId="{58E21742-484A-B744-8670-320102DC9CC3}" type="presParOf" srcId="{A07210BD-8056-4B7B-98BB-33251F512716}" destId="{649475C4-83ED-4636-BC20-30F79AD5966A}" srcOrd="0" destOrd="0" presId="urn:microsoft.com/office/officeart/2018/2/layout/IconCircleList"/>
    <dgm:cxn modelId="{38CD0D83-D893-0149-84FC-E873E5670C5B}" type="presParOf" srcId="{649475C4-83ED-4636-BC20-30F79AD5966A}" destId="{CF274C14-9E38-44B8-9148-776C34B2F3B6}" srcOrd="0" destOrd="0" presId="urn:microsoft.com/office/officeart/2018/2/layout/IconCircleList"/>
    <dgm:cxn modelId="{C7EF7BE2-CD91-484F-A04C-3C7ECBE4A9BE}" type="presParOf" srcId="{649475C4-83ED-4636-BC20-30F79AD5966A}" destId="{757B52C4-3479-468D-AC08-F9D25EC3BFF2}" srcOrd="1" destOrd="0" presId="urn:microsoft.com/office/officeart/2018/2/layout/IconCircleList"/>
    <dgm:cxn modelId="{A2710EB1-9BEF-C046-8CA1-8F7EA5592B50}" type="presParOf" srcId="{649475C4-83ED-4636-BC20-30F79AD5966A}" destId="{65E97578-7DDE-46EE-A840-C423955E1DD4}" srcOrd="2" destOrd="0" presId="urn:microsoft.com/office/officeart/2018/2/layout/IconCircleList"/>
    <dgm:cxn modelId="{3DAB4B55-3546-154B-9DA0-58500020A94F}" type="presParOf" srcId="{649475C4-83ED-4636-BC20-30F79AD5966A}" destId="{C8000068-68AC-4331-AC5B-C83B71E962CE}" srcOrd="3" destOrd="0" presId="urn:microsoft.com/office/officeart/2018/2/layout/IconCircleList"/>
    <dgm:cxn modelId="{43A86CA5-5644-374D-A835-D77CABE6096E}" type="presParOf" srcId="{A07210BD-8056-4B7B-98BB-33251F512716}" destId="{CC21437D-1622-4607-9137-48E1AECDBCCD}" srcOrd="1" destOrd="0" presId="urn:microsoft.com/office/officeart/2018/2/layout/IconCircleList"/>
    <dgm:cxn modelId="{7BBEAE80-4E90-5A44-B1D1-647AA7EAFA3B}" type="presParOf" srcId="{A07210BD-8056-4B7B-98BB-33251F512716}" destId="{A2437870-8B6D-474D-A72D-BE808D632076}" srcOrd="2" destOrd="0" presId="urn:microsoft.com/office/officeart/2018/2/layout/IconCircleList"/>
    <dgm:cxn modelId="{B1F9587F-901A-0947-B3A0-B3EEAC697245}" type="presParOf" srcId="{A2437870-8B6D-474D-A72D-BE808D632076}" destId="{0E6B1C62-2E12-4AF3-8A9F-D9B22BCE9F07}" srcOrd="0" destOrd="0" presId="urn:microsoft.com/office/officeart/2018/2/layout/IconCircleList"/>
    <dgm:cxn modelId="{8713A443-F712-694A-8A3A-1901A815D91E}" type="presParOf" srcId="{A2437870-8B6D-474D-A72D-BE808D632076}" destId="{4548AB14-B627-4206-B0D0-E439E5FC061A}" srcOrd="1" destOrd="0" presId="urn:microsoft.com/office/officeart/2018/2/layout/IconCircleList"/>
    <dgm:cxn modelId="{F0005572-D03C-3D4B-BDDB-CF19E4AC15B8}" type="presParOf" srcId="{A2437870-8B6D-474D-A72D-BE808D632076}" destId="{20E16F04-51CE-4C34-8FFC-61257D69D177}" srcOrd="2" destOrd="0" presId="urn:microsoft.com/office/officeart/2018/2/layout/IconCircleList"/>
    <dgm:cxn modelId="{AA83BA77-110A-0345-8C7B-11B088058EA4}" type="presParOf" srcId="{A2437870-8B6D-474D-A72D-BE808D632076}" destId="{B1429BB8-9930-4E96-B54A-2872CAA275BA}" srcOrd="3" destOrd="0" presId="urn:microsoft.com/office/officeart/2018/2/layout/IconCircleList"/>
    <dgm:cxn modelId="{49A3FAD6-CA92-D444-9D43-F8C821410FBE}" type="presParOf" srcId="{A07210BD-8056-4B7B-98BB-33251F512716}" destId="{94ABC750-82E5-45FF-ACC2-C1D5FD66D876}" srcOrd="3" destOrd="0" presId="urn:microsoft.com/office/officeart/2018/2/layout/IconCircleList"/>
    <dgm:cxn modelId="{FA24AC7E-A7F7-4C44-9A67-27BD1C0B8355}" type="presParOf" srcId="{A07210BD-8056-4B7B-98BB-33251F512716}" destId="{A6CD1ACD-3596-4580-BCCA-C96C3447A1E2}" srcOrd="4" destOrd="0" presId="urn:microsoft.com/office/officeart/2018/2/layout/IconCircleList"/>
    <dgm:cxn modelId="{66FA013C-8D8F-F34C-B5F1-165128D75441}" type="presParOf" srcId="{A6CD1ACD-3596-4580-BCCA-C96C3447A1E2}" destId="{DF836E73-908D-4809-A969-25D47E047F93}" srcOrd="0" destOrd="0" presId="urn:microsoft.com/office/officeart/2018/2/layout/IconCircleList"/>
    <dgm:cxn modelId="{E0A010B9-C0EA-4542-B016-51081ABF4256}" type="presParOf" srcId="{A6CD1ACD-3596-4580-BCCA-C96C3447A1E2}" destId="{65E89388-84CC-4E98-935E-FB948B738913}" srcOrd="1" destOrd="0" presId="urn:microsoft.com/office/officeart/2018/2/layout/IconCircleList"/>
    <dgm:cxn modelId="{7B33B385-DD48-0040-9F51-A91744FDAC4E}" type="presParOf" srcId="{A6CD1ACD-3596-4580-BCCA-C96C3447A1E2}" destId="{027391C9-087F-494D-B0BC-9AD2BEB46607}" srcOrd="2" destOrd="0" presId="urn:microsoft.com/office/officeart/2018/2/layout/IconCircleList"/>
    <dgm:cxn modelId="{D497F872-5C36-F747-BF6C-DF0A3FDB19F3}" type="presParOf" srcId="{A6CD1ACD-3596-4580-BCCA-C96C3447A1E2}" destId="{76D560C2-6F9D-47A8-B647-E41866150DAE}" srcOrd="3" destOrd="0" presId="urn:microsoft.com/office/officeart/2018/2/layout/IconCircleList"/>
    <dgm:cxn modelId="{23943696-1E8D-144B-B889-A3708849DD3E}" type="presParOf" srcId="{A07210BD-8056-4B7B-98BB-33251F512716}" destId="{6D98BF62-65A5-4ED9-B7C4-622675AA1A75}" srcOrd="5" destOrd="0" presId="urn:microsoft.com/office/officeart/2018/2/layout/IconCircleList"/>
    <dgm:cxn modelId="{8653138D-1B99-D040-B77D-66A90643BDF7}" type="presParOf" srcId="{A07210BD-8056-4B7B-98BB-33251F512716}" destId="{6F0E2478-D727-4649-9FD7-C83E93EB593F}" srcOrd="6" destOrd="0" presId="urn:microsoft.com/office/officeart/2018/2/layout/IconCircleList"/>
    <dgm:cxn modelId="{06FEBA47-D979-4844-9FB4-30C60A77E1B5}" type="presParOf" srcId="{6F0E2478-D727-4649-9FD7-C83E93EB593F}" destId="{B28BD660-401D-40C9-AC68-4A53A56EC771}" srcOrd="0" destOrd="0" presId="urn:microsoft.com/office/officeart/2018/2/layout/IconCircleList"/>
    <dgm:cxn modelId="{9FFAF976-2D35-8144-A8D0-D10F4AFCC82C}" type="presParOf" srcId="{6F0E2478-D727-4649-9FD7-C83E93EB593F}" destId="{6240A596-3BC8-457E-B71A-C98659269E0D}" srcOrd="1" destOrd="0" presId="urn:microsoft.com/office/officeart/2018/2/layout/IconCircleList"/>
    <dgm:cxn modelId="{7C4DCC9A-8ED4-3840-98F1-6DBF322DF524}" type="presParOf" srcId="{6F0E2478-D727-4649-9FD7-C83E93EB593F}" destId="{1A67C65A-B09B-4A77-BF62-49D8678D5B96}" srcOrd="2" destOrd="0" presId="urn:microsoft.com/office/officeart/2018/2/layout/IconCircleList"/>
    <dgm:cxn modelId="{F4787496-B25C-3444-9FD7-4C9058DBA403}" type="presParOf" srcId="{6F0E2478-D727-4649-9FD7-C83E93EB593F}" destId="{CDBDE365-52DC-4D6D-B707-DD97599411A1}" srcOrd="3" destOrd="0" presId="urn:microsoft.com/office/officeart/2018/2/layout/IconCircleList"/>
    <dgm:cxn modelId="{50D79C98-5DC0-5B4D-81ED-6EDD4215DCE9}" type="presParOf" srcId="{A07210BD-8056-4B7B-98BB-33251F512716}" destId="{0891EACF-3C6E-4A0B-AC66-18D0B40F8EF4}" srcOrd="7" destOrd="0" presId="urn:microsoft.com/office/officeart/2018/2/layout/IconCircleList"/>
    <dgm:cxn modelId="{36B262B2-1865-134C-8A44-A5FA8419020A}" type="presParOf" srcId="{A07210BD-8056-4B7B-98BB-33251F512716}" destId="{E3431133-2A7B-4B73-BDEE-2FF6327DF2B1}" srcOrd="8" destOrd="0" presId="urn:microsoft.com/office/officeart/2018/2/layout/IconCircleList"/>
    <dgm:cxn modelId="{1DA16CEE-0D17-D042-87C9-F0ECC1F8F0C5}" type="presParOf" srcId="{E3431133-2A7B-4B73-BDEE-2FF6327DF2B1}" destId="{968C8D4D-2A20-4B8A-BE9F-1500751C3EF7}" srcOrd="0" destOrd="0" presId="urn:microsoft.com/office/officeart/2018/2/layout/IconCircleList"/>
    <dgm:cxn modelId="{FA0A5086-2811-944A-AA03-6CE8BF6A4530}" type="presParOf" srcId="{E3431133-2A7B-4B73-BDEE-2FF6327DF2B1}" destId="{AB5D2D28-03EC-46FC-9287-6A570B3FB2FB}" srcOrd="1" destOrd="0" presId="urn:microsoft.com/office/officeart/2018/2/layout/IconCircleList"/>
    <dgm:cxn modelId="{0B3E1387-DDED-B84F-BAC5-58C1F7A9139E}" type="presParOf" srcId="{E3431133-2A7B-4B73-BDEE-2FF6327DF2B1}" destId="{1F802B89-AC65-4A54-B0E6-6519824D08A8}" srcOrd="2" destOrd="0" presId="urn:microsoft.com/office/officeart/2018/2/layout/IconCircleList"/>
    <dgm:cxn modelId="{4E3D89B8-157B-484A-B71C-BC1DC6FD9C95}" type="presParOf" srcId="{E3431133-2A7B-4B73-BDEE-2FF6327DF2B1}" destId="{AD4EB412-0F96-49F4-AA20-E3187DB408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2119FA-5B71-4028-90AC-0011FBDCF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B51571-8815-4630-9643-1EFFDCE9DB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google tools during project work</a:t>
          </a:r>
        </a:p>
      </dgm:t>
    </dgm:pt>
    <dgm:pt modelId="{513E483E-FD8E-482A-A27F-F3DF98453D05}" type="parTrans" cxnId="{AFB82A22-A47F-427B-A677-F767114E83A3}">
      <dgm:prSet/>
      <dgm:spPr/>
      <dgm:t>
        <a:bodyPr/>
        <a:lstStyle/>
        <a:p>
          <a:endParaRPr lang="en-US"/>
        </a:p>
      </dgm:t>
    </dgm:pt>
    <dgm:pt modelId="{8284246B-0944-4B6D-B3F5-4EFAEC4641C2}" type="sibTrans" cxnId="{AFB82A22-A47F-427B-A677-F767114E83A3}">
      <dgm:prSet/>
      <dgm:spPr/>
      <dgm:t>
        <a:bodyPr/>
        <a:lstStyle/>
        <a:p>
          <a:endParaRPr lang="en-US"/>
        </a:p>
      </dgm:t>
    </dgm:pt>
    <dgm:pt modelId="{B271F64E-A015-45B2-9648-0BEB588CFE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Documenting project in every milestone</a:t>
          </a:r>
        </a:p>
      </dgm:t>
    </dgm:pt>
    <dgm:pt modelId="{6940AAE4-FEAB-44D5-959C-0F7A047DA140}" type="parTrans" cxnId="{F7BBDBCD-A588-4610-ADD7-FCE0C9FF3C38}">
      <dgm:prSet/>
      <dgm:spPr/>
      <dgm:t>
        <a:bodyPr/>
        <a:lstStyle/>
        <a:p>
          <a:endParaRPr lang="en-US"/>
        </a:p>
      </dgm:t>
    </dgm:pt>
    <dgm:pt modelId="{D4794583-547B-442B-AD0F-7A83FF5A86DD}" type="sibTrans" cxnId="{F7BBDBCD-A588-4610-ADD7-FCE0C9FF3C38}">
      <dgm:prSet/>
      <dgm:spPr/>
      <dgm:t>
        <a:bodyPr/>
        <a:lstStyle/>
        <a:p>
          <a:endParaRPr lang="en-US"/>
        </a:p>
      </dgm:t>
    </dgm:pt>
    <dgm:pt modelId="{F8CB2E33-7C90-4057-9347-C707133E5E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Effective teamwork</a:t>
          </a:r>
        </a:p>
      </dgm:t>
    </dgm:pt>
    <dgm:pt modelId="{476AF393-CE70-47C1-85FF-4BF8769ADFD5}" type="parTrans" cxnId="{D5ABAE3B-A2A1-45C5-8B79-DC1C579FA5F6}">
      <dgm:prSet/>
      <dgm:spPr/>
      <dgm:t>
        <a:bodyPr/>
        <a:lstStyle/>
        <a:p>
          <a:endParaRPr lang="en-US"/>
        </a:p>
      </dgm:t>
    </dgm:pt>
    <dgm:pt modelId="{1FF35C80-72E3-488F-8EBC-1192DA329938}" type="sibTrans" cxnId="{D5ABAE3B-A2A1-45C5-8B79-DC1C579FA5F6}">
      <dgm:prSet/>
      <dgm:spPr/>
      <dgm:t>
        <a:bodyPr/>
        <a:lstStyle/>
        <a:p>
          <a:endParaRPr lang="en-US"/>
        </a:p>
      </dgm:t>
    </dgm:pt>
    <dgm:pt modelId="{088EE43A-C4D2-4627-BB4D-06FE4F6F2A77}" type="pres">
      <dgm:prSet presAssocID="{082119FA-5B71-4028-90AC-0011FBDCFF5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2AB028-DE8B-419B-81C3-1CCA5F37D67C}" type="pres">
      <dgm:prSet presAssocID="{68B51571-8815-4630-9643-1EFFDCE9DB13}" presName="compNode" presStyleCnt="0"/>
      <dgm:spPr/>
    </dgm:pt>
    <dgm:pt modelId="{28041BA1-86F3-4499-9C5B-BE3D5F01BF22}" type="pres">
      <dgm:prSet presAssocID="{68B51571-8815-4630-9643-1EFFDCE9DB13}" presName="bgRect" presStyleLbl="bgShp" presStyleIdx="0" presStyleCnt="3"/>
      <dgm:spPr/>
    </dgm:pt>
    <dgm:pt modelId="{22202839-F787-4190-8EE3-9CB2E9148D0D}" type="pres">
      <dgm:prSet presAssocID="{68B51571-8815-4630-9643-1EFFDCE9DB13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093827D-4221-411B-8653-A6739785EEE6}" type="pres">
      <dgm:prSet presAssocID="{68B51571-8815-4630-9643-1EFFDCE9DB13}" presName="spaceRect" presStyleCnt="0"/>
      <dgm:spPr/>
    </dgm:pt>
    <dgm:pt modelId="{BFFBC8EE-823F-4D3C-BB42-1CFACF7CDB88}" type="pres">
      <dgm:prSet presAssocID="{68B51571-8815-4630-9643-1EFFDCE9DB13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F642FBA-6E96-4136-B7A0-2CA71A8AFCD7}" type="pres">
      <dgm:prSet presAssocID="{8284246B-0944-4B6D-B3F5-4EFAEC4641C2}" presName="sibTrans" presStyleCnt="0"/>
      <dgm:spPr/>
    </dgm:pt>
    <dgm:pt modelId="{838854CC-D0C8-4C88-8353-1E22DBEC1F87}" type="pres">
      <dgm:prSet presAssocID="{B271F64E-A015-45B2-9648-0BEB588CFE10}" presName="compNode" presStyleCnt="0"/>
      <dgm:spPr/>
    </dgm:pt>
    <dgm:pt modelId="{5455BDBB-3C9C-4B14-8631-C74DDF56DD30}" type="pres">
      <dgm:prSet presAssocID="{B271F64E-A015-45B2-9648-0BEB588CFE10}" presName="bgRect" presStyleLbl="bgShp" presStyleIdx="1" presStyleCnt="3"/>
      <dgm:spPr/>
    </dgm:pt>
    <dgm:pt modelId="{A39D7A18-B62E-4AAC-AED3-5FBB4B661A1D}" type="pres">
      <dgm:prSet presAssocID="{B271F64E-A015-45B2-9648-0BEB588CFE10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B8D269D-22B1-4CEC-A1D7-403D090150F6}" type="pres">
      <dgm:prSet presAssocID="{B271F64E-A015-45B2-9648-0BEB588CFE10}" presName="spaceRect" presStyleCnt="0"/>
      <dgm:spPr/>
    </dgm:pt>
    <dgm:pt modelId="{EA623A95-C29E-4D2C-B3E8-5F1562F97100}" type="pres">
      <dgm:prSet presAssocID="{B271F64E-A015-45B2-9648-0BEB588CFE10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DF9877-3DAF-4F02-BBA0-F502A292DA48}" type="pres">
      <dgm:prSet presAssocID="{D4794583-547B-442B-AD0F-7A83FF5A86DD}" presName="sibTrans" presStyleCnt="0"/>
      <dgm:spPr/>
    </dgm:pt>
    <dgm:pt modelId="{2195C32E-7396-423F-9D83-556140ED0205}" type="pres">
      <dgm:prSet presAssocID="{F8CB2E33-7C90-4057-9347-C707133E5E9C}" presName="compNode" presStyleCnt="0"/>
      <dgm:spPr/>
    </dgm:pt>
    <dgm:pt modelId="{BD1BB09C-683B-4BAE-A101-CC04E2EB598A}" type="pres">
      <dgm:prSet presAssocID="{F8CB2E33-7C90-4057-9347-C707133E5E9C}" presName="bgRect" presStyleLbl="bgShp" presStyleIdx="2" presStyleCnt="3"/>
      <dgm:spPr/>
    </dgm:pt>
    <dgm:pt modelId="{63C5DE32-5485-4691-9E3B-A9A83BA7A7C1}" type="pres">
      <dgm:prSet presAssocID="{F8CB2E33-7C90-4057-9347-C707133E5E9C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C38B3BB-C314-4185-8346-D9BFFA51BD5F}" type="pres">
      <dgm:prSet presAssocID="{F8CB2E33-7C90-4057-9347-C707133E5E9C}" presName="spaceRect" presStyleCnt="0"/>
      <dgm:spPr/>
    </dgm:pt>
    <dgm:pt modelId="{2CA75465-DE51-4C1C-80B8-DBEA773A0E20}" type="pres">
      <dgm:prSet presAssocID="{F8CB2E33-7C90-4057-9347-C707133E5E9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7BBDBCD-A588-4610-ADD7-FCE0C9FF3C38}" srcId="{082119FA-5B71-4028-90AC-0011FBDCFF5A}" destId="{B271F64E-A015-45B2-9648-0BEB588CFE10}" srcOrd="1" destOrd="0" parTransId="{6940AAE4-FEAB-44D5-959C-0F7A047DA140}" sibTransId="{D4794583-547B-442B-AD0F-7A83FF5A86DD}"/>
    <dgm:cxn modelId="{D1A999BA-F589-8D43-8002-A4F7B05472EF}" type="presOf" srcId="{B271F64E-A015-45B2-9648-0BEB588CFE10}" destId="{EA623A95-C29E-4D2C-B3E8-5F1562F97100}" srcOrd="0" destOrd="0" presId="urn:microsoft.com/office/officeart/2018/2/layout/IconVerticalSolidList"/>
    <dgm:cxn modelId="{AFB82A22-A47F-427B-A677-F767114E83A3}" srcId="{082119FA-5B71-4028-90AC-0011FBDCFF5A}" destId="{68B51571-8815-4630-9643-1EFFDCE9DB13}" srcOrd="0" destOrd="0" parTransId="{513E483E-FD8E-482A-A27F-F3DF98453D05}" sibTransId="{8284246B-0944-4B6D-B3F5-4EFAEC4641C2}"/>
    <dgm:cxn modelId="{6AD1CFBD-4D5E-7B41-A80E-9AFBCB66F6F5}" type="presOf" srcId="{F8CB2E33-7C90-4057-9347-C707133E5E9C}" destId="{2CA75465-DE51-4C1C-80B8-DBEA773A0E20}" srcOrd="0" destOrd="0" presId="urn:microsoft.com/office/officeart/2018/2/layout/IconVerticalSolidList"/>
    <dgm:cxn modelId="{D5ABAE3B-A2A1-45C5-8B79-DC1C579FA5F6}" srcId="{082119FA-5B71-4028-90AC-0011FBDCFF5A}" destId="{F8CB2E33-7C90-4057-9347-C707133E5E9C}" srcOrd="2" destOrd="0" parTransId="{476AF393-CE70-47C1-85FF-4BF8769ADFD5}" sibTransId="{1FF35C80-72E3-488F-8EBC-1192DA329938}"/>
    <dgm:cxn modelId="{D158CACE-9900-0F47-9675-370828A98AE5}" type="presOf" srcId="{68B51571-8815-4630-9643-1EFFDCE9DB13}" destId="{BFFBC8EE-823F-4D3C-BB42-1CFACF7CDB88}" srcOrd="0" destOrd="0" presId="urn:microsoft.com/office/officeart/2018/2/layout/IconVerticalSolidList"/>
    <dgm:cxn modelId="{92D460F7-5986-8B45-9DF3-5E08F851C162}" type="presOf" srcId="{082119FA-5B71-4028-90AC-0011FBDCFF5A}" destId="{088EE43A-C4D2-4627-BB4D-06FE4F6F2A77}" srcOrd="0" destOrd="0" presId="urn:microsoft.com/office/officeart/2018/2/layout/IconVerticalSolidList"/>
    <dgm:cxn modelId="{0DA25144-8CA4-FE4D-AF2E-3CE8E561C784}" type="presParOf" srcId="{088EE43A-C4D2-4627-BB4D-06FE4F6F2A77}" destId="{BD2AB028-DE8B-419B-81C3-1CCA5F37D67C}" srcOrd="0" destOrd="0" presId="urn:microsoft.com/office/officeart/2018/2/layout/IconVerticalSolidList"/>
    <dgm:cxn modelId="{51103D99-ED75-F04D-BA08-10902093B908}" type="presParOf" srcId="{BD2AB028-DE8B-419B-81C3-1CCA5F37D67C}" destId="{28041BA1-86F3-4499-9C5B-BE3D5F01BF22}" srcOrd="0" destOrd="0" presId="urn:microsoft.com/office/officeart/2018/2/layout/IconVerticalSolidList"/>
    <dgm:cxn modelId="{EC003C7B-0E20-E14E-B886-23EBACDD12C8}" type="presParOf" srcId="{BD2AB028-DE8B-419B-81C3-1CCA5F37D67C}" destId="{22202839-F787-4190-8EE3-9CB2E9148D0D}" srcOrd="1" destOrd="0" presId="urn:microsoft.com/office/officeart/2018/2/layout/IconVerticalSolidList"/>
    <dgm:cxn modelId="{11273EA7-F0C6-CF47-9F2C-FEDAA907D956}" type="presParOf" srcId="{BD2AB028-DE8B-419B-81C3-1CCA5F37D67C}" destId="{6093827D-4221-411B-8653-A6739785EEE6}" srcOrd="2" destOrd="0" presId="urn:microsoft.com/office/officeart/2018/2/layout/IconVerticalSolidList"/>
    <dgm:cxn modelId="{DB114B98-6A49-9842-84E7-22DC09D84B72}" type="presParOf" srcId="{BD2AB028-DE8B-419B-81C3-1CCA5F37D67C}" destId="{BFFBC8EE-823F-4D3C-BB42-1CFACF7CDB88}" srcOrd="3" destOrd="0" presId="urn:microsoft.com/office/officeart/2018/2/layout/IconVerticalSolidList"/>
    <dgm:cxn modelId="{24FA702D-641B-F14B-BC9F-D5572E35F342}" type="presParOf" srcId="{088EE43A-C4D2-4627-BB4D-06FE4F6F2A77}" destId="{9F642FBA-6E96-4136-B7A0-2CA71A8AFCD7}" srcOrd="1" destOrd="0" presId="urn:microsoft.com/office/officeart/2018/2/layout/IconVerticalSolidList"/>
    <dgm:cxn modelId="{BF93F450-5688-BB49-AA65-EEF90B739AB4}" type="presParOf" srcId="{088EE43A-C4D2-4627-BB4D-06FE4F6F2A77}" destId="{838854CC-D0C8-4C88-8353-1E22DBEC1F87}" srcOrd="2" destOrd="0" presId="urn:microsoft.com/office/officeart/2018/2/layout/IconVerticalSolidList"/>
    <dgm:cxn modelId="{DF15133F-F875-AC46-ADD0-410579A34166}" type="presParOf" srcId="{838854CC-D0C8-4C88-8353-1E22DBEC1F87}" destId="{5455BDBB-3C9C-4B14-8631-C74DDF56DD30}" srcOrd="0" destOrd="0" presId="urn:microsoft.com/office/officeart/2018/2/layout/IconVerticalSolidList"/>
    <dgm:cxn modelId="{137F89C1-C641-D749-927D-407D84A6440A}" type="presParOf" srcId="{838854CC-D0C8-4C88-8353-1E22DBEC1F87}" destId="{A39D7A18-B62E-4AAC-AED3-5FBB4B661A1D}" srcOrd="1" destOrd="0" presId="urn:microsoft.com/office/officeart/2018/2/layout/IconVerticalSolidList"/>
    <dgm:cxn modelId="{429FD430-EDF9-E940-966E-EE8DFEC42DC8}" type="presParOf" srcId="{838854CC-D0C8-4C88-8353-1E22DBEC1F87}" destId="{9B8D269D-22B1-4CEC-A1D7-403D090150F6}" srcOrd="2" destOrd="0" presId="urn:microsoft.com/office/officeart/2018/2/layout/IconVerticalSolidList"/>
    <dgm:cxn modelId="{36513020-5B3D-F040-9021-DCD1C5B0A0AF}" type="presParOf" srcId="{838854CC-D0C8-4C88-8353-1E22DBEC1F87}" destId="{EA623A95-C29E-4D2C-B3E8-5F1562F97100}" srcOrd="3" destOrd="0" presId="urn:microsoft.com/office/officeart/2018/2/layout/IconVerticalSolidList"/>
    <dgm:cxn modelId="{7809A921-2478-9B47-9E88-C8D09AD024AA}" type="presParOf" srcId="{088EE43A-C4D2-4627-BB4D-06FE4F6F2A77}" destId="{7BDF9877-3DAF-4F02-BBA0-F502A292DA48}" srcOrd="3" destOrd="0" presId="urn:microsoft.com/office/officeart/2018/2/layout/IconVerticalSolidList"/>
    <dgm:cxn modelId="{77500AF2-FED4-1843-8E63-4C8DC53B42E8}" type="presParOf" srcId="{088EE43A-C4D2-4627-BB4D-06FE4F6F2A77}" destId="{2195C32E-7396-423F-9D83-556140ED0205}" srcOrd="4" destOrd="0" presId="urn:microsoft.com/office/officeart/2018/2/layout/IconVerticalSolidList"/>
    <dgm:cxn modelId="{A41987AC-F3D5-E24E-9AF4-A4C893A0167A}" type="presParOf" srcId="{2195C32E-7396-423F-9D83-556140ED0205}" destId="{BD1BB09C-683B-4BAE-A101-CC04E2EB598A}" srcOrd="0" destOrd="0" presId="urn:microsoft.com/office/officeart/2018/2/layout/IconVerticalSolidList"/>
    <dgm:cxn modelId="{41280760-9442-5249-9298-995D523F73DC}" type="presParOf" srcId="{2195C32E-7396-423F-9D83-556140ED0205}" destId="{63C5DE32-5485-4691-9E3B-A9A83BA7A7C1}" srcOrd="1" destOrd="0" presId="urn:microsoft.com/office/officeart/2018/2/layout/IconVerticalSolidList"/>
    <dgm:cxn modelId="{3D1595C0-D955-DF40-9635-A2AAA6550691}" type="presParOf" srcId="{2195C32E-7396-423F-9D83-556140ED0205}" destId="{9C38B3BB-C314-4185-8346-D9BFFA51BD5F}" srcOrd="2" destOrd="0" presId="urn:microsoft.com/office/officeart/2018/2/layout/IconVerticalSolidList"/>
    <dgm:cxn modelId="{B1FFF6E6-F20D-7742-B419-82A69D2B6199}" type="presParOf" srcId="{2195C32E-7396-423F-9D83-556140ED0205}" destId="{2CA75465-DE51-4C1C-80B8-DBEA773A0E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E97E8-A1FB-8C4E-9A2F-02D876F96BCC}">
      <dsp:nvSpPr>
        <dsp:cNvPr id="0" name=""/>
        <dsp:cNvSpPr/>
      </dsp:nvSpPr>
      <dsp:spPr>
        <a:xfrm>
          <a:off x="0" y="560429"/>
          <a:ext cx="649605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Swaroopa Tirumalareddy</a:t>
          </a:r>
          <a:endParaRPr lang="en-US" sz="3300" kern="1200" dirty="0"/>
        </a:p>
      </dsp:txBody>
      <dsp:txXfrm>
        <a:off x="38638" y="599067"/>
        <a:ext cx="6418774" cy="714229"/>
      </dsp:txXfrm>
    </dsp:sp>
    <dsp:sp modelId="{B09671A6-4FFF-9441-8973-1C7DC41E0CDC}">
      <dsp:nvSpPr>
        <dsp:cNvPr id="0" name=""/>
        <dsp:cNvSpPr/>
      </dsp:nvSpPr>
      <dsp:spPr>
        <a:xfrm>
          <a:off x="0" y="1446974"/>
          <a:ext cx="6496050" cy="791505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Gopichand Bandarupalli</a:t>
          </a:r>
          <a:endParaRPr lang="en-US" sz="3300" kern="1200" dirty="0"/>
        </a:p>
      </dsp:txBody>
      <dsp:txXfrm>
        <a:off x="38638" y="1485612"/>
        <a:ext cx="6418774" cy="714229"/>
      </dsp:txXfrm>
    </dsp:sp>
    <dsp:sp modelId="{954884ED-F13C-3544-8FE6-88CD369F6184}">
      <dsp:nvSpPr>
        <dsp:cNvPr id="0" name=""/>
        <dsp:cNvSpPr/>
      </dsp:nvSpPr>
      <dsp:spPr>
        <a:xfrm>
          <a:off x="0" y="2333519"/>
          <a:ext cx="6496050" cy="791505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Krishna Sumanth Koyyalamudi</a:t>
          </a:r>
          <a:endParaRPr lang="en-US" sz="3300" kern="1200" dirty="0"/>
        </a:p>
      </dsp:txBody>
      <dsp:txXfrm>
        <a:off x="38638" y="2372157"/>
        <a:ext cx="6418774" cy="714229"/>
      </dsp:txXfrm>
    </dsp:sp>
    <dsp:sp modelId="{4EACC951-A8CB-1F42-82AB-937AE8A41BE7}">
      <dsp:nvSpPr>
        <dsp:cNvPr id="0" name=""/>
        <dsp:cNvSpPr/>
      </dsp:nvSpPr>
      <dsp:spPr>
        <a:xfrm>
          <a:off x="0" y="3220065"/>
          <a:ext cx="6496050" cy="791505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Siva Rama Krishna Vodnala</a:t>
          </a:r>
          <a:endParaRPr lang="en-US" sz="3300" kern="1200" dirty="0"/>
        </a:p>
      </dsp:txBody>
      <dsp:txXfrm>
        <a:off x="38638" y="3258703"/>
        <a:ext cx="641877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CE7EF-4705-435E-A5B6-D2CF438228CB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2989C-7FB6-4F2A-8113-5A70589C5C11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25606-3138-4080-BF6B-FB9F2B8EED7B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The following are the lessons that are learned through our project</a:t>
          </a:r>
          <a:r>
            <a:rPr lang="en-US" sz="1500" b="0" i="0" kern="1200" dirty="0" smtClean="0"/>
            <a:t>.</a:t>
          </a:r>
          <a:endParaRPr lang="en-US" sz="1500" kern="1200" dirty="0"/>
        </a:p>
      </dsp:txBody>
      <dsp:txXfrm>
        <a:off x="878734" y="3571"/>
        <a:ext cx="5617315" cy="760809"/>
      </dsp:txXfrm>
    </dsp:sp>
    <dsp:sp modelId="{4F35894E-33D9-4BF1-9B04-C65C798E5F8F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2E872-9A9C-4B40-91D6-BFA1E5B266DB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7D5E1-05E6-4D17-BA1C-138A31E5479E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Missing or incorrect assumptions can cause project issues such as gap in expectations.</a:t>
          </a:r>
          <a:endParaRPr lang="en-US" sz="1500" kern="1200" dirty="0"/>
        </a:p>
      </dsp:txBody>
      <dsp:txXfrm>
        <a:off x="878734" y="954583"/>
        <a:ext cx="5617315" cy="760809"/>
      </dsp:txXfrm>
    </dsp:sp>
    <dsp:sp modelId="{78249A82-9D62-4C94-A44C-FBD250ADE76E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C6A45-EF42-4A8A-B049-00FF5D503EBD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EF1E6-90B6-49E7-B18B-7EBCCFB6A3B9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We learned about change management factors that affect the project such as resistant to change.</a:t>
          </a:r>
          <a:endParaRPr lang="en-US" sz="1500" kern="1200" dirty="0"/>
        </a:p>
      </dsp:txBody>
      <dsp:txXfrm>
        <a:off x="878734" y="1905595"/>
        <a:ext cx="5617315" cy="760809"/>
      </dsp:txXfrm>
    </dsp:sp>
    <dsp:sp modelId="{0886B3E2-CEC0-4FEB-9E1B-64E127B6BC39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2892A-D4E6-4565-94D8-474727046A6A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5A0B6-2FB3-4065-A00A-FF15FFB0C0E1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We learned different planning techniques and how did they help our project.</a:t>
          </a:r>
          <a:endParaRPr lang="en-US" sz="1500" kern="1200" dirty="0"/>
        </a:p>
      </dsp:txBody>
      <dsp:txXfrm>
        <a:off x="878734" y="2856607"/>
        <a:ext cx="5617315" cy="760809"/>
      </dsp:txXfrm>
    </dsp:sp>
    <dsp:sp modelId="{FA7FA8AB-5247-4249-88C6-B36E51C71909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B1455-A00C-48A8-8DDB-3DF9BBA7AA19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84C09-D0C8-43DF-9078-4514A6698123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We learned how to engage a stakeholder who is lazy or resistant to do the project by giving him/her an easy task.</a:t>
          </a:r>
          <a:endParaRPr lang="en-US" sz="1500" kern="1200" dirty="0"/>
        </a:p>
      </dsp:txBody>
      <dsp:txXfrm>
        <a:off x="878734" y="3807618"/>
        <a:ext cx="5617315" cy="760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8188B-9C9E-4B6F-8B00-4F79A72AE520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2DFD2-9781-4A2E-B31E-A8AB146D96F7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D2BB6-1FA9-43DA-8633-CA5C179E02BB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Preparing budget for the project</a:t>
          </a:r>
        </a:p>
      </dsp:txBody>
      <dsp:txXfrm>
        <a:off x="1939251" y="43630"/>
        <a:ext cx="3227270" cy="1369144"/>
      </dsp:txXfrm>
    </dsp:sp>
    <dsp:sp modelId="{DCA94B07-7366-4FDB-9C9B-ADE498426C13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BC075-014C-4E79-AC2F-6A65CC34E453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07EBF-F52C-43B0-ABDB-C5ADEBDF792A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Creating Requirements specification document</a:t>
          </a:r>
        </a:p>
      </dsp:txBody>
      <dsp:txXfrm>
        <a:off x="7391381" y="43630"/>
        <a:ext cx="3227270" cy="1369144"/>
      </dsp:txXfrm>
    </dsp:sp>
    <dsp:sp modelId="{4F062DB6-8F50-4000-BF3C-DD0F3B278CD6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0F362-0900-4D6C-A8CB-10CE2608FA9E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CE642-B381-4D64-B00B-22F4679BB374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Identifying risks</a:t>
          </a:r>
        </a:p>
      </dsp:txBody>
      <dsp:txXfrm>
        <a:off x="1939251" y="1991502"/>
        <a:ext cx="3227270" cy="1369144"/>
      </dsp:txXfrm>
    </dsp:sp>
    <dsp:sp modelId="{12487012-9191-4927-A9AF-A80B5D61E264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81060-1986-49B6-834C-28564C58ADA4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BD2F-78F4-49B8-9A6C-8DB5694BD2EF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Stakeholder analysis</a:t>
          </a:r>
        </a:p>
      </dsp:txBody>
      <dsp:txXfrm>
        <a:off x="7391381" y="1991502"/>
        <a:ext cx="3227270" cy="1369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8E592-E6BE-44EA-A8A2-AD6C362811B5}">
      <dsp:nvSpPr>
        <dsp:cNvPr id="0" name=""/>
        <dsp:cNvSpPr/>
      </dsp:nvSpPr>
      <dsp:spPr>
        <a:xfrm>
          <a:off x="312248" y="751865"/>
          <a:ext cx="966111" cy="966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4E69E-51A0-410C-9548-6E103B102554}">
      <dsp:nvSpPr>
        <dsp:cNvPr id="0" name=""/>
        <dsp:cNvSpPr/>
      </dsp:nvSpPr>
      <dsp:spPr>
        <a:xfrm>
          <a:off x="518141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47440-CC12-4B37-88EB-ADDDB3ABA1FA}">
      <dsp:nvSpPr>
        <dsp:cNvPr id="0" name=""/>
        <dsp:cNvSpPr/>
      </dsp:nvSpPr>
      <dsp:spPr>
        <a:xfrm>
          <a:off x="3410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Constant Communication</a:t>
          </a:r>
        </a:p>
      </dsp:txBody>
      <dsp:txXfrm>
        <a:off x="3410" y="2018896"/>
        <a:ext cx="1583789" cy="633515"/>
      </dsp:txXfrm>
    </dsp:sp>
    <dsp:sp modelId="{CF5F468D-E76B-4D5C-8852-80496DD615E1}">
      <dsp:nvSpPr>
        <dsp:cNvPr id="0" name=""/>
        <dsp:cNvSpPr/>
      </dsp:nvSpPr>
      <dsp:spPr>
        <a:xfrm>
          <a:off x="2173201" y="751865"/>
          <a:ext cx="966111" cy="966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DB5D9-4503-4223-91BA-CD13AF1C10AA}">
      <dsp:nvSpPr>
        <dsp:cNvPr id="0" name=""/>
        <dsp:cNvSpPr/>
      </dsp:nvSpPr>
      <dsp:spPr>
        <a:xfrm>
          <a:off x="2379093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0E8BD-4E52-48FF-9710-C31D2C138A42}">
      <dsp:nvSpPr>
        <dsp:cNvPr id="0" name=""/>
        <dsp:cNvSpPr/>
      </dsp:nvSpPr>
      <dsp:spPr>
        <a:xfrm>
          <a:off x="1864362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Setting clear goals</a:t>
          </a:r>
        </a:p>
      </dsp:txBody>
      <dsp:txXfrm>
        <a:off x="1864362" y="2018896"/>
        <a:ext cx="1583789" cy="633515"/>
      </dsp:txXfrm>
    </dsp:sp>
    <dsp:sp modelId="{D8CC6ADC-D0EB-4A5B-89AC-8846D03D3075}">
      <dsp:nvSpPr>
        <dsp:cNvPr id="0" name=""/>
        <dsp:cNvSpPr/>
      </dsp:nvSpPr>
      <dsp:spPr>
        <a:xfrm>
          <a:off x="4034153" y="751865"/>
          <a:ext cx="966111" cy="966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6604E-F9AB-4549-8EA6-8F599BB6F088}">
      <dsp:nvSpPr>
        <dsp:cNvPr id="0" name=""/>
        <dsp:cNvSpPr/>
      </dsp:nvSpPr>
      <dsp:spPr>
        <a:xfrm>
          <a:off x="4240045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4F642-E916-4FA3-9782-A96AF0CF164D}">
      <dsp:nvSpPr>
        <dsp:cNvPr id="0" name=""/>
        <dsp:cNvSpPr/>
      </dsp:nvSpPr>
      <dsp:spPr>
        <a:xfrm>
          <a:off x="3725314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Make decisions together</a:t>
          </a:r>
        </a:p>
      </dsp:txBody>
      <dsp:txXfrm>
        <a:off x="3725314" y="2018896"/>
        <a:ext cx="1583789" cy="633515"/>
      </dsp:txXfrm>
    </dsp:sp>
    <dsp:sp modelId="{6AA8CF68-BCC7-407B-9DBA-2E05A99FB008}">
      <dsp:nvSpPr>
        <dsp:cNvPr id="0" name=""/>
        <dsp:cNvSpPr/>
      </dsp:nvSpPr>
      <dsp:spPr>
        <a:xfrm>
          <a:off x="5895105" y="751865"/>
          <a:ext cx="966111" cy="966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26051-D6C8-49D4-A52C-985F66241B83}">
      <dsp:nvSpPr>
        <dsp:cNvPr id="0" name=""/>
        <dsp:cNvSpPr/>
      </dsp:nvSpPr>
      <dsp:spPr>
        <a:xfrm>
          <a:off x="6100997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AE30F-5590-439C-9C62-87200F33081D}">
      <dsp:nvSpPr>
        <dsp:cNvPr id="0" name=""/>
        <dsp:cNvSpPr/>
      </dsp:nvSpPr>
      <dsp:spPr>
        <a:xfrm>
          <a:off x="5586266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Receiving and Sharing feedback</a:t>
          </a:r>
        </a:p>
      </dsp:txBody>
      <dsp:txXfrm>
        <a:off x="5586266" y="2018896"/>
        <a:ext cx="1583789" cy="633515"/>
      </dsp:txXfrm>
    </dsp:sp>
    <dsp:sp modelId="{ED7AE029-A7D7-4560-950C-37832746747C}">
      <dsp:nvSpPr>
        <dsp:cNvPr id="0" name=""/>
        <dsp:cNvSpPr/>
      </dsp:nvSpPr>
      <dsp:spPr>
        <a:xfrm>
          <a:off x="7756057" y="751865"/>
          <a:ext cx="966111" cy="96611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EB189-FFA3-44F8-A178-1BCC54F2B1F9}">
      <dsp:nvSpPr>
        <dsp:cNvPr id="0" name=""/>
        <dsp:cNvSpPr/>
      </dsp:nvSpPr>
      <dsp:spPr>
        <a:xfrm>
          <a:off x="7961950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347FE-4086-4E8E-9904-8671D66CF887}">
      <dsp:nvSpPr>
        <dsp:cNvPr id="0" name=""/>
        <dsp:cNvSpPr/>
      </dsp:nvSpPr>
      <dsp:spPr>
        <a:xfrm>
          <a:off x="7447218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Value Opinions</a:t>
          </a:r>
        </a:p>
      </dsp:txBody>
      <dsp:txXfrm>
        <a:off x="7447218" y="2018896"/>
        <a:ext cx="1583789" cy="633515"/>
      </dsp:txXfrm>
    </dsp:sp>
    <dsp:sp modelId="{FB84AABF-B635-48D1-AD97-AD122653C93A}">
      <dsp:nvSpPr>
        <dsp:cNvPr id="0" name=""/>
        <dsp:cNvSpPr/>
      </dsp:nvSpPr>
      <dsp:spPr>
        <a:xfrm>
          <a:off x="9617009" y="751865"/>
          <a:ext cx="966111" cy="966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3DB0-0BFA-45A7-A4E9-9B126090C06B}">
      <dsp:nvSpPr>
        <dsp:cNvPr id="0" name=""/>
        <dsp:cNvSpPr/>
      </dsp:nvSpPr>
      <dsp:spPr>
        <a:xfrm>
          <a:off x="9822902" y="957757"/>
          <a:ext cx="554326" cy="554326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5C983-9D86-452F-B1CD-6382CFBB868F}">
      <dsp:nvSpPr>
        <dsp:cNvPr id="0" name=""/>
        <dsp:cNvSpPr/>
      </dsp:nvSpPr>
      <dsp:spPr>
        <a:xfrm>
          <a:off x="9308170" y="2018896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Appreciating each other work</a:t>
          </a:r>
        </a:p>
      </dsp:txBody>
      <dsp:txXfrm>
        <a:off x="9308170" y="2018896"/>
        <a:ext cx="1583789" cy="633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4C14-9E38-44B8-9148-776C34B2F3B6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B52C4-3479-468D-AC08-F9D25EC3BFF2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00068-68AC-4331-AC5B-C83B71E962CE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The things that we found interesting in the project are</a:t>
          </a:r>
          <a:endParaRPr lang="en-US" sz="1400" kern="1200" dirty="0"/>
        </a:p>
      </dsp:txBody>
      <dsp:txXfrm>
        <a:off x="1301485" y="502237"/>
        <a:ext cx="2146268" cy="910537"/>
      </dsp:txXfrm>
    </dsp:sp>
    <dsp:sp modelId="{0E6B1C62-2E12-4AF3-8A9F-D9B22BCE9F07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8AB14-B627-4206-B0D0-E439E5FC061A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9BB8-9930-4E96-B54A-2872CAA275BA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Preparing Gantt Charts to schedule different tasks of the project</a:t>
          </a:r>
          <a:endParaRPr lang="en-US" sz="1400" kern="1200" dirty="0"/>
        </a:p>
      </dsp:txBody>
      <dsp:txXfrm>
        <a:off x="4927377" y="502237"/>
        <a:ext cx="2146268" cy="910537"/>
      </dsp:txXfrm>
    </dsp:sp>
    <dsp:sp modelId="{DF836E73-908D-4809-A969-25D47E047F93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89388-84CC-4E98-935E-FB948B738913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560C2-6F9D-47A8-B647-E41866150DAE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Using of kanban boards to keep track of the project activities.</a:t>
          </a:r>
          <a:endParaRPr lang="en-US" sz="1400" kern="1200" dirty="0"/>
        </a:p>
      </dsp:txBody>
      <dsp:txXfrm>
        <a:off x="8553269" y="502237"/>
        <a:ext cx="2146268" cy="910537"/>
      </dsp:txXfrm>
    </dsp:sp>
    <dsp:sp modelId="{B28BD660-401D-40C9-AC68-4A53A56EC771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0A596-3BC8-457E-B71A-C98659269E0D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DE365-52DC-4D6D-B707-DD97599411A1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Identifying risks and their mitigation </a:t>
          </a:r>
          <a:endParaRPr lang="en-US" sz="1400" kern="1200" dirty="0"/>
        </a:p>
      </dsp:txBody>
      <dsp:txXfrm>
        <a:off x="1301485" y="1991502"/>
        <a:ext cx="2146268" cy="910537"/>
      </dsp:txXfrm>
    </dsp:sp>
    <dsp:sp modelId="{968C8D4D-2A20-4B8A-BE9F-1500751C3EF7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D2D28-03EC-46FC-9287-6A570B3FB2FB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B412-0F96-49F4-AA20-E3187DB408B5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strategies to reduce the risk</a:t>
          </a:r>
          <a:endParaRPr lang="en-US" sz="1400" kern="1200" dirty="0"/>
        </a:p>
      </dsp:txBody>
      <dsp:txXfrm>
        <a:off x="4927377" y="1991502"/>
        <a:ext cx="2146268" cy="9105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1BA1-86F3-4499-9C5B-BE3D5F01BF22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02839-F787-4190-8EE3-9CB2E9148D0D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BC8EE-823F-4D3C-BB42-1CFACF7CDB88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Using google tools during project work</a:t>
          </a:r>
        </a:p>
      </dsp:txBody>
      <dsp:txXfrm>
        <a:off x="1574907" y="582"/>
        <a:ext cx="4040079" cy="1363556"/>
      </dsp:txXfrm>
    </dsp:sp>
    <dsp:sp modelId="{5455BDBB-3C9C-4B14-8631-C74DDF56DD30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D7A18-B62E-4AAC-AED3-5FBB4B661A1D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23A95-C29E-4D2C-B3E8-5F1562F97100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Documenting project in every milestone</a:t>
          </a:r>
        </a:p>
      </dsp:txBody>
      <dsp:txXfrm>
        <a:off x="1574907" y="1705028"/>
        <a:ext cx="4040079" cy="1363556"/>
      </dsp:txXfrm>
    </dsp:sp>
    <dsp:sp modelId="{BD1BB09C-683B-4BAE-A101-CC04E2EB598A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5DE32-5485-4691-9E3B-A9A83BA7A7C1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75465-DE51-4C1C-80B8-DBEA773A0E20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Effective teamwork</a:t>
          </a:r>
        </a:p>
      </dsp:txBody>
      <dsp:txXfrm>
        <a:off x="1574907" y="3409473"/>
        <a:ext cx="4040079" cy="136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7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75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31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7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67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3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3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7B1AA4-28A6-4A93-B854-EF498596880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4224-BEEF-4F04-A1F4-7333F5B06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12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20722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          E-Pharma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                            </a:t>
            </a:r>
            <a:r>
              <a:rPr lang="en-US" dirty="0" smtClean="0">
                <a:solidFill>
                  <a:srgbClr val="FFFF00"/>
                </a:solidFill>
              </a:rPr>
              <a:t>A </a:t>
            </a:r>
            <a:r>
              <a:rPr lang="en-US" dirty="0">
                <a:solidFill>
                  <a:srgbClr val="FFFF00"/>
                </a:solidFill>
              </a:rPr>
              <a:t>mobile application to buy medicines online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25AB47-C896-184A-9FD0-F4B2CF1D8870}"/>
              </a:ext>
            </a:extLst>
          </p:cNvPr>
          <p:cNvSpPr txBox="1">
            <a:spLocks/>
          </p:cNvSpPr>
          <p:nvPr/>
        </p:nvSpPr>
        <p:spPr>
          <a:xfrm>
            <a:off x="965505" y="623571"/>
            <a:ext cx="10260990" cy="3523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7BC56D1-220D-8146-A041-D09901500344}"/>
              </a:ext>
            </a:extLst>
          </p:cNvPr>
          <p:cNvSpPr txBox="1">
            <a:spLocks/>
          </p:cNvSpPr>
          <p:nvPr/>
        </p:nvSpPr>
        <p:spPr>
          <a:xfrm>
            <a:off x="965505" y="4777380"/>
            <a:ext cx="10260990" cy="120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3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Communication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While working on management, our team found out how to communicate with each other. We even learnt how to do teamwork through Communications  management in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2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Procurement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Relying on a single supplier is a risk to any firm’s operations. The supplier may fail to deliver the right quantity at the stipulated time, leading to stock-outs</a:t>
            </a:r>
            <a:r>
              <a:rPr lang="en-US" dirty="0" smtClean="0"/>
              <a:t>.</a:t>
            </a:r>
          </a:p>
          <a:p>
            <a:r>
              <a:rPr lang="en-US" dirty="0"/>
              <a:t>Less flexible for the company and employees.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9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all like Human resource management that helps us to learn how to perform effectively in an organization. We learnt how to develop and control the team through HR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2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While doing risk management we all work together to categorize kind of risks and know how to accept them or reduce them</a:t>
            </a:r>
            <a:r>
              <a:rPr lang="en-US" dirty="0" smtClean="0"/>
              <a:t>.</a:t>
            </a:r>
          </a:p>
          <a:p>
            <a:r>
              <a:rPr lang="en-US" dirty="0"/>
              <a:t>While working on each management we learnt how to do succeed working in a project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5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Stakeholder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Stakeholder Management</a:t>
            </a:r>
            <a:r>
              <a:rPr lang="en-US" dirty="0"/>
              <a:t> involves identification of </a:t>
            </a:r>
            <a:r>
              <a:rPr lang="en-US" b="1" dirty="0"/>
              <a:t>stakeholders</a:t>
            </a:r>
            <a:r>
              <a:rPr lang="en-US" dirty="0"/>
              <a:t>, analysis of their expectations and influences, development of appropriate strategies to work with the </a:t>
            </a:r>
            <a:r>
              <a:rPr lang="en-US" b="1" dirty="0"/>
              <a:t>stakeholders</a:t>
            </a:r>
            <a:r>
              <a:rPr lang="en-US" dirty="0"/>
              <a:t> and executing the process. Frequent communication is required with the </a:t>
            </a:r>
            <a:r>
              <a:rPr lang="en-US" b="1" dirty="0"/>
              <a:t>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5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35AC-2C9A-9444-9A44-23DE7FE4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1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rgbClr val="F2F2F2"/>
                </a:solidFill>
                <a:sym typeface="Merriweather"/>
              </a:rPr>
              <a:t>Lessons Learned</a:t>
            </a:r>
            <a:endParaRPr lang="en-US" sz="3200" dirty="0">
              <a:solidFill>
                <a:srgbClr val="F2F2F2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00B5F35-F6F0-439F-8DA5-37A3D7ED297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F0F4B7-E766-ED45-BCB5-6320E2C039EC}"/>
              </a:ext>
            </a:extLst>
          </p:cNvPr>
          <p:cNvSpPr txBox="1"/>
          <p:nvPr/>
        </p:nvSpPr>
        <p:spPr>
          <a:xfrm>
            <a:off x="9152385" y="632460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Swaroopa</a:t>
            </a:r>
            <a:r>
              <a:rPr lang="en-US" dirty="0" smtClean="0"/>
              <a:t> </a:t>
            </a:r>
            <a:r>
              <a:rPr lang="en-US" dirty="0" smtClean="0"/>
              <a:t>Tirumalareddy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7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E5E7-97C6-E142-915B-F680C31D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Most Difficult component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C91F711-8BBA-4D64-9FC7-20EA73929DE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6BD657-4E4F-9D45-9C2D-6E0099213E90}"/>
              </a:ext>
            </a:extLst>
          </p:cNvPr>
          <p:cNvSpPr txBox="1"/>
          <p:nvPr/>
        </p:nvSpPr>
        <p:spPr>
          <a:xfrm>
            <a:off x="9052560" y="6355644"/>
            <a:ext cx="341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-Gopichand Bandarupalli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1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4E84-77C2-E94F-A57A-644F4D8D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used in Team Jell</a:t>
            </a:r>
            <a:endParaRPr lang="en-US" dirty="0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7C0982-F29C-489D-92A1-B461658932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402F93-D2B3-CB4B-B66D-FABDD81F2D04}"/>
              </a:ext>
            </a:extLst>
          </p:cNvPr>
          <p:cNvSpPr txBox="1"/>
          <p:nvPr/>
        </p:nvSpPr>
        <p:spPr>
          <a:xfrm>
            <a:off x="8526780" y="6242756"/>
            <a:ext cx="412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-Gopichand Bandarupalli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B163-239C-CD45-96B2-ACCFB6C3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Most interesting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584F85-B66F-4EDB-A349-1C8D9A487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30080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BCD03F-66DA-204A-90B8-180AD87D0CB1}"/>
              </a:ext>
            </a:extLst>
          </p:cNvPr>
          <p:cNvSpPr txBox="1"/>
          <p:nvPr/>
        </p:nvSpPr>
        <p:spPr>
          <a:xfrm>
            <a:off x="8481060" y="6276622"/>
            <a:ext cx="425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-Krishna </a:t>
            </a:r>
            <a:r>
              <a:rPr lang="en-US" dirty="0" smtClean="0"/>
              <a:t>Sumanth</a:t>
            </a:r>
            <a:r>
              <a:rPr lang="en-US" dirty="0" smtClean="0"/>
              <a:t> </a:t>
            </a:r>
            <a:r>
              <a:rPr lang="en-US" dirty="0" smtClean="0"/>
              <a:t>Koyyalamudi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2217-E3F7-EB49-82DF-A34A97CA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Most interesting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4C77D2-A7D9-41D7-B537-F5544C5AD42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8E31B0-2B30-BB46-AEA6-8932250F9A9B}"/>
              </a:ext>
            </a:extLst>
          </p:cNvPr>
          <p:cNvSpPr txBox="1"/>
          <p:nvPr/>
        </p:nvSpPr>
        <p:spPr>
          <a:xfrm>
            <a:off x="8037689" y="6373369"/>
            <a:ext cx="400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-Krishna </a:t>
            </a:r>
            <a:r>
              <a:rPr lang="en-US" dirty="0" smtClean="0"/>
              <a:t>Sumanth</a:t>
            </a:r>
            <a:r>
              <a:rPr lang="en-US" dirty="0" smtClean="0"/>
              <a:t> </a:t>
            </a:r>
            <a:r>
              <a:rPr lang="en-US" dirty="0" smtClean="0"/>
              <a:t>Koyyalamudi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7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E5B5-C017-D049-BB9D-9AAB7F83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 smtClean="0">
                <a:solidFill>
                  <a:srgbClr val="F2F2F2"/>
                </a:solidFill>
              </a:rPr>
              <a:t>Group-A</a:t>
            </a:r>
            <a:r>
              <a:rPr lang="en-US" sz="3200" dirty="0">
                <a:solidFill>
                  <a:srgbClr val="F2F2F2"/>
                </a:solidFill>
              </a:rPr>
              <a:t/>
            </a:r>
            <a:br>
              <a:rPr lang="en-US" sz="3200" dirty="0">
                <a:solidFill>
                  <a:srgbClr val="F2F2F2"/>
                </a:solidFill>
              </a:rPr>
            </a:br>
            <a:r>
              <a:rPr lang="en-US" sz="3200" dirty="0">
                <a:solidFill>
                  <a:srgbClr val="F2F2F2"/>
                </a:solidFill>
              </a:rPr>
              <a:t>Group Members: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E32D96D7-DCF0-412A-AFA9-3C872329B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620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0C4761-B34A-EE4F-94B2-434215A1A44C}"/>
              </a:ext>
            </a:extLst>
          </p:cNvPr>
          <p:cNvSpPr txBox="1"/>
          <p:nvPr/>
        </p:nvSpPr>
        <p:spPr>
          <a:xfrm>
            <a:off x="9031111" y="6468533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 Mylapurapu</a:t>
            </a:r>
          </a:p>
        </p:txBody>
      </p:sp>
    </p:spTree>
    <p:extLst>
      <p:ext uri="{BB962C8B-B14F-4D97-AF65-F5344CB8AC3E}">
        <p14:creationId xmlns:p14="http://schemas.microsoft.com/office/powerpoint/2010/main" val="321017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F74B-9B92-A147-8729-E4037D56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31876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2F2F2"/>
                </a:solidFill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Now-a-days we witness a phase transition of buying pattern of any goods , clothes, electronics, furniture, grocery, etc. With the advent of technology , offline shopping switches to online mode. </a:t>
            </a:r>
          </a:p>
          <a:p>
            <a:pPr lvl="0"/>
            <a:r>
              <a:rPr lang="en-GB" dirty="0"/>
              <a:t>E-Pharma as a teamwork developing a mobile application for buying Medicines Online by the customers with a prescription where drug stores will be updating the available medicines time to time using their respective Login Id and </a:t>
            </a:r>
            <a:r>
              <a:rPr lang="en-GB" dirty="0" smtClean="0"/>
              <a:t>Password</a:t>
            </a:r>
          </a:p>
          <a:p>
            <a:r>
              <a:rPr lang="en-GB" dirty="0"/>
              <a:t>In this presentation, we will be sharing our experiences and hurdles that we have faced and how we overcame them.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5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application must be a user-friendly application.</a:t>
            </a:r>
          </a:p>
          <a:p>
            <a:pPr lvl="0"/>
            <a:r>
              <a:rPr lang="en-US" dirty="0"/>
              <a:t>It Should be approachable to all the customers.</a:t>
            </a:r>
          </a:p>
          <a:p>
            <a:pPr lvl="0"/>
            <a:r>
              <a:rPr lang="en-US" dirty="0"/>
              <a:t>The application must schedule an appointment and must provide the information regarding the medicines available in drug store to customers such as view request, available drugs, cost of drugs, etc.</a:t>
            </a:r>
          </a:p>
          <a:p>
            <a:pPr lvl="0"/>
            <a:r>
              <a:rPr lang="en-US" dirty="0"/>
              <a:t>Drugstore/supplier should be able to create the personal account</a:t>
            </a:r>
          </a:p>
          <a:p>
            <a:pPr lvl="0"/>
            <a:r>
              <a:rPr lang="en-US" dirty="0"/>
              <a:t>The access system must be secure and highly confidential.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Integration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main purpose of the </a:t>
            </a:r>
            <a:r>
              <a:rPr lang="en-US" b="1" dirty="0"/>
              <a:t>integration management</a:t>
            </a:r>
            <a:r>
              <a:rPr lang="en-US" dirty="0"/>
              <a:t> is to manage and coordinate all the processes and activities during the </a:t>
            </a:r>
            <a:r>
              <a:rPr lang="en-US" b="1" dirty="0"/>
              <a:t>project</a:t>
            </a:r>
            <a:r>
              <a:rPr lang="en-US" dirty="0"/>
              <a:t> life cycle. It also conducts the </a:t>
            </a:r>
            <a:r>
              <a:rPr lang="en-US" b="1" dirty="0"/>
              <a:t>project</a:t>
            </a:r>
            <a:r>
              <a:rPr lang="en-US" dirty="0"/>
              <a:t> as a whole in order to produce significant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It includes a project charter, which contains project start, end date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project objective  and basic approach used in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also includes project management plan ,which contains  budget information , basic schedule information, resource requirements and also basic management and technical process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9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Scope management</a:t>
            </a:r>
            <a:r>
              <a:rPr lang="en-US" dirty="0"/>
              <a:t> ensures a </a:t>
            </a:r>
            <a:r>
              <a:rPr lang="en-US" b="1" dirty="0"/>
              <a:t>project's scope</a:t>
            </a:r>
            <a:r>
              <a:rPr lang="en-US" dirty="0"/>
              <a:t> is accurately defined and mapped and enables </a:t>
            </a:r>
            <a:r>
              <a:rPr lang="en-US" b="1" dirty="0"/>
              <a:t>project managers</a:t>
            </a:r>
            <a:r>
              <a:rPr lang="en-US" dirty="0"/>
              <a:t> to allocate the proper labor and costs necessary to complete the </a:t>
            </a:r>
            <a:r>
              <a:rPr lang="en-US" b="1" dirty="0"/>
              <a:t>project</a:t>
            </a:r>
            <a:r>
              <a:rPr lang="en-US" dirty="0"/>
              <a:t>. This is primarily concerned with what is and is not part of the </a:t>
            </a:r>
            <a:r>
              <a:rPr lang="en-US" b="1" dirty="0"/>
              <a:t>scope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2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 </a:t>
            </a:r>
            <a:r>
              <a:rPr lang="en-US" b="1" dirty="0"/>
              <a:t>project scheduling</a:t>
            </a:r>
            <a:r>
              <a:rPr lang="en-US" dirty="0"/>
              <a:t> plays a crucial </a:t>
            </a:r>
            <a:r>
              <a:rPr lang="en-US" b="1" dirty="0"/>
              <a:t>role</a:t>
            </a:r>
            <a:r>
              <a:rPr lang="en-US" dirty="0"/>
              <a:t> in ensuring </a:t>
            </a:r>
            <a:r>
              <a:rPr lang="en-US" b="1" dirty="0"/>
              <a:t>project</a:t>
            </a:r>
            <a:r>
              <a:rPr lang="en-US" dirty="0"/>
              <a:t> success. To keep </a:t>
            </a:r>
            <a:r>
              <a:rPr lang="en-US" b="1" dirty="0"/>
              <a:t>projects</a:t>
            </a:r>
            <a:r>
              <a:rPr lang="en-US" dirty="0"/>
              <a:t> on track, set realistic time frames, assign resources appropriately and </a:t>
            </a:r>
            <a:r>
              <a:rPr lang="en-US" b="1" dirty="0"/>
              <a:t>manage</a:t>
            </a:r>
            <a:r>
              <a:rPr lang="en-US" dirty="0"/>
              <a:t> quality to decrease product errors. This typically results in reduced costs and increased customer 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Cost and Quality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Cost management</a:t>
            </a:r>
            <a:r>
              <a:rPr lang="en-US" dirty="0"/>
              <a:t> is </a:t>
            </a:r>
            <a:r>
              <a:rPr lang="en-US" b="1" dirty="0"/>
              <a:t>important</a:t>
            </a:r>
            <a:r>
              <a:rPr lang="en-US" dirty="0"/>
              <a:t> to everybody involved in a </a:t>
            </a:r>
            <a:r>
              <a:rPr lang="en-US" b="1" dirty="0"/>
              <a:t>project</a:t>
            </a:r>
            <a:r>
              <a:rPr lang="en-US" dirty="0"/>
              <a:t>. It sets the baseline for what a </a:t>
            </a:r>
            <a:r>
              <a:rPr lang="en-US" b="1" dirty="0"/>
              <a:t>project</a:t>
            </a:r>
            <a:r>
              <a:rPr lang="en-US" dirty="0"/>
              <a:t> is expected to </a:t>
            </a:r>
            <a:r>
              <a:rPr lang="en-US" b="1" dirty="0"/>
              <a:t>cost</a:t>
            </a:r>
            <a:r>
              <a:rPr lang="en-US" dirty="0"/>
              <a:t> and takes actions to ensure the </a:t>
            </a:r>
            <a:r>
              <a:rPr lang="en-US" b="1" dirty="0"/>
              <a:t>project</a:t>
            </a:r>
            <a:r>
              <a:rPr lang="en-US" dirty="0"/>
              <a:t> is on budget. Without </a:t>
            </a:r>
            <a:r>
              <a:rPr lang="en-US" b="1" dirty="0"/>
              <a:t>cost management</a:t>
            </a:r>
            <a:r>
              <a:rPr lang="en-US" dirty="0"/>
              <a:t>, companies would lose money or customers would receive invoices for much more than expected.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We rounded the cost estimates to the nearest $100.</a:t>
            </a:r>
          </a:p>
          <a:p>
            <a:r>
              <a:rPr lang="en-US" dirty="0"/>
              <a:t>Level of accuracy for activity cost and contingency funds is 90 percent.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0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 and Quality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quality management</a:t>
            </a:r>
            <a:r>
              <a:rPr lang="en-US" dirty="0"/>
              <a:t> encompasses the processes and activities that are used to figure out and achieve the </a:t>
            </a:r>
            <a:r>
              <a:rPr lang="en-US" b="1" dirty="0"/>
              <a:t>quality</a:t>
            </a:r>
            <a:r>
              <a:rPr lang="en-US" dirty="0"/>
              <a:t> of the deliverables of a </a:t>
            </a:r>
            <a:r>
              <a:rPr lang="en-US" b="1" dirty="0"/>
              <a:t>project</a:t>
            </a:r>
            <a:r>
              <a:rPr lang="en-US" dirty="0"/>
              <a:t>. ... </a:t>
            </a:r>
            <a:r>
              <a:rPr lang="en-US" b="1" dirty="0"/>
              <a:t>Quality</a:t>
            </a:r>
            <a:r>
              <a:rPr lang="en-US" dirty="0"/>
              <a:t> is simply what the customer or stakeholder needs from the </a:t>
            </a:r>
            <a:r>
              <a:rPr lang="en-US" b="1" dirty="0"/>
              <a:t>project</a:t>
            </a:r>
            <a:r>
              <a:rPr lang="en-US" dirty="0"/>
              <a:t> deliverables.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3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956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Merriweather</vt:lpstr>
      <vt:lpstr>Wingdings</vt:lpstr>
      <vt:lpstr>Wingdings 3</vt:lpstr>
      <vt:lpstr>Ion</vt:lpstr>
      <vt:lpstr>          E-Pharma</vt:lpstr>
      <vt:lpstr>Group-A Group Members:</vt:lpstr>
      <vt:lpstr>Problem Statement</vt:lpstr>
      <vt:lpstr>REQUIREMENTS</vt:lpstr>
      <vt:lpstr>Project Integration management</vt:lpstr>
      <vt:lpstr>Project Scope Management </vt:lpstr>
      <vt:lpstr>Project Schedule Management</vt:lpstr>
      <vt:lpstr>Project Cost and Quality Management</vt:lpstr>
      <vt:lpstr>Project Cost and Quality Management</vt:lpstr>
      <vt:lpstr>Project Communication Management</vt:lpstr>
      <vt:lpstr>Project Procurement Management</vt:lpstr>
      <vt:lpstr>Project Resource Management</vt:lpstr>
      <vt:lpstr>Project Risk Management</vt:lpstr>
      <vt:lpstr>Project Stakeholder Management</vt:lpstr>
      <vt:lpstr>Lessons Learned</vt:lpstr>
      <vt:lpstr>Most Difficult component</vt:lpstr>
      <vt:lpstr>Techniques used in Team Jell</vt:lpstr>
      <vt:lpstr>Most interesting components</vt:lpstr>
      <vt:lpstr>Most interesting components</vt:lpstr>
      <vt:lpstr>           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Bandarupalli,Gopichand</dc:creator>
  <cp:lastModifiedBy>Bandarupalli,Gopichand</cp:lastModifiedBy>
  <cp:revision>15</cp:revision>
  <dcterms:created xsi:type="dcterms:W3CDTF">2020-06-02T03:48:20Z</dcterms:created>
  <dcterms:modified xsi:type="dcterms:W3CDTF">2020-06-02T22:32:10Z</dcterms:modified>
</cp:coreProperties>
</file>