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B18-5211-4350-9C04-C22B34CB98C6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1360-2AEB-42FA-850D-241B7BB9F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55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B18-5211-4350-9C04-C22B34CB98C6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1360-2AEB-42FA-850D-241B7BB9F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16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B18-5211-4350-9C04-C22B34CB98C6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1360-2AEB-42FA-850D-241B7BB9F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7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B18-5211-4350-9C04-C22B34CB98C6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1360-2AEB-42FA-850D-241B7BB9F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17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B18-5211-4350-9C04-C22B34CB98C6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1360-2AEB-42FA-850D-241B7BB9F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37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B18-5211-4350-9C04-C22B34CB98C6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1360-2AEB-42FA-850D-241B7BB9F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29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B18-5211-4350-9C04-C22B34CB98C6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1360-2AEB-42FA-850D-241B7BB9F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13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B18-5211-4350-9C04-C22B34CB98C6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1360-2AEB-42FA-850D-241B7BB9F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76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B18-5211-4350-9C04-C22B34CB98C6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1360-2AEB-42FA-850D-241B7BB9F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89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B18-5211-4350-9C04-C22B34CB98C6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1360-2AEB-42FA-850D-241B7BB9F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35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B18-5211-4350-9C04-C22B34CB98C6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1360-2AEB-42FA-850D-241B7BB9F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11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EB18-5211-4350-9C04-C22B34CB98C6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51360-2AEB-42FA-850D-241B7BB9F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59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F186AFD-B2C3-46AF-B2E9-3C5EC2CE3EF1}"/>
              </a:ext>
            </a:extLst>
          </p:cNvPr>
          <p:cNvGrpSpPr/>
          <p:nvPr/>
        </p:nvGrpSpPr>
        <p:grpSpPr>
          <a:xfrm>
            <a:off x="504327" y="1792433"/>
            <a:ext cx="8135346" cy="3777687"/>
            <a:chOff x="817137" y="1079176"/>
            <a:chExt cx="10393169" cy="482611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7FAA10A-8FCB-4345-8355-82C1729E10B7}"/>
                </a:ext>
              </a:extLst>
            </p:cNvPr>
            <p:cNvGrpSpPr/>
            <p:nvPr/>
          </p:nvGrpSpPr>
          <p:grpSpPr>
            <a:xfrm>
              <a:off x="4078519" y="1079176"/>
              <a:ext cx="3870405" cy="4826118"/>
              <a:chOff x="4160798" y="1079176"/>
              <a:chExt cx="3870405" cy="4826118"/>
            </a:xfrm>
          </p:grpSpPr>
          <p:sp>
            <p:nvSpPr>
              <p:cNvPr id="4" name="Shape">
                <a:extLst>
                  <a:ext uri="{FF2B5EF4-FFF2-40B4-BE49-F238E27FC236}">
                    <a16:creationId xmlns:a16="http://schemas.microsoft.com/office/drawing/2014/main" id="{310A960F-43E5-44EE-B4E6-3655B9B133E6}"/>
                  </a:ext>
                </a:extLst>
              </p:cNvPr>
              <p:cNvSpPr/>
              <p:nvPr/>
            </p:nvSpPr>
            <p:spPr>
              <a:xfrm>
                <a:off x="5177986" y="1079176"/>
                <a:ext cx="2852398" cy="1121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68" y="21600"/>
                    </a:moveTo>
                    <a:lnTo>
                      <a:pt x="1726" y="21600"/>
                    </a:lnTo>
                    <a:cubicBezTo>
                      <a:pt x="770" y="21600"/>
                      <a:pt x="0" y="19642"/>
                      <a:pt x="0" y="17211"/>
                    </a:cubicBezTo>
                    <a:lnTo>
                      <a:pt x="0" y="4389"/>
                    </a:lnTo>
                    <a:cubicBezTo>
                      <a:pt x="0" y="1958"/>
                      <a:pt x="770" y="0"/>
                      <a:pt x="1726" y="0"/>
                    </a:cubicBezTo>
                    <a:lnTo>
                      <a:pt x="13568" y="0"/>
                    </a:lnTo>
                    <a:cubicBezTo>
                      <a:pt x="14040" y="0"/>
                      <a:pt x="14487" y="505"/>
                      <a:pt x="14822" y="1358"/>
                    </a:cubicBezTo>
                    <a:lnTo>
                      <a:pt x="18372" y="10800"/>
                    </a:lnTo>
                    <a:lnTo>
                      <a:pt x="14822" y="20242"/>
                    </a:lnTo>
                    <a:cubicBezTo>
                      <a:pt x="14499" y="21126"/>
                      <a:pt x="14040" y="21600"/>
                      <a:pt x="13568" y="21600"/>
                    </a:cubicBezTo>
                    <a:close/>
                    <a:moveTo>
                      <a:pt x="17057" y="2400"/>
                    </a:moveTo>
                    <a:lnTo>
                      <a:pt x="16150" y="2400"/>
                    </a:lnTo>
                    <a:lnTo>
                      <a:pt x="19316" y="10800"/>
                    </a:lnTo>
                    <a:lnTo>
                      <a:pt x="16150" y="19200"/>
                    </a:lnTo>
                    <a:lnTo>
                      <a:pt x="17057" y="19200"/>
                    </a:lnTo>
                    <a:lnTo>
                      <a:pt x="20222" y="10800"/>
                    </a:lnTo>
                    <a:lnTo>
                      <a:pt x="17057" y="2400"/>
                    </a:lnTo>
                    <a:close/>
                    <a:moveTo>
                      <a:pt x="19440" y="5053"/>
                    </a:moveTo>
                    <a:lnTo>
                      <a:pt x="18819" y="5053"/>
                    </a:lnTo>
                    <a:lnTo>
                      <a:pt x="20979" y="10800"/>
                    </a:lnTo>
                    <a:lnTo>
                      <a:pt x="18819" y="16547"/>
                    </a:lnTo>
                    <a:lnTo>
                      <a:pt x="19440" y="16547"/>
                    </a:lnTo>
                    <a:lnTo>
                      <a:pt x="21600" y="10800"/>
                    </a:lnTo>
                    <a:lnTo>
                      <a:pt x="19440" y="5053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 dirty="0"/>
              </a:p>
            </p:txBody>
          </p:sp>
          <p:sp>
            <p:nvSpPr>
              <p:cNvPr id="5" name="Shape">
                <a:extLst>
                  <a:ext uri="{FF2B5EF4-FFF2-40B4-BE49-F238E27FC236}">
                    <a16:creationId xmlns:a16="http://schemas.microsoft.com/office/drawing/2014/main" id="{4DE031B4-6426-4F7A-8BF0-D7AAACF92E32}"/>
                  </a:ext>
                </a:extLst>
              </p:cNvPr>
              <p:cNvSpPr/>
              <p:nvPr/>
            </p:nvSpPr>
            <p:spPr>
              <a:xfrm>
                <a:off x="4161617" y="1398840"/>
                <a:ext cx="1378657" cy="4819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824" y="21600"/>
                    </a:moveTo>
                    <a:lnTo>
                      <a:pt x="3776" y="21600"/>
                    </a:lnTo>
                    <a:cubicBezTo>
                      <a:pt x="1695" y="21600"/>
                      <a:pt x="0" y="16751"/>
                      <a:pt x="0" y="10800"/>
                    </a:cubicBezTo>
                    <a:lnTo>
                      <a:pt x="0" y="10800"/>
                    </a:lnTo>
                    <a:cubicBezTo>
                      <a:pt x="0" y="4849"/>
                      <a:pt x="1695" y="0"/>
                      <a:pt x="3776" y="0"/>
                    </a:cubicBezTo>
                    <a:lnTo>
                      <a:pt x="17824" y="0"/>
                    </a:lnTo>
                    <a:cubicBezTo>
                      <a:pt x="19905" y="0"/>
                      <a:pt x="21600" y="4849"/>
                      <a:pt x="21600" y="10800"/>
                    </a:cubicBezTo>
                    <a:lnTo>
                      <a:pt x="21600" y="10800"/>
                    </a:lnTo>
                    <a:cubicBezTo>
                      <a:pt x="21574" y="16751"/>
                      <a:pt x="19905" y="21600"/>
                      <a:pt x="17824" y="2160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8575" tIns="28575" rIns="28575" bIns="28575" anchor="ctr"/>
              <a:lstStyle/>
              <a:p>
                <a:pPr algn="ctr"/>
                <a:r>
                  <a:rPr lang="en-US" sz="13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 Pro Black" panose="02040A02050405020203" pitchFamily="18" charset="0"/>
                  </a:rPr>
                  <a:t>01</a:t>
                </a:r>
                <a:endParaRPr sz="13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orgia Pro Black" panose="02040A02050405020203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219042-A396-4584-972A-D4868FD1DC30}"/>
                  </a:ext>
                </a:extLst>
              </p:cNvPr>
              <p:cNvSpPr txBox="1"/>
              <p:nvPr/>
            </p:nvSpPr>
            <p:spPr>
              <a:xfrm>
                <a:off x="5642961" y="1462879"/>
                <a:ext cx="1172547" cy="353875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>
                  <a:spcBef>
                    <a:spcPts val="450"/>
                  </a:spcBef>
                </a:pPr>
                <a:r>
                  <a:rPr lang="en-US" sz="12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Caption</a:t>
                </a:r>
              </a:p>
            </p:txBody>
          </p:sp>
          <p:sp>
            <p:nvSpPr>
              <p:cNvPr id="8" name="Shape">
                <a:extLst>
                  <a:ext uri="{FF2B5EF4-FFF2-40B4-BE49-F238E27FC236}">
                    <a16:creationId xmlns:a16="http://schemas.microsoft.com/office/drawing/2014/main" id="{C5726EE7-A477-4775-A212-01BAFFA0A781}"/>
                  </a:ext>
                </a:extLst>
              </p:cNvPr>
              <p:cNvSpPr/>
              <p:nvPr/>
            </p:nvSpPr>
            <p:spPr>
              <a:xfrm>
                <a:off x="5177986" y="3549064"/>
                <a:ext cx="2852398" cy="1121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68" y="21600"/>
                    </a:moveTo>
                    <a:lnTo>
                      <a:pt x="1726" y="21600"/>
                    </a:lnTo>
                    <a:cubicBezTo>
                      <a:pt x="770" y="21600"/>
                      <a:pt x="0" y="19642"/>
                      <a:pt x="0" y="17211"/>
                    </a:cubicBezTo>
                    <a:lnTo>
                      <a:pt x="0" y="4389"/>
                    </a:lnTo>
                    <a:cubicBezTo>
                      <a:pt x="0" y="1958"/>
                      <a:pt x="770" y="0"/>
                      <a:pt x="1726" y="0"/>
                    </a:cubicBezTo>
                    <a:lnTo>
                      <a:pt x="13568" y="0"/>
                    </a:lnTo>
                    <a:cubicBezTo>
                      <a:pt x="14040" y="0"/>
                      <a:pt x="14487" y="505"/>
                      <a:pt x="14822" y="1358"/>
                    </a:cubicBezTo>
                    <a:lnTo>
                      <a:pt x="18372" y="10800"/>
                    </a:lnTo>
                    <a:lnTo>
                      <a:pt x="14822" y="20242"/>
                    </a:lnTo>
                    <a:cubicBezTo>
                      <a:pt x="14499" y="21095"/>
                      <a:pt x="14040" y="21600"/>
                      <a:pt x="13568" y="21600"/>
                    </a:cubicBezTo>
                    <a:close/>
                    <a:moveTo>
                      <a:pt x="17057" y="2400"/>
                    </a:moveTo>
                    <a:lnTo>
                      <a:pt x="16150" y="2400"/>
                    </a:lnTo>
                    <a:lnTo>
                      <a:pt x="19316" y="10800"/>
                    </a:lnTo>
                    <a:lnTo>
                      <a:pt x="16150" y="19200"/>
                    </a:lnTo>
                    <a:lnTo>
                      <a:pt x="17057" y="19200"/>
                    </a:lnTo>
                    <a:lnTo>
                      <a:pt x="20222" y="10800"/>
                    </a:lnTo>
                    <a:lnTo>
                      <a:pt x="17057" y="2400"/>
                    </a:lnTo>
                    <a:close/>
                    <a:moveTo>
                      <a:pt x="19440" y="5053"/>
                    </a:moveTo>
                    <a:lnTo>
                      <a:pt x="18819" y="5053"/>
                    </a:lnTo>
                    <a:lnTo>
                      <a:pt x="20979" y="10800"/>
                    </a:lnTo>
                    <a:lnTo>
                      <a:pt x="18819" y="16547"/>
                    </a:lnTo>
                    <a:lnTo>
                      <a:pt x="19440" y="16547"/>
                    </a:lnTo>
                    <a:lnTo>
                      <a:pt x="21600" y="10800"/>
                    </a:lnTo>
                    <a:lnTo>
                      <a:pt x="19440" y="5053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9" name="Shape">
                <a:extLst>
                  <a:ext uri="{FF2B5EF4-FFF2-40B4-BE49-F238E27FC236}">
                    <a16:creationId xmlns:a16="http://schemas.microsoft.com/office/drawing/2014/main" id="{2A2C431A-05E7-4092-AFD3-A46FB19B7B9F}"/>
                  </a:ext>
                </a:extLst>
              </p:cNvPr>
              <p:cNvSpPr/>
              <p:nvPr/>
            </p:nvSpPr>
            <p:spPr>
              <a:xfrm>
                <a:off x="4161617" y="3868728"/>
                <a:ext cx="1378657" cy="4819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824" y="21600"/>
                    </a:moveTo>
                    <a:lnTo>
                      <a:pt x="3776" y="21600"/>
                    </a:lnTo>
                    <a:cubicBezTo>
                      <a:pt x="1695" y="21600"/>
                      <a:pt x="0" y="16751"/>
                      <a:pt x="0" y="10800"/>
                    </a:cubicBezTo>
                    <a:lnTo>
                      <a:pt x="0" y="10800"/>
                    </a:lnTo>
                    <a:cubicBezTo>
                      <a:pt x="0" y="4849"/>
                      <a:pt x="1695" y="0"/>
                      <a:pt x="3776" y="0"/>
                    </a:cubicBezTo>
                    <a:lnTo>
                      <a:pt x="17824" y="0"/>
                    </a:lnTo>
                    <a:cubicBezTo>
                      <a:pt x="19905" y="0"/>
                      <a:pt x="21600" y="4849"/>
                      <a:pt x="21600" y="10800"/>
                    </a:cubicBezTo>
                    <a:lnTo>
                      <a:pt x="21600" y="10800"/>
                    </a:lnTo>
                    <a:cubicBezTo>
                      <a:pt x="21574" y="16824"/>
                      <a:pt x="19905" y="21600"/>
                      <a:pt x="17824" y="2160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8575" tIns="28575" rIns="28575" bIns="28575" anchor="ctr"/>
              <a:lstStyle/>
              <a:p>
                <a:pPr algn="ctr"/>
                <a:r>
                  <a:rPr lang="en-US" sz="13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 Pro Black" panose="02040A02050405020203" pitchFamily="18" charset="0"/>
                  </a:rPr>
                  <a:t>03</a:t>
                </a:r>
                <a:endParaRPr sz="13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orgia Pro Black" panose="02040A02050405020203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EC6987-3A8C-483F-AFC8-51585D83DD72}"/>
                  </a:ext>
                </a:extLst>
              </p:cNvPr>
              <p:cNvSpPr txBox="1"/>
              <p:nvPr/>
            </p:nvSpPr>
            <p:spPr>
              <a:xfrm>
                <a:off x="5642961" y="3932767"/>
                <a:ext cx="1172547" cy="353875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>
                  <a:spcBef>
                    <a:spcPts val="450"/>
                  </a:spcBef>
                </a:pPr>
                <a:r>
                  <a:rPr lang="en-US" sz="12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Caption</a:t>
                </a:r>
              </a:p>
            </p:txBody>
          </p:sp>
          <p:sp>
            <p:nvSpPr>
              <p:cNvPr id="12" name="Shape">
                <a:extLst>
                  <a:ext uri="{FF2B5EF4-FFF2-40B4-BE49-F238E27FC236}">
                    <a16:creationId xmlns:a16="http://schemas.microsoft.com/office/drawing/2014/main" id="{ACED9C91-6E38-4136-A247-266C0466F999}"/>
                  </a:ext>
                </a:extLst>
              </p:cNvPr>
              <p:cNvSpPr/>
              <p:nvPr/>
            </p:nvSpPr>
            <p:spPr>
              <a:xfrm>
                <a:off x="4160798" y="2314120"/>
                <a:ext cx="2852398" cy="1121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032" y="0"/>
                    </a:moveTo>
                    <a:lnTo>
                      <a:pt x="19874" y="0"/>
                    </a:lnTo>
                    <a:cubicBezTo>
                      <a:pt x="20830" y="0"/>
                      <a:pt x="21600" y="1958"/>
                      <a:pt x="21600" y="4389"/>
                    </a:cubicBezTo>
                    <a:lnTo>
                      <a:pt x="21600" y="17211"/>
                    </a:lnTo>
                    <a:cubicBezTo>
                      <a:pt x="21600" y="19642"/>
                      <a:pt x="20830" y="21600"/>
                      <a:pt x="19874" y="21600"/>
                    </a:cubicBezTo>
                    <a:lnTo>
                      <a:pt x="8032" y="21600"/>
                    </a:lnTo>
                    <a:cubicBezTo>
                      <a:pt x="7560" y="21600"/>
                      <a:pt x="7113" y="21095"/>
                      <a:pt x="6778" y="20242"/>
                    </a:cubicBezTo>
                    <a:lnTo>
                      <a:pt x="3228" y="10800"/>
                    </a:lnTo>
                    <a:lnTo>
                      <a:pt x="6778" y="1358"/>
                    </a:lnTo>
                    <a:cubicBezTo>
                      <a:pt x="7113" y="474"/>
                      <a:pt x="7560" y="0"/>
                      <a:pt x="8032" y="0"/>
                    </a:cubicBezTo>
                    <a:close/>
                    <a:moveTo>
                      <a:pt x="4556" y="19200"/>
                    </a:moveTo>
                    <a:lnTo>
                      <a:pt x="5462" y="19200"/>
                    </a:lnTo>
                    <a:lnTo>
                      <a:pt x="2297" y="10800"/>
                    </a:lnTo>
                    <a:lnTo>
                      <a:pt x="5462" y="2400"/>
                    </a:lnTo>
                    <a:lnTo>
                      <a:pt x="4556" y="2400"/>
                    </a:lnTo>
                    <a:lnTo>
                      <a:pt x="1390" y="10800"/>
                    </a:lnTo>
                    <a:lnTo>
                      <a:pt x="4556" y="19200"/>
                    </a:lnTo>
                    <a:close/>
                    <a:moveTo>
                      <a:pt x="2160" y="16547"/>
                    </a:moveTo>
                    <a:lnTo>
                      <a:pt x="2781" y="16547"/>
                    </a:lnTo>
                    <a:lnTo>
                      <a:pt x="621" y="10800"/>
                    </a:lnTo>
                    <a:lnTo>
                      <a:pt x="2781" y="5053"/>
                    </a:lnTo>
                    <a:lnTo>
                      <a:pt x="2160" y="5053"/>
                    </a:lnTo>
                    <a:lnTo>
                      <a:pt x="0" y="10800"/>
                    </a:lnTo>
                    <a:lnTo>
                      <a:pt x="2160" y="16547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13" name="Shape">
                <a:extLst>
                  <a:ext uri="{FF2B5EF4-FFF2-40B4-BE49-F238E27FC236}">
                    <a16:creationId xmlns:a16="http://schemas.microsoft.com/office/drawing/2014/main" id="{3E25E2C7-4AC3-4B9B-A57A-67C54ACCEA97}"/>
                  </a:ext>
                </a:extLst>
              </p:cNvPr>
              <p:cNvSpPr/>
              <p:nvPr/>
            </p:nvSpPr>
            <p:spPr>
              <a:xfrm>
                <a:off x="6652546" y="2633784"/>
                <a:ext cx="1378657" cy="4819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76" y="0"/>
                    </a:moveTo>
                    <a:lnTo>
                      <a:pt x="17824" y="0"/>
                    </a:lnTo>
                    <a:cubicBezTo>
                      <a:pt x="19905" y="0"/>
                      <a:pt x="21600" y="4849"/>
                      <a:pt x="21600" y="10800"/>
                    </a:cubicBezTo>
                    <a:lnTo>
                      <a:pt x="21600" y="10800"/>
                    </a:lnTo>
                    <a:cubicBezTo>
                      <a:pt x="21600" y="16751"/>
                      <a:pt x="19905" y="21600"/>
                      <a:pt x="17824" y="21600"/>
                    </a:cubicBezTo>
                    <a:lnTo>
                      <a:pt x="3776" y="21600"/>
                    </a:lnTo>
                    <a:cubicBezTo>
                      <a:pt x="1695" y="21600"/>
                      <a:pt x="0" y="16751"/>
                      <a:pt x="0" y="10800"/>
                    </a:cubicBezTo>
                    <a:lnTo>
                      <a:pt x="0" y="10800"/>
                    </a:lnTo>
                    <a:cubicBezTo>
                      <a:pt x="0" y="4849"/>
                      <a:pt x="1695" y="0"/>
                      <a:pt x="37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8575" tIns="28575" rIns="28575" bIns="28575" anchor="ctr"/>
              <a:lstStyle/>
              <a:p>
                <a:pPr algn="ctr"/>
                <a:r>
                  <a:rPr lang="en-US" sz="13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 Pro Black" panose="02040A02050405020203" pitchFamily="18" charset="0"/>
                  </a:rPr>
                  <a:t>02</a:t>
                </a:r>
                <a:endParaRPr sz="13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orgia Pro Black" panose="02040A02050405020203" pitchFamily="18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0409D7-2254-438D-9699-1C354EB17F75}"/>
                  </a:ext>
                </a:extLst>
              </p:cNvPr>
              <p:cNvSpPr txBox="1"/>
              <p:nvPr/>
            </p:nvSpPr>
            <p:spPr>
              <a:xfrm>
                <a:off x="5445058" y="2697825"/>
                <a:ext cx="1172547" cy="353875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>
                  <a:spcBef>
                    <a:spcPts val="450"/>
                  </a:spcBef>
                </a:pPr>
                <a:r>
                  <a:rPr lang="en-US" sz="12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Caption</a:t>
                </a:r>
              </a:p>
            </p:txBody>
          </p:sp>
          <p:sp>
            <p:nvSpPr>
              <p:cNvPr id="16" name="Shape">
                <a:extLst>
                  <a:ext uri="{FF2B5EF4-FFF2-40B4-BE49-F238E27FC236}">
                    <a16:creationId xmlns:a16="http://schemas.microsoft.com/office/drawing/2014/main" id="{2F99D3F0-0B9D-4ACA-8E5C-19D7ACC6460C}"/>
                  </a:ext>
                </a:extLst>
              </p:cNvPr>
              <p:cNvSpPr/>
              <p:nvPr/>
            </p:nvSpPr>
            <p:spPr>
              <a:xfrm>
                <a:off x="4160798" y="4784009"/>
                <a:ext cx="2852398" cy="1121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032" y="0"/>
                    </a:moveTo>
                    <a:lnTo>
                      <a:pt x="19874" y="0"/>
                    </a:lnTo>
                    <a:cubicBezTo>
                      <a:pt x="20830" y="0"/>
                      <a:pt x="21600" y="1958"/>
                      <a:pt x="21600" y="4389"/>
                    </a:cubicBezTo>
                    <a:lnTo>
                      <a:pt x="21600" y="17211"/>
                    </a:lnTo>
                    <a:cubicBezTo>
                      <a:pt x="21600" y="19642"/>
                      <a:pt x="20830" y="21600"/>
                      <a:pt x="19874" y="21600"/>
                    </a:cubicBezTo>
                    <a:lnTo>
                      <a:pt x="8032" y="21600"/>
                    </a:lnTo>
                    <a:cubicBezTo>
                      <a:pt x="7560" y="21600"/>
                      <a:pt x="7113" y="21095"/>
                      <a:pt x="6778" y="20242"/>
                    </a:cubicBezTo>
                    <a:lnTo>
                      <a:pt x="3228" y="10800"/>
                    </a:lnTo>
                    <a:lnTo>
                      <a:pt x="6778" y="1358"/>
                    </a:lnTo>
                    <a:cubicBezTo>
                      <a:pt x="7113" y="474"/>
                      <a:pt x="7560" y="0"/>
                      <a:pt x="8032" y="0"/>
                    </a:cubicBezTo>
                    <a:close/>
                    <a:moveTo>
                      <a:pt x="4556" y="19200"/>
                    </a:moveTo>
                    <a:lnTo>
                      <a:pt x="5462" y="19200"/>
                    </a:lnTo>
                    <a:lnTo>
                      <a:pt x="2297" y="10800"/>
                    </a:lnTo>
                    <a:lnTo>
                      <a:pt x="5462" y="2400"/>
                    </a:lnTo>
                    <a:lnTo>
                      <a:pt x="4556" y="2400"/>
                    </a:lnTo>
                    <a:lnTo>
                      <a:pt x="1390" y="10800"/>
                    </a:lnTo>
                    <a:lnTo>
                      <a:pt x="4556" y="19200"/>
                    </a:lnTo>
                    <a:close/>
                    <a:moveTo>
                      <a:pt x="2160" y="16547"/>
                    </a:moveTo>
                    <a:lnTo>
                      <a:pt x="2781" y="16547"/>
                    </a:lnTo>
                    <a:lnTo>
                      <a:pt x="621" y="10800"/>
                    </a:lnTo>
                    <a:lnTo>
                      <a:pt x="2781" y="5053"/>
                    </a:lnTo>
                    <a:lnTo>
                      <a:pt x="2160" y="5053"/>
                    </a:lnTo>
                    <a:lnTo>
                      <a:pt x="0" y="10800"/>
                    </a:lnTo>
                    <a:lnTo>
                      <a:pt x="2160" y="16547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17" name="Shape">
                <a:extLst>
                  <a:ext uri="{FF2B5EF4-FFF2-40B4-BE49-F238E27FC236}">
                    <a16:creationId xmlns:a16="http://schemas.microsoft.com/office/drawing/2014/main" id="{5B7FB60A-E90D-417C-88E1-27F2E2812146}"/>
                  </a:ext>
                </a:extLst>
              </p:cNvPr>
              <p:cNvSpPr/>
              <p:nvPr/>
            </p:nvSpPr>
            <p:spPr>
              <a:xfrm>
                <a:off x="6652546" y="5103673"/>
                <a:ext cx="1378657" cy="4819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76" y="0"/>
                    </a:moveTo>
                    <a:lnTo>
                      <a:pt x="17824" y="0"/>
                    </a:lnTo>
                    <a:cubicBezTo>
                      <a:pt x="19905" y="0"/>
                      <a:pt x="21600" y="4849"/>
                      <a:pt x="21600" y="10800"/>
                    </a:cubicBezTo>
                    <a:lnTo>
                      <a:pt x="21600" y="10800"/>
                    </a:lnTo>
                    <a:cubicBezTo>
                      <a:pt x="21600" y="16751"/>
                      <a:pt x="19905" y="21600"/>
                      <a:pt x="17824" y="21600"/>
                    </a:cubicBezTo>
                    <a:lnTo>
                      <a:pt x="3776" y="21600"/>
                    </a:lnTo>
                    <a:cubicBezTo>
                      <a:pt x="1695" y="21600"/>
                      <a:pt x="0" y="16751"/>
                      <a:pt x="0" y="10800"/>
                    </a:cubicBezTo>
                    <a:lnTo>
                      <a:pt x="0" y="10800"/>
                    </a:lnTo>
                    <a:cubicBezTo>
                      <a:pt x="0" y="4849"/>
                      <a:pt x="1695" y="0"/>
                      <a:pt x="37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8575" tIns="28575" rIns="28575" bIns="28575" anchor="ctr"/>
              <a:lstStyle/>
              <a:p>
                <a:pPr algn="ctr"/>
                <a:r>
                  <a:rPr lang="en-US" sz="13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 Pro Black" panose="02040A02050405020203" pitchFamily="18" charset="0"/>
                  </a:rPr>
                  <a:t>04</a:t>
                </a:r>
                <a:endParaRPr sz="13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orgia Pro Black" panose="02040A02050405020203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9CFBB3-896F-464D-8C39-B30A0EAB74D7}"/>
                  </a:ext>
                </a:extLst>
              </p:cNvPr>
              <p:cNvSpPr txBox="1"/>
              <p:nvPr/>
            </p:nvSpPr>
            <p:spPr>
              <a:xfrm>
                <a:off x="5445058" y="5167712"/>
                <a:ext cx="1172547" cy="353875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>
                  <a:spcBef>
                    <a:spcPts val="450"/>
                  </a:spcBef>
                </a:pPr>
                <a:r>
                  <a:rPr lang="en-US" sz="12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Caption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40B6C3-7347-41EB-87B5-CADA7D8616FA}"/>
                </a:ext>
              </a:extLst>
            </p:cNvPr>
            <p:cNvGrpSpPr/>
            <p:nvPr/>
          </p:nvGrpSpPr>
          <p:grpSpPr>
            <a:xfrm>
              <a:off x="8133071" y="1424374"/>
              <a:ext cx="3077235" cy="2908278"/>
              <a:chOff x="8133071" y="1424374"/>
              <a:chExt cx="3077235" cy="290827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6D917-C0F2-4BE1-8E18-C3D11A9B36DB}"/>
                  </a:ext>
                </a:extLst>
              </p:cNvPr>
              <p:cNvSpPr txBox="1"/>
              <p:nvPr/>
            </p:nvSpPr>
            <p:spPr>
              <a:xfrm>
                <a:off x="8133071" y="1424374"/>
                <a:ext cx="3077235" cy="4128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50"/>
                  </a:spcBef>
                </a:pPr>
                <a:r>
                  <a:rPr lang="en-GB" sz="1050" dirty="0">
                    <a:latin typeface="Georgia Pro Light" panose="02040302050405020303" pitchFamily="18" charset="0"/>
                  </a:rPr>
                  <a:t>Lorem Ipsum is simply dummy text of the typesetting industry.</a:t>
                </a:r>
                <a:endParaRPr lang="en-US" sz="1050" dirty="0"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1257AA-A3DF-42FB-940C-CB555CFD4198}"/>
                  </a:ext>
                </a:extLst>
              </p:cNvPr>
              <p:cNvSpPr txBox="1"/>
              <p:nvPr/>
            </p:nvSpPr>
            <p:spPr>
              <a:xfrm>
                <a:off x="8133071" y="3919798"/>
                <a:ext cx="3077235" cy="4128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50"/>
                  </a:spcBef>
                </a:pPr>
                <a:r>
                  <a:rPr lang="en-GB" sz="1050" dirty="0">
                    <a:latin typeface="Georgia Pro Light" panose="02040302050405020303" pitchFamily="18" charset="0"/>
                  </a:rPr>
                  <a:t>Lorem Ipsum is simply dummy text of the typesetting industry.</a:t>
                </a:r>
                <a:endParaRPr lang="en-US" sz="1050" dirty="0">
                  <a:latin typeface="Georgia Pro Light" panose="02040302050405020303" pitchFamily="18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8A2F6B6-07C3-45F1-A2EA-AD6D189DB3E1}"/>
                </a:ext>
              </a:extLst>
            </p:cNvPr>
            <p:cNvGrpSpPr/>
            <p:nvPr/>
          </p:nvGrpSpPr>
          <p:grpSpPr>
            <a:xfrm>
              <a:off x="817137" y="2592113"/>
              <a:ext cx="3077235" cy="2908278"/>
              <a:chOff x="1009638" y="2592113"/>
              <a:chExt cx="3077235" cy="290827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60E0BF-8D55-4FDA-9C86-49D1ABCF12F2}"/>
                  </a:ext>
                </a:extLst>
              </p:cNvPr>
              <p:cNvSpPr txBox="1"/>
              <p:nvPr/>
            </p:nvSpPr>
            <p:spPr>
              <a:xfrm>
                <a:off x="1009638" y="2592113"/>
                <a:ext cx="3077235" cy="4128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Bef>
                    <a:spcPts val="450"/>
                  </a:spcBef>
                </a:pPr>
                <a:r>
                  <a:rPr lang="en-GB" sz="1050" dirty="0">
                    <a:latin typeface="Georgia Pro Light" panose="02040302050405020303" pitchFamily="18" charset="0"/>
                  </a:rPr>
                  <a:t>Lorem Ipsum is simply dummy text of the typesetting industry.</a:t>
                </a:r>
                <a:endParaRPr lang="en-US" sz="1050" dirty="0"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32DCA7-D6C5-408A-B031-F1D063D84FD4}"/>
                  </a:ext>
                </a:extLst>
              </p:cNvPr>
              <p:cNvSpPr txBox="1"/>
              <p:nvPr/>
            </p:nvSpPr>
            <p:spPr>
              <a:xfrm>
                <a:off x="1009638" y="5087537"/>
                <a:ext cx="3077235" cy="4128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Bef>
                    <a:spcPts val="450"/>
                  </a:spcBef>
                </a:pPr>
                <a:r>
                  <a:rPr lang="en-GB" sz="1050" dirty="0">
                    <a:latin typeface="Georgia Pro Light" panose="02040302050405020303" pitchFamily="18" charset="0"/>
                  </a:rPr>
                  <a:t>Lorem Ipsum is simply dummy text of the typesetting industry.</a:t>
                </a:r>
                <a:endParaRPr lang="en-US" sz="1050" dirty="0">
                  <a:latin typeface="Georgia Pro Light" panose="02040302050405020303" pitchFamily="18" charset="0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808AB18-CC08-4BF5-9691-EC69CDE022FA}"/>
              </a:ext>
            </a:extLst>
          </p:cNvPr>
          <p:cNvSpPr txBox="1"/>
          <p:nvPr/>
        </p:nvSpPr>
        <p:spPr>
          <a:xfrm>
            <a:off x="0" y="560845"/>
            <a:ext cx="9144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5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List PPT Template</a:t>
            </a:r>
          </a:p>
        </p:txBody>
      </p:sp>
    </p:spTree>
    <p:extLst>
      <p:ext uri="{BB962C8B-B14F-4D97-AF65-F5344CB8AC3E}">
        <p14:creationId xmlns:p14="http://schemas.microsoft.com/office/powerpoint/2010/main" val="119228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595B"/>
      </a:accent1>
      <a:accent2>
        <a:srgbClr val="0896BC"/>
      </a:accent2>
      <a:accent3>
        <a:srgbClr val="DB582E"/>
      </a:accent3>
      <a:accent4>
        <a:srgbClr val="AAC042"/>
      </a:accent4>
      <a:accent5>
        <a:srgbClr val="D39250"/>
      </a:accent5>
      <a:accent6>
        <a:srgbClr val="3ABE9F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Black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Kavithalaya</dc:creator>
  <cp:lastModifiedBy>Kavithalaya</cp:lastModifiedBy>
  <cp:revision>3</cp:revision>
  <dcterms:created xsi:type="dcterms:W3CDTF">2021-10-28T09:26:42Z</dcterms:created>
  <dcterms:modified xsi:type="dcterms:W3CDTF">2021-10-28T09:55:18Z</dcterms:modified>
</cp:coreProperties>
</file>